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458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00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99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604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63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15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731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52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1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832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7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06187-EDD6-40BA-9A78-B8D40832D441}" type="datetimeFigureOut">
              <a:rPr lang="ko-KR" altLang="en-US" smtClean="0"/>
              <a:t>2019-12-04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901A8-0E05-4C07-A911-CB0CBB63BE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271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513" y="365760"/>
            <a:ext cx="3430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크롬브라우저 캐시 지우는 방법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3" y="889462"/>
            <a:ext cx="5228536" cy="366310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984270" y="3599410"/>
            <a:ext cx="565266" cy="2244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869" y="1903614"/>
            <a:ext cx="7300113" cy="4131425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5694048" y="5112327"/>
            <a:ext cx="2469049" cy="4543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690851" y="3823855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크롬 </a:t>
            </a:r>
            <a:r>
              <a:rPr lang="en-US" altLang="ko-KR" dirty="0" smtClean="0"/>
              <a:t>&gt;&gt; </a:t>
            </a:r>
            <a:r>
              <a:rPr lang="ko-KR" altLang="en-US" dirty="0" smtClean="0"/>
              <a:t>설정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70383" y="5621718"/>
            <a:ext cx="425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고급 </a:t>
            </a:r>
            <a:r>
              <a:rPr lang="en-US" altLang="ko-KR" dirty="0" smtClean="0"/>
              <a:t>&gt;&gt; </a:t>
            </a:r>
            <a:r>
              <a:rPr lang="ko-KR" altLang="en-US" dirty="0" smtClean="0"/>
              <a:t>인터넷 사용 기록 삭제 클릭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163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57" y="670735"/>
            <a:ext cx="4599787" cy="421715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670688" y="1512916"/>
            <a:ext cx="1604527" cy="3491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3947818" y="4281054"/>
            <a:ext cx="1297514" cy="3075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96575" y="4887885"/>
            <a:ext cx="5222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err="1" smtClean="0"/>
              <a:t>전체기간에</a:t>
            </a:r>
            <a:r>
              <a:rPr lang="ko-KR" altLang="en-US" dirty="0" smtClean="0"/>
              <a:t> 대한 인터넷사용기록 삭제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삭제 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브라우저를 닫고 다시 실행 후 </a:t>
            </a:r>
            <a:r>
              <a:rPr lang="ko-KR" altLang="en-US" dirty="0" err="1" smtClean="0"/>
              <a:t>재접속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917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와이드스크린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2019-12-04T01:11:15Z</dcterms:created>
  <dcterms:modified xsi:type="dcterms:W3CDTF">2019-12-04T01:11:32Z</dcterms:modified>
</cp:coreProperties>
</file>