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362" y="-6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2011-06-23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직사각형 271"/>
          <p:cNvSpPr/>
          <p:nvPr/>
        </p:nvSpPr>
        <p:spPr>
          <a:xfrm>
            <a:off x="79623" y="1080220"/>
            <a:ext cx="792088" cy="576064"/>
          </a:xfrm>
          <a:prstGeom prst="rect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기본영어회화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168" name="직사각형 167"/>
          <p:cNvSpPr/>
          <p:nvPr/>
        </p:nvSpPr>
        <p:spPr>
          <a:xfrm>
            <a:off x="96765" y="144117"/>
            <a:ext cx="1790675" cy="360191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7962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09535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257005" y="144117"/>
            <a:ext cx="1790675" cy="36019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23986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25559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17245" y="144117"/>
            <a:ext cx="1790675" cy="360191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40010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1583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577485" y="144117"/>
            <a:ext cx="1790675" cy="36019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56034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57607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09" name="직사각형 108"/>
          <p:cNvSpPr/>
          <p:nvPr/>
        </p:nvSpPr>
        <p:spPr>
          <a:xfrm>
            <a:off x="79623" y="1944316"/>
            <a:ext cx="792088" cy="576064"/>
          </a:xfrm>
          <a:prstGeom prst="rect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환경오염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143" name="직사각형 142"/>
          <p:cNvSpPr/>
          <p:nvPr/>
        </p:nvSpPr>
        <p:spPr>
          <a:xfrm>
            <a:off x="1087735" y="1944316"/>
            <a:ext cx="792088" cy="576064"/>
          </a:xfrm>
          <a:prstGeom prst="rect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커뮤니케이션</a:t>
            </a:r>
            <a:r>
              <a:rPr lang="en-US" altLang="ko-KR" sz="1100" smtClean="0"/>
              <a:t> </a:t>
            </a:r>
            <a:r>
              <a:rPr lang="ko-KR" altLang="en-US" sz="1100" smtClean="0"/>
              <a:t>영어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205" name="직사각형 204"/>
          <p:cNvSpPr/>
          <p:nvPr/>
        </p:nvSpPr>
        <p:spPr>
          <a:xfrm>
            <a:off x="4400103" y="1080220"/>
            <a:ext cx="792088" cy="576064"/>
          </a:xfrm>
          <a:prstGeom prst="rect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친환경연소기술</a:t>
            </a:r>
            <a:r>
              <a:rPr lang="en-US" altLang="ko-KR" sz="1100" smtClean="0"/>
              <a:t>(3)</a:t>
            </a:r>
            <a:endParaRPr lang="en-US" altLang="ko-KR" sz="1100" smtClean="0"/>
          </a:p>
        </p:txBody>
      </p:sp>
      <p:sp>
        <p:nvSpPr>
          <p:cNvPr id="206" name="직사각형 205"/>
          <p:cNvSpPr/>
          <p:nvPr/>
        </p:nvSpPr>
        <p:spPr>
          <a:xfrm>
            <a:off x="4400103" y="1944316"/>
            <a:ext cx="792088" cy="576064"/>
          </a:xfrm>
          <a:prstGeom prst="rect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대기오염모델링</a:t>
            </a:r>
            <a:r>
              <a:rPr lang="en-US" altLang="ko-KR" sz="1100" smtClean="0"/>
              <a:t>(3)</a:t>
            </a:r>
            <a:endParaRPr lang="en-US" altLang="ko-KR" sz="1100" smtClean="0"/>
          </a:p>
        </p:txBody>
      </p:sp>
      <p:sp>
        <p:nvSpPr>
          <p:cNvPr id="231" name="직사각형 230"/>
          <p:cNvSpPr/>
          <p:nvPr/>
        </p:nvSpPr>
        <p:spPr>
          <a:xfrm>
            <a:off x="6560343" y="1080220"/>
            <a:ext cx="792088" cy="576064"/>
          </a:xfrm>
          <a:prstGeom prst="rect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환경미기상학</a:t>
            </a:r>
            <a:r>
              <a:rPr lang="en-US" altLang="ko-KR" sz="1100" smtClean="0"/>
              <a:t>(3)</a:t>
            </a:r>
            <a:endParaRPr lang="en-US" altLang="ko-KR" sz="1100" smtClean="0"/>
          </a:p>
        </p:txBody>
      </p:sp>
      <p:sp>
        <p:nvSpPr>
          <p:cNvPr id="232" name="직사각형 231"/>
          <p:cNvSpPr/>
          <p:nvPr/>
        </p:nvSpPr>
        <p:spPr>
          <a:xfrm>
            <a:off x="6560343" y="1944316"/>
            <a:ext cx="792088" cy="576064"/>
          </a:xfrm>
          <a:prstGeom prst="rect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환경법규</a:t>
            </a:r>
            <a:r>
              <a:rPr lang="en-US" altLang="ko-KR" sz="1100" smtClean="0"/>
              <a:t>(3)</a:t>
            </a:r>
            <a:endParaRPr lang="en-US" altLang="ko-KR" sz="1100" smtClean="0"/>
          </a:p>
        </p:txBody>
      </p:sp>
      <p:sp>
        <p:nvSpPr>
          <p:cNvPr id="244" name="직사각형 243"/>
          <p:cNvSpPr/>
          <p:nvPr/>
        </p:nvSpPr>
        <p:spPr>
          <a:xfrm>
            <a:off x="7568455" y="1080220"/>
            <a:ext cx="792088" cy="576064"/>
          </a:xfrm>
          <a:prstGeom prst="rect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인간과 화술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245" name="직사각형 244"/>
          <p:cNvSpPr/>
          <p:nvPr/>
        </p:nvSpPr>
        <p:spPr>
          <a:xfrm>
            <a:off x="7568455" y="1944316"/>
            <a:ext cx="792088" cy="576064"/>
          </a:xfrm>
          <a:prstGeom prst="rect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환경영양평가</a:t>
            </a:r>
            <a:r>
              <a:rPr lang="en-US" altLang="ko-KR" sz="1100" smtClean="0"/>
              <a:t>(3)</a:t>
            </a:r>
            <a:endParaRPr lang="en-US" altLang="ko-KR" sz="1100" smtClean="0"/>
          </a:p>
        </p:txBody>
      </p:sp>
      <p:cxnSp>
        <p:nvCxnSpPr>
          <p:cNvPr id="258" name="직선 연결선 257"/>
          <p:cNvCxnSpPr/>
          <p:nvPr/>
        </p:nvCxnSpPr>
        <p:spPr>
          <a:xfrm flipV="1">
            <a:off x="2" y="8137004"/>
            <a:ext cx="8512175" cy="7200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직선 연결선 304"/>
          <p:cNvCxnSpPr/>
          <p:nvPr/>
        </p:nvCxnSpPr>
        <p:spPr>
          <a:xfrm>
            <a:off x="223639" y="8497044"/>
            <a:ext cx="576064" cy="0"/>
          </a:xfrm>
          <a:prstGeom prst="line">
            <a:avLst/>
          </a:prstGeom>
          <a:ln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직선 연결선 305"/>
          <p:cNvCxnSpPr/>
          <p:nvPr/>
        </p:nvCxnSpPr>
        <p:spPr>
          <a:xfrm>
            <a:off x="223639" y="8785076"/>
            <a:ext cx="576064" cy="0"/>
          </a:xfrm>
          <a:prstGeom prst="line">
            <a:avLst/>
          </a:prstGeom>
          <a:ln>
            <a:solidFill>
              <a:schemeClr val="tx1"/>
            </a:solidFill>
            <a:prstDash val="solid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" name="직사각형 307"/>
          <p:cNvSpPr/>
          <p:nvPr/>
        </p:nvSpPr>
        <p:spPr>
          <a:xfrm>
            <a:off x="1015727" y="8353028"/>
            <a:ext cx="936104" cy="504056"/>
          </a:xfrm>
          <a:prstGeom prst="rect">
            <a:avLst/>
          </a:prstGeom>
          <a:ln>
            <a:noFill/>
          </a:ln>
        </p:spPr>
        <p:style>
          <a:lnRef idx="1">
            <a:schemeClr val="accent4"/>
          </a:lnRef>
          <a:fillRef idx="1001">
            <a:schemeClr val="lt1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선후수과목</a:t>
            </a:r>
            <a:endParaRPr lang="en-US" altLang="ko-KR" sz="1100" smtClean="0"/>
          </a:p>
        </p:txBody>
      </p:sp>
      <p:sp>
        <p:nvSpPr>
          <p:cNvPr id="310" name="직사각형 309"/>
          <p:cNvSpPr/>
          <p:nvPr/>
        </p:nvSpPr>
        <p:spPr>
          <a:xfrm>
            <a:off x="2311871" y="8353028"/>
            <a:ext cx="792088" cy="504056"/>
          </a:xfrm>
          <a:prstGeom prst="rect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전문교양</a:t>
            </a:r>
            <a:endParaRPr lang="en-US" altLang="ko-KR" sz="1100" smtClean="0"/>
          </a:p>
        </p:txBody>
      </p:sp>
      <p:sp>
        <p:nvSpPr>
          <p:cNvPr id="311" name="직사각형 310"/>
          <p:cNvSpPr/>
          <p:nvPr/>
        </p:nvSpPr>
        <p:spPr>
          <a:xfrm>
            <a:off x="3319983" y="8353028"/>
            <a:ext cx="792088" cy="504056"/>
          </a:xfrm>
          <a:prstGeom prst="rect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MSC</a:t>
            </a:r>
          </a:p>
        </p:txBody>
      </p:sp>
      <p:sp>
        <p:nvSpPr>
          <p:cNvPr id="312" name="직사각형 311"/>
          <p:cNvSpPr/>
          <p:nvPr/>
        </p:nvSpPr>
        <p:spPr>
          <a:xfrm>
            <a:off x="4328095" y="8353028"/>
            <a:ext cx="792088" cy="504056"/>
          </a:xfrm>
          <a:prstGeom prst="rect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설계과목</a:t>
            </a:r>
            <a:endParaRPr lang="en-US" altLang="ko-KR" sz="1100" smtClean="0"/>
          </a:p>
        </p:txBody>
      </p:sp>
      <p:sp>
        <p:nvSpPr>
          <p:cNvPr id="97" name="직사각형 96"/>
          <p:cNvSpPr/>
          <p:nvPr/>
        </p:nvSpPr>
        <p:spPr>
          <a:xfrm>
            <a:off x="1087735" y="1080220"/>
            <a:ext cx="792088" cy="576064"/>
          </a:xfrm>
          <a:prstGeom prst="rect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중급영어회화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98" name="직사각형 97"/>
          <p:cNvSpPr/>
          <p:nvPr/>
        </p:nvSpPr>
        <p:spPr>
          <a:xfrm>
            <a:off x="2239863" y="1944316"/>
            <a:ext cx="792088" cy="576064"/>
          </a:xfrm>
          <a:prstGeom prst="rect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경제의 이해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99" name="직사각형 98"/>
          <p:cNvSpPr/>
          <p:nvPr/>
        </p:nvSpPr>
        <p:spPr>
          <a:xfrm>
            <a:off x="2239863" y="1080220"/>
            <a:ext cx="792088" cy="576064"/>
          </a:xfrm>
          <a:prstGeom prst="rect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TOEIC(2)</a:t>
            </a:r>
            <a:endParaRPr lang="en-US" altLang="ko-KR" sz="1100" smtClean="0"/>
          </a:p>
        </p:txBody>
      </p:sp>
      <p:sp>
        <p:nvSpPr>
          <p:cNvPr id="100" name="직사각형 99"/>
          <p:cNvSpPr/>
          <p:nvPr/>
        </p:nvSpPr>
        <p:spPr>
          <a:xfrm>
            <a:off x="3247975" y="1944316"/>
            <a:ext cx="792088" cy="576064"/>
          </a:xfrm>
          <a:prstGeom prst="rect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분석화학</a:t>
            </a:r>
            <a:r>
              <a:rPr lang="en-US" altLang="ko-KR" sz="1100" smtClean="0"/>
              <a:t>(3)</a:t>
            </a:r>
            <a:endParaRPr lang="en-US" altLang="ko-KR" sz="1100" smtClean="0"/>
          </a:p>
        </p:txBody>
      </p:sp>
      <p:sp>
        <p:nvSpPr>
          <p:cNvPr id="101" name="직사각형 100"/>
          <p:cNvSpPr/>
          <p:nvPr/>
        </p:nvSpPr>
        <p:spPr>
          <a:xfrm>
            <a:off x="3247975" y="1080220"/>
            <a:ext cx="792088" cy="576064"/>
          </a:xfrm>
          <a:prstGeom prst="rect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대기오염개론</a:t>
            </a:r>
            <a:r>
              <a:rPr lang="en-US" altLang="ko-KR" sz="1100" smtClean="0"/>
              <a:t>(3)</a:t>
            </a:r>
            <a:endParaRPr lang="en-US" altLang="ko-KR" sz="1100" smtClean="0"/>
          </a:p>
        </p:txBody>
      </p:sp>
      <p:sp>
        <p:nvSpPr>
          <p:cNvPr id="102" name="직사각형 101"/>
          <p:cNvSpPr/>
          <p:nvPr/>
        </p:nvSpPr>
        <p:spPr>
          <a:xfrm>
            <a:off x="5408215" y="1080220"/>
            <a:ext cx="792088" cy="576064"/>
          </a:xfrm>
          <a:prstGeom prst="rect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대기오염제어기술</a:t>
            </a:r>
            <a:r>
              <a:rPr lang="en-US" altLang="ko-KR" sz="1100" smtClean="0"/>
              <a:t>(3)</a:t>
            </a:r>
            <a:endParaRPr lang="en-US" altLang="ko-KR" sz="1100" smtClean="0"/>
          </a:p>
        </p:txBody>
      </p:sp>
      <p:sp>
        <p:nvSpPr>
          <p:cNvPr id="103" name="직사각형 102"/>
          <p:cNvSpPr/>
          <p:nvPr/>
        </p:nvSpPr>
        <p:spPr>
          <a:xfrm>
            <a:off x="5408215" y="1944316"/>
            <a:ext cx="792088" cy="576064"/>
          </a:xfrm>
          <a:prstGeom prst="rect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대기오염측정</a:t>
            </a:r>
            <a:r>
              <a:rPr lang="en-US" altLang="ko-KR" sz="1100" smtClean="0"/>
              <a:t>(3)</a:t>
            </a:r>
            <a:endParaRPr lang="en-US" altLang="ko-KR" sz="1100" smtClean="0"/>
          </a:p>
        </p:txBody>
      </p:sp>
      <p:sp>
        <p:nvSpPr>
          <p:cNvPr id="104" name="직사각형 103"/>
          <p:cNvSpPr/>
          <p:nvPr/>
        </p:nvSpPr>
        <p:spPr>
          <a:xfrm>
            <a:off x="79623" y="2808412"/>
            <a:ext cx="792088" cy="576064"/>
          </a:xfrm>
          <a:prstGeom prst="rect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환경공학개론</a:t>
            </a:r>
            <a:r>
              <a:rPr lang="en-US" altLang="ko-KR" sz="1100" smtClean="0"/>
              <a:t>(3)</a:t>
            </a:r>
            <a:endParaRPr lang="en-US" altLang="ko-KR" sz="1100" smtClean="0"/>
          </a:p>
        </p:txBody>
      </p:sp>
      <p:sp>
        <p:nvSpPr>
          <p:cNvPr id="105" name="직사각형 104"/>
          <p:cNvSpPr/>
          <p:nvPr/>
        </p:nvSpPr>
        <p:spPr>
          <a:xfrm>
            <a:off x="1087735" y="2808412"/>
            <a:ext cx="792088" cy="576064"/>
          </a:xfrm>
          <a:prstGeom prst="rect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일반물리</a:t>
            </a:r>
            <a:r>
              <a:rPr lang="en-US" altLang="ko-KR" sz="1100" smtClean="0"/>
              <a:t>(3)</a:t>
            </a:r>
            <a:endParaRPr lang="en-US" altLang="ko-KR" sz="1100" smtClean="0"/>
          </a:p>
        </p:txBody>
      </p:sp>
      <p:sp>
        <p:nvSpPr>
          <p:cNvPr id="106" name="직사각형 105"/>
          <p:cNvSpPr/>
          <p:nvPr/>
        </p:nvSpPr>
        <p:spPr>
          <a:xfrm>
            <a:off x="4400103" y="2808412"/>
            <a:ext cx="792088" cy="576064"/>
          </a:xfrm>
          <a:prstGeom prst="rect">
            <a:avLst/>
          </a:prstGeom>
          <a:ln w="19050">
            <a:solidFill>
              <a:srgbClr val="92D05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폐기물관리</a:t>
            </a:r>
            <a:r>
              <a:rPr lang="en-US" altLang="ko-KR" sz="1100" smtClean="0"/>
              <a:t>(3)</a:t>
            </a:r>
            <a:endParaRPr lang="en-US" altLang="ko-KR" sz="1100" smtClean="0"/>
          </a:p>
        </p:txBody>
      </p:sp>
      <p:sp>
        <p:nvSpPr>
          <p:cNvPr id="108" name="직사각형 107"/>
          <p:cNvSpPr/>
          <p:nvPr/>
        </p:nvSpPr>
        <p:spPr>
          <a:xfrm>
            <a:off x="7568455" y="2808412"/>
            <a:ext cx="792088" cy="576064"/>
          </a:xfrm>
          <a:prstGeom prst="rect">
            <a:avLst/>
          </a:prstGeom>
          <a:ln w="19050">
            <a:solidFill>
              <a:srgbClr val="92D05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유해폐기물처리</a:t>
            </a:r>
            <a:r>
              <a:rPr lang="en-US" altLang="ko-KR" sz="1100" smtClean="0"/>
              <a:t>(3)</a:t>
            </a:r>
            <a:endParaRPr lang="en-US" altLang="ko-KR" sz="1100" smtClean="0"/>
          </a:p>
        </p:txBody>
      </p:sp>
      <p:sp>
        <p:nvSpPr>
          <p:cNvPr id="110" name="직사각형 109"/>
          <p:cNvSpPr/>
          <p:nvPr/>
        </p:nvSpPr>
        <p:spPr>
          <a:xfrm>
            <a:off x="2239863" y="2808412"/>
            <a:ext cx="792088" cy="576064"/>
          </a:xfrm>
          <a:prstGeom prst="rect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환경양론</a:t>
            </a:r>
            <a:r>
              <a:rPr lang="en-US" altLang="ko-KR" sz="1100" smtClean="0"/>
              <a:t>(3)</a:t>
            </a:r>
            <a:endParaRPr lang="en-US" altLang="ko-KR" sz="1100" smtClean="0"/>
          </a:p>
        </p:txBody>
      </p:sp>
      <p:sp>
        <p:nvSpPr>
          <p:cNvPr id="113" name="직사각형 112"/>
          <p:cNvSpPr/>
          <p:nvPr/>
        </p:nvSpPr>
        <p:spPr>
          <a:xfrm>
            <a:off x="79623" y="3672508"/>
            <a:ext cx="792088" cy="576064"/>
          </a:xfrm>
          <a:prstGeom prst="rect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과학기술문서작성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114" name="직사각형 113"/>
          <p:cNvSpPr/>
          <p:nvPr/>
        </p:nvSpPr>
        <p:spPr>
          <a:xfrm>
            <a:off x="1087735" y="3672508"/>
            <a:ext cx="792088" cy="576064"/>
          </a:xfrm>
          <a:prstGeom prst="rect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입문공학설계</a:t>
            </a:r>
            <a:r>
              <a:rPr lang="en-US" altLang="ko-KR" sz="1100" smtClean="0"/>
              <a:t>(3)</a:t>
            </a:r>
            <a:endParaRPr lang="en-US" altLang="ko-KR" sz="1100" smtClean="0"/>
          </a:p>
        </p:txBody>
      </p:sp>
      <p:sp>
        <p:nvSpPr>
          <p:cNvPr id="115" name="직사각형 114"/>
          <p:cNvSpPr/>
          <p:nvPr/>
        </p:nvSpPr>
        <p:spPr>
          <a:xfrm>
            <a:off x="4400103" y="3672508"/>
            <a:ext cx="792088" cy="576064"/>
          </a:xfrm>
          <a:prstGeom prst="rect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수질오염요소설계</a:t>
            </a:r>
            <a:r>
              <a:rPr lang="en-US" altLang="ko-KR" sz="1100" smtClean="0"/>
              <a:t>(3)</a:t>
            </a:r>
            <a:endParaRPr lang="en-US" altLang="ko-KR" sz="1100" smtClean="0"/>
          </a:p>
        </p:txBody>
      </p:sp>
      <p:sp>
        <p:nvSpPr>
          <p:cNvPr id="116" name="직사각형 115"/>
          <p:cNvSpPr/>
          <p:nvPr/>
        </p:nvSpPr>
        <p:spPr>
          <a:xfrm>
            <a:off x="6560343" y="3672508"/>
            <a:ext cx="792088" cy="576064"/>
          </a:xfrm>
          <a:prstGeom prst="rect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환경공학종합설계</a:t>
            </a:r>
            <a:r>
              <a:rPr lang="en-US" altLang="ko-KR" sz="1100" smtClean="0"/>
              <a:t>(3)</a:t>
            </a:r>
            <a:endParaRPr lang="en-US" altLang="ko-KR" sz="1100" smtClean="0"/>
          </a:p>
        </p:txBody>
      </p:sp>
      <p:sp>
        <p:nvSpPr>
          <p:cNvPr id="118" name="직사각형 117"/>
          <p:cNvSpPr/>
          <p:nvPr/>
        </p:nvSpPr>
        <p:spPr>
          <a:xfrm>
            <a:off x="2239863" y="3672508"/>
            <a:ext cx="792088" cy="576064"/>
          </a:xfrm>
          <a:prstGeom prst="rect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환경미생물요소설계</a:t>
            </a:r>
            <a:r>
              <a:rPr lang="en-US" altLang="ko-KR" sz="1100" smtClean="0"/>
              <a:t>(3)</a:t>
            </a:r>
            <a:endParaRPr lang="en-US" altLang="ko-KR" sz="1100" smtClean="0"/>
          </a:p>
        </p:txBody>
      </p:sp>
      <p:sp>
        <p:nvSpPr>
          <p:cNvPr id="119" name="직사각형 118"/>
          <p:cNvSpPr/>
          <p:nvPr/>
        </p:nvSpPr>
        <p:spPr>
          <a:xfrm>
            <a:off x="3247975" y="3672508"/>
            <a:ext cx="792088" cy="576064"/>
          </a:xfrm>
          <a:prstGeom prst="rect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환경화학요소설계</a:t>
            </a:r>
            <a:r>
              <a:rPr lang="en-US" altLang="ko-KR" sz="1100" smtClean="0"/>
              <a:t>(3)</a:t>
            </a:r>
            <a:endParaRPr lang="en-US" altLang="ko-KR" sz="1100" smtClean="0"/>
          </a:p>
        </p:txBody>
      </p:sp>
      <p:sp>
        <p:nvSpPr>
          <p:cNvPr id="120" name="직사각형 119"/>
          <p:cNvSpPr/>
          <p:nvPr/>
        </p:nvSpPr>
        <p:spPr>
          <a:xfrm>
            <a:off x="5408215" y="3672508"/>
            <a:ext cx="792088" cy="576064"/>
          </a:xfrm>
          <a:prstGeom prst="rect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대기오염요소설계</a:t>
            </a:r>
            <a:r>
              <a:rPr lang="en-US" altLang="ko-KR" sz="1100" smtClean="0"/>
              <a:t>(3)</a:t>
            </a:r>
            <a:endParaRPr lang="en-US" altLang="ko-KR" sz="1100" smtClean="0"/>
          </a:p>
        </p:txBody>
      </p:sp>
      <p:sp>
        <p:nvSpPr>
          <p:cNvPr id="121" name="직사각형 120"/>
          <p:cNvSpPr/>
          <p:nvPr/>
        </p:nvSpPr>
        <p:spPr>
          <a:xfrm>
            <a:off x="79623" y="4536604"/>
            <a:ext cx="792088" cy="576064"/>
          </a:xfrm>
          <a:prstGeom prst="rect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생물학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기초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122" name="직사각형 121"/>
          <p:cNvSpPr/>
          <p:nvPr/>
        </p:nvSpPr>
        <p:spPr>
          <a:xfrm>
            <a:off x="1087735" y="4536604"/>
            <a:ext cx="792088" cy="576064"/>
          </a:xfrm>
          <a:prstGeom prst="rect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OA</a:t>
            </a:r>
            <a:r>
              <a:rPr lang="ko-KR" altLang="en-US" sz="1100" smtClean="0"/>
              <a:t>실무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123" name="직사각형 122"/>
          <p:cNvSpPr/>
          <p:nvPr/>
        </p:nvSpPr>
        <p:spPr>
          <a:xfrm>
            <a:off x="4400103" y="4536604"/>
            <a:ext cx="792088" cy="576064"/>
          </a:xfrm>
          <a:prstGeom prst="rect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폐수처리공학</a:t>
            </a:r>
            <a:r>
              <a:rPr lang="en-US" altLang="ko-KR" sz="1100" smtClean="0"/>
              <a:t>(3)</a:t>
            </a:r>
            <a:endParaRPr lang="en-US" altLang="ko-KR" sz="1100" smtClean="0"/>
          </a:p>
        </p:txBody>
      </p:sp>
      <p:sp>
        <p:nvSpPr>
          <p:cNvPr id="124" name="직사각형 123"/>
          <p:cNvSpPr/>
          <p:nvPr/>
        </p:nvSpPr>
        <p:spPr>
          <a:xfrm>
            <a:off x="6560343" y="4536604"/>
            <a:ext cx="792088" cy="576064"/>
          </a:xfrm>
          <a:prstGeom prst="rect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수처리설계</a:t>
            </a:r>
            <a:r>
              <a:rPr lang="en-US" altLang="ko-KR" sz="1100" smtClean="0"/>
              <a:t>(3)</a:t>
            </a:r>
            <a:endParaRPr lang="en-US" altLang="ko-KR" sz="1100" smtClean="0"/>
          </a:p>
        </p:txBody>
      </p:sp>
      <p:sp>
        <p:nvSpPr>
          <p:cNvPr id="125" name="직사각형 124"/>
          <p:cNvSpPr/>
          <p:nvPr/>
        </p:nvSpPr>
        <p:spPr>
          <a:xfrm>
            <a:off x="2239863" y="4536604"/>
            <a:ext cx="792088" cy="576064"/>
          </a:xfrm>
          <a:prstGeom prst="rect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컴퓨터응용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126" name="직사각형 125"/>
          <p:cNvSpPr/>
          <p:nvPr/>
        </p:nvSpPr>
        <p:spPr>
          <a:xfrm>
            <a:off x="3247975" y="4536604"/>
            <a:ext cx="792088" cy="576064"/>
          </a:xfrm>
          <a:prstGeom prst="rect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수질환경화학</a:t>
            </a:r>
            <a:r>
              <a:rPr lang="en-US" altLang="ko-KR" sz="1100" smtClean="0"/>
              <a:t>(3)</a:t>
            </a:r>
            <a:endParaRPr lang="en-US" altLang="ko-KR" sz="1100" smtClean="0"/>
          </a:p>
        </p:txBody>
      </p:sp>
      <p:sp>
        <p:nvSpPr>
          <p:cNvPr id="127" name="직사각형 126"/>
          <p:cNvSpPr/>
          <p:nvPr/>
        </p:nvSpPr>
        <p:spPr>
          <a:xfrm>
            <a:off x="5408215" y="4536604"/>
            <a:ext cx="792088" cy="576064"/>
          </a:xfrm>
          <a:prstGeom prst="rect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고도처리</a:t>
            </a:r>
            <a:r>
              <a:rPr lang="en-US" altLang="ko-KR" sz="1100" smtClean="0"/>
              <a:t>(3)</a:t>
            </a:r>
            <a:endParaRPr lang="en-US" altLang="ko-KR" sz="1100" smtClean="0"/>
          </a:p>
        </p:txBody>
      </p:sp>
      <p:sp>
        <p:nvSpPr>
          <p:cNvPr id="129" name="직사각형 128"/>
          <p:cNvSpPr/>
          <p:nvPr/>
        </p:nvSpPr>
        <p:spPr>
          <a:xfrm>
            <a:off x="79623" y="5400700"/>
            <a:ext cx="792088" cy="576064"/>
          </a:xfrm>
          <a:prstGeom prst="rect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기초화학 및 실험</a:t>
            </a:r>
            <a:r>
              <a:rPr lang="en-US" altLang="ko-KR" sz="1100" smtClean="0"/>
              <a:t>1(3)</a:t>
            </a:r>
            <a:endParaRPr lang="en-US" altLang="ko-KR" sz="1100" smtClean="0"/>
          </a:p>
        </p:txBody>
      </p:sp>
      <p:sp>
        <p:nvSpPr>
          <p:cNvPr id="130" name="직사각형 129"/>
          <p:cNvSpPr/>
          <p:nvPr/>
        </p:nvSpPr>
        <p:spPr>
          <a:xfrm>
            <a:off x="1087735" y="5400700"/>
            <a:ext cx="792088" cy="576064"/>
          </a:xfrm>
          <a:prstGeom prst="rect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기초화학및 실험</a:t>
            </a:r>
            <a:r>
              <a:rPr lang="en-US" altLang="ko-KR" sz="1100" smtClean="0"/>
              <a:t>2(3)</a:t>
            </a:r>
            <a:endParaRPr lang="en-US" altLang="ko-KR" sz="1100" smtClean="0"/>
          </a:p>
        </p:txBody>
      </p:sp>
      <p:sp>
        <p:nvSpPr>
          <p:cNvPr id="135" name="직사각형 134"/>
          <p:cNvSpPr/>
          <p:nvPr/>
        </p:nvSpPr>
        <p:spPr>
          <a:xfrm>
            <a:off x="6560343" y="5400700"/>
            <a:ext cx="792088" cy="576064"/>
          </a:xfrm>
          <a:prstGeom prst="rect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환경공학세미나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136" name="직사각형 135"/>
          <p:cNvSpPr/>
          <p:nvPr/>
        </p:nvSpPr>
        <p:spPr>
          <a:xfrm>
            <a:off x="2239863" y="5400700"/>
            <a:ext cx="792088" cy="576064"/>
          </a:xfrm>
          <a:prstGeom prst="rect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기초생명과학</a:t>
            </a:r>
            <a:r>
              <a:rPr lang="en-US" altLang="ko-KR" sz="1100" smtClean="0"/>
              <a:t>(3)</a:t>
            </a:r>
            <a:endParaRPr lang="en-US" altLang="ko-KR" sz="1100" smtClean="0"/>
          </a:p>
        </p:txBody>
      </p:sp>
      <p:sp>
        <p:nvSpPr>
          <p:cNvPr id="137" name="직사각형 136"/>
          <p:cNvSpPr/>
          <p:nvPr/>
        </p:nvSpPr>
        <p:spPr>
          <a:xfrm>
            <a:off x="3247975" y="5400700"/>
            <a:ext cx="792088" cy="576064"/>
          </a:xfrm>
          <a:prstGeom prst="rect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환경미생물</a:t>
            </a:r>
            <a:r>
              <a:rPr lang="en-US" altLang="ko-KR" sz="1100" smtClean="0"/>
              <a:t>(3)</a:t>
            </a:r>
            <a:endParaRPr lang="en-US" altLang="ko-KR" sz="1100" smtClean="0"/>
          </a:p>
        </p:txBody>
      </p:sp>
      <p:sp>
        <p:nvSpPr>
          <p:cNvPr id="138" name="직사각형 137"/>
          <p:cNvSpPr/>
          <p:nvPr/>
        </p:nvSpPr>
        <p:spPr>
          <a:xfrm>
            <a:off x="5408215" y="5400700"/>
            <a:ext cx="792088" cy="576064"/>
          </a:xfrm>
          <a:prstGeom prst="rect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토양지하수오염</a:t>
            </a:r>
            <a:r>
              <a:rPr lang="en-US" altLang="ko-KR" sz="1100" smtClean="0"/>
              <a:t>(3)</a:t>
            </a:r>
            <a:endParaRPr lang="en-US" altLang="ko-KR" sz="1100" smtClean="0"/>
          </a:p>
        </p:txBody>
      </p:sp>
      <p:sp>
        <p:nvSpPr>
          <p:cNvPr id="139" name="직사각형 138"/>
          <p:cNvSpPr/>
          <p:nvPr/>
        </p:nvSpPr>
        <p:spPr>
          <a:xfrm>
            <a:off x="7568455" y="5400700"/>
            <a:ext cx="792088" cy="576064"/>
          </a:xfrm>
          <a:prstGeom prst="rect">
            <a:avLst/>
          </a:prstGeom>
          <a:ln w="19050">
            <a:solidFill>
              <a:srgbClr val="92D05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신재생에너지기술</a:t>
            </a:r>
            <a:r>
              <a:rPr lang="en-US" altLang="ko-KR" sz="1100" smtClean="0"/>
              <a:t>(3)</a:t>
            </a:r>
            <a:endParaRPr lang="en-US" altLang="ko-KR" sz="1100" smtClean="0"/>
          </a:p>
        </p:txBody>
      </p:sp>
      <p:sp>
        <p:nvSpPr>
          <p:cNvPr id="140" name="직사각형 139"/>
          <p:cNvSpPr/>
          <p:nvPr/>
        </p:nvSpPr>
        <p:spPr>
          <a:xfrm>
            <a:off x="79623" y="6264796"/>
            <a:ext cx="792088" cy="576064"/>
          </a:xfrm>
          <a:prstGeom prst="rect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상담 및 진로지도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141" name="직사각형 140"/>
          <p:cNvSpPr/>
          <p:nvPr/>
        </p:nvSpPr>
        <p:spPr>
          <a:xfrm>
            <a:off x="1087735" y="6264796"/>
            <a:ext cx="792088" cy="576064"/>
          </a:xfrm>
          <a:prstGeom prst="rect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상담 및 진로지도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146" name="직사각형 145"/>
          <p:cNvSpPr/>
          <p:nvPr/>
        </p:nvSpPr>
        <p:spPr>
          <a:xfrm>
            <a:off x="4400103" y="6264796"/>
            <a:ext cx="792088" cy="576064"/>
          </a:xfrm>
          <a:prstGeom prst="rect">
            <a:avLst/>
          </a:prstGeom>
          <a:ln w="19050">
            <a:solidFill>
              <a:srgbClr val="92D05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에너지공학개론</a:t>
            </a:r>
            <a:r>
              <a:rPr lang="en-US" altLang="ko-KR" sz="1100" smtClean="0"/>
              <a:t>(3)</a:t>
            </a:r>
            <a:endParaRPr lang="en-US" altLang="ko-KR" sz="1100" smtClean="0"/>
          </a:p>
        </p:txBody>
      </p:sp>
      <p:sp>
        <p:nvSpPr>
          <p:cNvPr id="149" name="직사각형 148"/>
          <p:cNvSpPr/>
          <p:nvPr/>
        </p:nvSpPr>
        <p:spPr>
          <a:xfrm>
            <a:off x="7568455" y="6264796"/>
            <a:ext cx="792088" cy="576064"/>
          </a:xfrm>
          <a:prstGeom prst="rect">
            <a:avLst/>
          </a:prstGeom>
          <a:ln w="19050">
            <a:solidFill>
              <a:srgbClr val="92D05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에너지시스템설계</a:t>
            </a:r>
            <a:r>
              <a:rPr lang="en-US" altLang="ko-KR" sz="1100" smtClean="0"/>
              <a:t>(3)</a:t>
            </a:r>
            <a:endParaRPr lang="en-US" altLang="ko-KR" sz="1100" smtClean="0"/>
          </a:p>
        </p:txBody>
      </p:sp>
      <p:sp>
        <p:nvSpPr>
          <p:cNvPr id="150" name="직사각형 149"/>
          <p:cNvSpPr/>
          <p:nvPr/>
        </p:nvSpPr>
        <p:spPr>
          <a:xfrm>
            <a:off x="79623" y="7128892"/>
            <a:ext cx="792088" cy="576064"/>
          </a:xfrm>
          <a:prstGeom prst="rect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기초수학</a:t>
            </a:r>
            <a:r>
              <a:rPr lang="en-US" altLang="ko-KR" sz="1100" smtClean="0"/>
              <a:t>(3)</a:t>
            </a:r>
            <a:endParaRPr lang="en-US" altLang="ko-KR" sz="1100" smtClean="0"/>
          </a:p>
        </p:txBody>
      </p:sp>
      <p:sp>
        <p:nvSpPr>
          <p:cNvPr id="152" name="직사각형 151"/>
          <p:cNvSpPr/>
          <p:nvPr/>
        </p:nvSpPr>
        <p:spPr>
          <a:xfrm>
            <a:off x="1087735" y="7128892"/>
            <a:ext cx="792088" cy="576064"/>
          </a:xfrm>
          <a:prstGeom prst="rect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공학윤리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154" name="직사각형 153"/>
          <p:cNvSpPr/>
          <p:nvPr/>
        </p:nvSpPr>
        <p:spPr>
          <a:xfrm>
            <a:off x="6560343" y="7128892"/>
            <a:ext cx="792088" cy="576064"/>
          </a:xfrm>
          <a:prstGeom prst="rect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환경통계학</a:t>
            </a:r>
            <a:r>
              <a:rPr lang="en-US" altLang="ko-KR" sz="1100" smtClean="0"/>
              <a:t>(3)</a:t>
            </a:r>
            <a:endParaRPr lang="en-US" altLang="ko-KR" sz="1100" smtClean="0"/>
          </a:p>
        </p:txBody>
      </p:sp>
      <p:sp>
        <p:nvSpPr>
          <p:cNvPr id="155" name="직사각형 154"/>
          <p:cNvSpPr/>
          <p:nvPr/>
        </p:nvSpPr>
        <p:spPr>
          <a:xfrm>
            <a:off x="2239863" y="7128892"/>
            <a:ext cx="792088" cy="576064"/>
          </a:xfrm>
          <a:prstGeom prst="rect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공학수학</a:t>
            </a:r>
            <a:r>
              <a:rPr lang="en-US" altLang="ko-KR" sz="1100" smtClean="0"/>
              <a:t>1(3)</a:t>
            </a:r>
            <a:endParaRPr lang="en-US" altLang="ko-KR" sz="1100" smtClean="0"/>
          </a:p>
        </p:txBody>
      </p:sp>
      <p:sp>
        <p:nvSpPr>
          <p:cNvPr id="157" name="직사각형 156"/>
          <p:cNvSpPr/>
          <p:nvPr/>
        </p:nvSpPr>
        <p:spPr>
          <a:xfrm>
            <a:off x="3247975" y="7128892"/>
            <a:ext cx="792088" cy="576064"/>
          </a:xfrm>
          <a:prstGeom prst="rect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공학수학</a:t>
            </a:r>
            <a:r>
              <a:rPr lang="en-US" altLang="ko-KR" sz="1100" smtClean="0"/>
              <a:t>2(3)</a:t>
            </a:r>
            <a:endParaRPr lang="en-US" altLang="ko-KR" sz="1100" smtClean="0"/>
          </a:p>
        </p:txBody>
      </p:sp>
      <p:sp>
        <p:nvSpPr>
          <p:cNvPr id="159" name="직사각형 158"/>
          <p:cNvSpPr/>
          <p:nvPr/>
        </p:nvSpPr>
        <p:spPr>
          <a:xfrm>
            <a:off x="5408215" y="7128892"/>
            <a:ext cx="792088" cy="576064"/>
          </a:xfrm>
          <a:prstGeom prst="rect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수치해석</a:t>
            </a:r>
            <a:r>
              <a:rPr lang="en-US" altLang="ko-KR" sz="1100" smtClean="0"/>
              <a:t>(3)</a:t>
            </a:r>
            <a:endParaRPr lang="en-US" altLang="ko-KR" sz="1100" smtClean="0"/>
          </a:p>
        </p:txBody>
      </p:sp>
      <p:cxnSp>
        <p:nvCxnSpPr>
          <p:cNvPr id="161" name="직선 연결선 160"/>
          <p:cNvCxnSpPr/>
          <p:nvPr/>
        </p:nvCxnSpPr>
        <p:spPr>
          <a:xfrm>
            <a:off x="223639" y="8641060"/>
            <a:ext cx="576064" cy="0"/>
          </a:xfrm>
          <a:prstGeom prst="line">
            <a:avLst/>
          </a:prstGeom>
          <a:ln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직선 화살표 연결선 162"/>
          <p:cNvCxnSpPr>
            <a:stCxn id="272" idx="3"/>
            <a:endCxn id="97" idx="1"/>
          </p:cNvCxnSpPr>
          <p:nvPr/>
        </p:nvCxnSpPr>
        <p:spPr>
          <a:xfrm>
            <a:off x="871711" y="136825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직선 화살표 연결선 164"/>
          <p:cNvCxnSpPr>
            <a:stCxn id="97" idx="3"/>
            <a:endCxn id="99" idx="1"/>
          </p:cNvCxnSpPr>
          <p:nvPr/>
        </p:nvCxnSpPr>
        <p:spPr>
          <a:xfrm>
            <a:off x="1879823" y="1368252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직선 화살표 연결선 166"/>
          <p:cNvCxnSpPr>
            <a:stCxn id="101" idx="3"/>
            <a:endCxn id="205" idx="1"/>
          </p:cNvCxnSpPr>
          <p:nvPr/>
        </p:nvCxnSpPr>
        <p:spPr>
          <a:xfrm>
            <a:off x="4040063" y="1368252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직선 화살표 연결선 169"/>
          <p:cNvCxnSpPr>
            <a:stCxn id="205" idx="3"/>
            <a:endCxn id="102" idx="1"/>
          </p:cNvCxnSpPr>
          <p:nvPr/>
        </p:nvCxnSpPr>
        <p:spPr>
          <a:xfrm>
            <a:off x="5192191" y="136825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직선 화살표 연결선 179"/>
          <p:cNvCxnSpPr>
            <a:stCxn id="102" idx="3"/>
            <a:endCxn id="231" idx="1"/>
          </p:cNvCxnSpPr>
          <p:nvPr/>
        </p:nvCxnSpPr>
        <p:spPr>
          <a:xfrm>
            <a:off x="6200303" y="1368252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직선 화살표 연결선 190"/>
          <p:cNvCxnSpPr>
            <a:stCxn id="97" idx="2"/>
            <a:endCxn id="143" idx="0"/>
          </p:cNvCxnSpPr>
          <p:nvPr/>
        </p:nvCxnSpPr>
        <p:spPr>
          <a:xfrm rot="5400000">
            <a:off x="1339763" y="1800300"/>
            <a:ext cx="28803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hape 192"/>
          <p:cNvCxnSpPr>
            <a:endCxn id="206" idx="1"/>
          </p:cNvCxnSpPr>
          <p:nvPr/>
        </p:nvCxnSpPr>
        <p:spPr>
          <a:xfrm rot="16200000" flipH="1">
            <a:off x="3896047" y="1728292"/>
            <a:ext cx="864096" cy="14401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직선 화살표 연결선 195"/>
          <p:cNvCxnSpPr>
            <a:stCxn id="206" idx="3"/>
            <a:endCxn id="103" idx="1"/>
          </p:cNvCxnSpPr>
          <p:nvPr/>
        </p:nvCxnSpPr>
        <p:spPr>
          <a:xfrm>
            <a:off x="5192191" y="223234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hape 199"/>
          <p:cNvCxnSpPr>
            <a:stCxn id="103" idx="3"/>
          </p:cNvCxnSpPr>
          <p:nvPr/>
        </p:nvCxnSpPr>
        <p:spPr>
          <a:xfrm flipV="1">
            <a:off x="6200303" y="1368252"/>
            <a:ext cx="144016" cy="864096"/>
          </a:xfrm>
          <a:prstGeom prst="bentConnector2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hape 206"/>
          <p:cNvCxnSpPr>
            <a:endCxn id="120" idx="1"/>
          </p:cNvCxnSpPr>
          <p:nvPr/>
        </p:nvCxnSpPr>
        <p:spPr>
          <a:xfrm rot="16200000" flipH="1">
            <a:off x="4040063" y="2592388"/>
            <a:ext cx="2592288" cy="14401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직선 화살표 연결선 209"/>
          <p:cNvCxnSpPr>
            <a:stCxn id="232" idx="3"/>
            <a:endCxn id="245" idx="1"/>
          </p:cNvCxnSpPr>
          <p:nvPr/>
        </p:nvCxnSpPr>
        <p:spPr>
          <a:xfrm>
            <a:off x="7352431" y="223234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직선 화살표 연결선 212"/>
          <p:cNvCxnSpPr>
            <a:stCxn id="100" idx="2"/>
            <a:endCxn id="119" idx="0"/>
          </p:cNvCxnSpPr>
          <p:nvPr/>
        </p:nvCxnSpPr>
        <p:spPr>
          <a:xfrm rot="5400000">
            <a:off x="3067955" y="3096444"/>
            <a:ext cx="1152128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hape 217"/>
          <p:cNvCxnSpPr>
            <a:stCxn id="110" idx="3"/>
          </p:cNvCxnSpPr>
          <p:nvPr/>
        </p:nvCxnSpPr>
        <p:spPr>
          <a:xfrm>
            <a:off x="3031951" y="3096444"/>
            <a:ext cx="360040" cy="57606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hape 219"/>
          <p:cNvCxnSpPr>
            <a:endCxn id="106" idx="1"/>
          </p:cNvCxnSpPr>
          <p:nvPr/>
        </p:nvCxnSpPr>
        <p:spPr>
          <a:xfrm rot="5400000" flipH="1" flipV="1">
            <a:off x="3860043" y="3132448"/>
            <a:ext cx="576064" cy="50405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직선 화살표 연결선 223"/>
          <p:cNvCxnSpPr>
            <a:stCxn id="105" idx="3"/>
            <a:endCxn id="110" idx="1"/>
          </p:cNvCxnSpPr>
          <p:nvPr/>
        </p:nvCxnSpPr>
        <p:spPr>
          <a:xfrm>
            <a:off x="1879823" y="3096444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hape 227"/>
          <p:cNvCxnSpPr>
            <a:stCxn id="104" idx="3"/>
            <a:endCxn id="110" idx="2"/>
          </p:cNvCxnSpPr>
          <p:nvPr/>
        </p:nvCxnSpPr>
        <p:spPr>
          <a:xfrm>
            <a:off x="871711" y="3096444"/>
            <a:ext cx="1764196" cy="288032"/>
          </a:xfrm>
          <a:prstGeom prst="bentConnector4">
            <a:avLst>
              <a:gd name="adj1" fmla="val 3502"/>
              <a:gd name="adj2" fmla="val 14850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직선 화살표 연결선 239"/>
          <p:cNvCxnSpPr>
            <a:stCxn id="114" idx="3"/>
            <a:endCxn id="118" idx="1"/>
          </p:cNvCxnSpPr>
          <p:nvPr/>
        </p:nvCxnSpPr>
        <p:spPr>
          <a:xfrm>
            <a:off x="1879823" y="3960540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직선 화살표 연결선 247"/>
          <p:cNvCxnSpPr>
            <a:stCxn id="118" idx="3"/>
            <a:endCxn id="119" idx="1"/>
          </p:cNvCxnSpPr>
          <p:nvPr/>
        </p:nvCxnSpPr>
        <p:spPr>
          <a:xfrm>
            <a:off x="3031951" y="396054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직선 화살표 연결선 249"/>
          <p:cNvCxnSpPr>
            <a:stCxn id="119" idx="3"/>
            <a:endCxn id="115" idx="1"/>
          </p:cNvCxnSpPr>
          <p:nvPr/>
        </p:nvCxnSpPr>
        <p:spPr>
          <a:xfrm>
            <a:off x="4040063" y="3960540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직선 화살표 연결선 251"/>
          <p:cNvCxnSpPr/>
          <p:nvPr/>
        </p:nvCxnSpPr>
        <p:spPr>
          <a:xfrm>
            <a:off x="5192191" y="410296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직선 화살표 연결선 256"/>
          <p:cNvCxnSpPr>
            <a:stCxn id="120" idx="3"/>
            <a:endCxn id="116" idx="1"/>
          </p:cNvCxnSpPr>
          <p:nvPr/>
        </p:nvCxnSpPr>
        <p:spPr>
          <a:xfrm>
            <a:off x="6200303" y="3960540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직선 화살표 연결선 260"/>
          <p:cNvCxnSpPr>
            <a:stCxn id="106" idx="3"/>
            <a:endCxn id="108" idx="1"/>
          </p:cNvCxnSpPr>
          <p:nvPr/>
        </p:nvCxnSpPr>
        <p:spPr>
          <a:xfrm>
            <a:off x="5192191" y="3096444"/>
            <a:ext cx="2376264" cy="1588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직선 화살표 연결선 264"/>
          <p:cNvCxnSpPr>
            <a:stCxn id="122" idx="3"/>
            <a:endCxn id="125" idx="1"/>
          </p:cNvCxnSpPr>
          <p:nvPr/>
        </p:nvCxnSpPr>
        <p:spPr>
          <a:xfrm>
            <a:off x="1879823" y="4824636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Shape 277"/>
          <p:cNvCxnSpPr>
            <a:stCxn id="118" idx="2"/>
          </p:cNvCxnSpPr>
          <p:nvPr/>
        </p:nvCxnSpPr>
        <p:spPr>
          <a:xfrm rot="16200000" flipH="1">
            <a:off x="2797925" y="4086554"/>
            <a:ext cx="144016" cy="468052"/>
          </a:xfrm>
          <a:prstGeom prst="bentConnector2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hape 281"/>
          <p:cNvCxnSpPr>
            <a:endCxn id="137" idx="1"/>
          </p:cNvCxnSpPr>
          <p:nvPr/>
        </p:nvCxnSpPr>
        <p:spPr>
          <a:xfrm rot="16200000" flipH="1">
            <a:off x="2527895" y="4968652"/>
            <a:ext cx="1296144" cy="14401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직선 화살표 연결선 287"/>
          <p:cNvCxnSpPr>
            <a:stCxn id="119" idx="2"/>
            <a:endCxn id="126" idx="0"/>
          </p:cNvCxnSpPr>
          <p:nvPr/>
        </p:nvCxnSpPr>
        <p:spPr>
          <a:xfrm rot="5400000">
            <a:off x="3500003" y="4392588"/>
            <a:ext cx="28803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직선 화살표 연결선 291"/>
          <p:cNvCxnSpPr>
            <a:stCxn id="126" idx="3"/>
            <a:endCxn id="123" idx="1"/>
          </p:cNvCxnSpPr>
          <p:nvPr/>
        </p:nvCxnSpPr>
        <p:spPr>
          <a:xfrm>
            <a:off x="4040063" y="4824636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직선 화살표 연결선 295"/>
          <p:cNvCxnSpPr>
            <a:stCxn id="123" idx="3"/>
            <a:endCxn id="127" idx="1"/>
          </p:cNvCxnSpPr>
          <p:nvPr/>
        </p:nvCxnSpPr>
        <p:spPr>
          <a:xfrm>
            <a:off x="5192191" y="482463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직선 화살표 연결선 297"/>
          <p:cNvCxnSpPr>
            <a:stCxn id="127" idx="3"/>
            <a:endCxn id="124" idx="1"/>
          </p:cNvCxnSpPr>
          <p:nvPr/>
        </p:nvCxnSpPr>
        <p:spPr>
          <a:xfrm>
            <a:off x="6200303" y="4824636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Shape 301"/>
          <p:cNvCxnSpPr>
            <a:stCxn id="121" idx="3"/>
          </p:cNvCxnSpPr>
          <p:nvPr/>
        </p:nvCxnSpPr>
        <p:spPr>
          <a:xfrm>
            <a:off x="871711" y="4824636"/>
            <a:ext cx="72008" cy="432048"/>
          </a:xfrm>
          <a:prstGeom prst="bentConnector2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꺾인 연결선 306"/>
          <p:cNvCxnSpPr>
            <a:endCxn id="136" idx="1"/>
          </p:cNvCxnSpPr>
          <p:nvPr/>
        </p:nvCxnSpPr>
        <p:spPr>
          <a:xfrm>
            <a:off x="943719" y="5256684"/>
            <a:ext cx="1296144" cy="432048"/>
          </a:xfrm>
          <a:prstGeom prst="bentConnector3">
            <a:avLst>
              <a:gd name="adj1" fmla="val 8723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직선 화살표 연결선 314"/>
          <p:cNvCxnSpPr>
            <a:stCxn id="129" idx="3"/>
            <a:endCxn id="130" idx="1"/>
          </p:cNvCxnSpPr>
          <p:nvPr/>
        </p:nvCxnSpPr>
        <p:spPr>
          <a:xfrm>
            <a:off x="871711" y="568873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직선 화살표 연결선 316"/>
          <p:cNvCxnSpPr/>
          <p:nvPr/>
        </p:nvCxnSpPr>
        <p:spPr>
          <a:xfrm>
            <a:off x="3031951" y="583274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직선 화살표 연결선 318"/>
          <p:cNvCxnSpPr>
            <a:stCxn id="137" idx="3"/>
            <a:endCxn id="138" idx="1"/>
          </p:cNvCxnSpPr>
          <p:nvPr/>
        </p:nvCxnSpPr>
        <p:spPr>
          <a:xfrm>
            <a:off x="4040063" y="5688732"/>
            <a:ext cx="13681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Shape 320"/>
          <p:cNvCxnSpPr>
            <a:stCxn id="137" idx="2"/>
            <a:endCxn id="146" idx="1"/>
          </p:cNvCxnSpPr>
          <p:nvPr/>
        </p:nvCxnSpPr>
        <p:spPr>
          <a:xfrm rot="16200000" flipH="1">
            <a:off x="3734029" y="5886754"/>
            <a:ext cx="576064" cy="75608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직선 화살표 연결선 322"/>
          <p:cNvCxnSpPr>
            <a:stCxn id="146" idx="3"/>
            <a:endCxn id="149" idx="1"/>
          </p:cNvCxnSpPr>
          <p:nvPr/>
        </p:nvCxnSpPr>
        <p:spPr>
          <a:xfrm>
            <a:off x="5192191" y="6552828"/>
            <a:ext cx="237626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Shape 324"/>
          <p:cNvCxnSpPr>
            <a:endCxn id="139" idx="1"/>
          </p:cNvCxnSpPr>
          <p:nvPr/>
        </p:nvCxnSpPr>
        <p:spPr>
          <a:xfrm rot="5400000" flipH="1" flipV="1">
            <a:off x="7064399" y="6048772"/>
            <a:ext cx="864096" cy="14401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직선 화살표 연결선 326"/>
          <p:cNvCxnSpPr>
            <a:stCxn id="140" idx="3"/>
            <a:endCxn id="141" idx="1"/>
          </p:cNvCxnSpPr>
          <p:nvPr/>
        </p:nvCxnSpPr>
        <p:spPr>
          <a:xfrm>
            <a:off x="871711" y="655282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직선 화살표 연결선 328"/>
          <p:cNvCxnSpPr>
            <a:stCxn id="155" idx="3"/>
            <a:endCxn id="157" idx="1"/>
          </p:cNvCxnSpPr>
          <p:nvPr/>
        </p:nvCxnSpPr>
        <p:spPr>
          <a:xfrm>
            <a:off x="3031951" y="741692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직선 화살표 연결선 330"/>
          <p:cNvCxnSpPr>
            <a:stCxn id="157" idx="3"/>
            <a:endCxn id="159" idx="1"/>
          </p:cNvCxnSpPr>
          <p:nvPr/>
        </p:nvCxnSpPr>
        <p:spPr>
          <a:xfrm>
            <a:off x="4040063" y="7416924"/>
            <a:ext cx="13681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직선 화살표 연결선 335"/>
          <p:cNvCxnSpPr>
            <a:stCxn id="159" idx="3"/>
            <a:endCxn id="154" idx="1"/>
          </p:cNvCxnSpPr>
          <p:nvPr/>
        </p:nvCxnSpPr>
        <p:spPr>
          <a:xfrm>
            <a:off x="6200303" y="7416924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꺾인 연결선 337"/>
          <p:cNvCxnSpPr>
            <a:stCxn id="150" idx="2"/>
            <a:endCxn id="155" idx="2"/>
          </p:cNvCxnSpPr>
          <p:nvPr/>
        </p:nvCxnSpPr>
        <p:spPr>
          <a:xfrm rot="16200000" flipH="1">
            <a:off x="1555787" y="6624836"/>
            <a:ext cx="1588" cy="2160240"/>
          </a:xfrm>
          <a:prstGeom prst="bentConnector3">
            <a:avLst>
              <a:gd name="adj1" fmla="val 1039672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242</Words>
  <Application>Microsoft Office PowerPoint</Application>
  <PresentationFormat>사용자 지정</PresentationFormat>
  <Paragraphs>69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dong hyun seo</cp:lastModifiedBy>
  <cp:revision>52</cp:revision>
  <dcterms:created xsi:type="dcterms:W3CDTF">2011-03-08T06:22:35Z</dcterms:created>
  <dcterms:modified xsi:type="dcterms:W3CDTF">2011-06-23T06:22:44Z</dcterms:modified>
</cp:coreProperties>
</file>