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32404050" cy="43205400"/>
  <p:notesSz cx="9939338" cy="14368463"/>
  <p:defaultTextStyle>
    <a:defPPr>
      <a:defRPr lang="ko-KR"/>
    </a:defPPr>
    <a:lvl1pPr marL="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C6EA"/>
    <a:srgbClr val="70AADA"/>
    <a:srgbClr val="5993D9"/>
    <a:srgbClr val="D5F2FF"/>
    <a:srgbClr val="28A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41" autoAdjust="0"/>
    <p:restoredTop sz="99934" autoAdjust="0"/>
  </p:normalViewPr>
  <p:slideViewPr>
    <p:cSldViewPr>
      <p:cViewPr>
        <p:scale>
          <a:sx n="22" d="100"/>
          <a:sy n="22" d="100"/>
        </p:scale>
        <p:origin x="-666" y="-7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F8405DD-2E31-4CEC-A368-35E0F0886DE3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49575" y="1077913"/>
            <a:ext cx="4040188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6825020"/>
            <a:ext cx="7951470" cy="6465808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992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319CAE35-A53D-455D-9B5A-DF5F37650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02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62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21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6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9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4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19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8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45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0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3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0CD5-1B4E-414E-B911-0F65A486EFF1}" type="datetimeFigureOut">
              <a:rPr lang="ko-KR" altLang="en-US" smtClean="0"/>
              <a:t>2014-09-02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48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1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1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1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1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294527" y="167719"/>
            <a:ext cx="29814996" cy="4945149"/>
            <a:chOff x="287300" y="755576"/>
            <a:chExt cx="6310052" cy="1223128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00" y="755576"/>
              <a:ext cx="6310052" cy="122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510790" y="1043608"/>
              <a:ext cx="3996210" cy="787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8000" b="1" dirty="0" err="1" smtClean="0"/>
                <a:t>작품명</a:t>
              </a:r>
              <a:r>
                <a:rPr lang="ko-KR" altLang="en-US" sz="8000" b="1" dirty="0" smtClean="0"/>
                <a:t> 한글</a:t>
              </a:r>
              <a:endParaRPr lang="en-US" altLang="ko-KR" sz="8000" b="1" dirty="0" smtClean="0"/>
            </a:p>
            <a:p>
              <a:pPr algn="ctr"/>
              <a:r>
                <a:rPr lang="en-US" altLang="ko-KR" sz="5700" b="1" smtClean="0"/>
                <a:t>(</a:t>
              </a:r>
              <a:r>
                <a:rPr lang="ko-KR" altLang="en-US" sz="5700" b="1" smtClean="0"/>
                <a:t>작품명 </a:t>
              </a:r>
              <a:r>
                <a:rPr lang="ko-KR" altLang="en-US" sz="5700" b="1" dirty="0" smtClean="0"/>
                <a:t>영문</a:t>
              </a:r>
              <a:r>
                <a:rPr lang="en-US" altLang="ko-KR" sz="5700" b="1" dirty="0" smtClean="0"/>
                <a:t>)</a:t>
              </a:r>
            </a:p>
            <a:p>
              <a:pPr algn="ctr"/>
              <a:endParaRPr lang="en-US" altLang="ko-KR" sz="3200" b="1" dirty="0" smtClean="0"/>
            </a:p>
            <a:p>
              <a:pPr algn="ctr"/>
              <a:r>
                <a:rPr lang="ko-KR" altLang="en-US" sz="3200" b="1"/>
                <a:t>팀명</a:t>
              </a:r>
              <a:r>
                <a:rPr lang="en-US" altLang="ko-KR" sz="3200" b="1"/>
                <a:t>  / </a:t>
              </a:r>
              <a:r>
                <a:rPr lang="ko-KR" altLang="en-US" sz="3200" b="1"/>
                <a:t>소속학과</a:t>
              </a:r>
              <a:r>
                <a:rPr lang="en-US" altLang="ko-KR" sz="3200" b="1"/>
                <a:t>(ex)</a:t>
              </a:r>
              <a:r>
                <a:rPr lang="ko-KR" altLang="en-US" sz="3200" b="1"/>
                <a:t>건축공학과</a:t>
              </a:r>
              <a:r>
                <a:rPr lang="en-US" altLang="ko-KR" sz="3200" b="1"/>
                <a:t>, </a:t>
              </a:r>
              <a:r>
                <a:rPr lang="ko-KR" altLang="en-US" sz="3200" b="1"/>
                <a:t>기계공학전공</a:t>
              </a:r>
              <a:r>
                <a:rPr lang="en-US" altLang="ko-KR" sz="3200" b="1"/>
                <a:t>) / </a:t>
              </a:r>
              <a:r>
                <a:rPr lang="ko-KR" altLang="en-US" sz="3200" b="1"/>
                <a:t>팀원</a:t>
              </a:r>
              <a:r>
                <a:rPr lang="en-US" altLang="ko-KR" sz="3200" b="1"/>
                <a:t>(ex)</a:t>
              </a:r>
              <a:r>
                <a:rPr lang="ko-KR" altLang="en-US" sz="3200" b="1"/>
                <a:t>강하나</a:t>
              </a:r>
              <a:r>
                <a:rPr lang="en-US" altLang="ko-KR" sz="3200" b="1"/>
                <a:t>, </a:t>
              </a:r>
              <a:r>
                <a:rPr lang="ko-KR" altLang="en-US" sz="3200" b="1"/>
                <a:t>송두리</a:t>
              </a:r>
              <a:r>
                <a:rPr lang="en-US" altLang="ko-KR" sz="3200" b="1"/>
                <a:t>, </a:t>
              </a:r>
              <a:r>
                <a:rPr lang="ko-KR" altLang="en-US" sz="3200" b="1"/>
                <a:t>황세미</a:t>
              </a:r>
              <a:r>
                <a:rPr lang="en-US" altLang="ko-KR" sz="3200" b="1"/>
                <a:t>)</a:t>
              </a:r>
              <a:r>
                <a:rPr lang="ko-KR" altLang="en-US" sz="3200" b="1"/>
                <a:t> </a:t>
              </a:r>
              <a:r>
                <a:rPr lang="en-US" altLang="ko-KR" sz="3200" b="1"/>
                <a:t>/ </a:t>
              </a:r>
              <a:r>
                <a:rPr lang="ko-KR" altLang="en-US" sz="3200" b="1"/>
                <a:t>지도교수</a:t>
              </a:r>
              <a:r>
                <a:rPr lang="en-US" altLang="ko-KR" sz="3200" b="1"/>
                <a:t>: </a:t>
              </a:r>
              <a:r>
                <a:rPr lang="ko-KR" altLang="en-US" sz="3200" b="1"/>
                <a:t>ㅇㅇㅇ</a:t>
              </a:r>
              <a:endParaRPr lang="en-US" altLang="ko-KR" sz="3200" b="1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40" y="41957546"/>
            <a:ext cx="29433679" cy="1080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직선 연결선 7"/>
          <p:cNvCxnSpPr/>
          <p:nvPr/>
        </p:nvCxnSpPr>
        <p:spPr>
          <a:xfrm>
            <a:off x="2592513" y="6788350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40030" y="5616924"/>
            <a:ext cx="8284832" cy="1267270"/>
          </a:xfrm>
          <a:prstGeom prst="rect">
            <a:avLst/>
          </a:prstGeom>
          <a:noFill/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개발동기 및 작품요약</a:t>
            </a:r>
          </a:p>
        </p:txBody>
      </p:sp>
      <p:cxnSp>
        <p:nvCxnSpPr>
          <p:cNvPr id="29" name="직선 연결선 28"/>
          <p:cNvCxnSpPr/>
          <p:nvPr/>
        </p:nvCxnSpPr>
        <p:spPr>
          <a:xfrm>
            <a:off x="2592513" y="10729492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240030" y="11521580"/>
            <a:ext cx="29483264" cy="1267270"/>
          </a:xfrm>
          <a:prstGeom prst="rect">
            <a:avLst/>
          </a:prstGeom>
          <a:noFill/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 smtClean="0">
                <a:solidFill>
                  <a:schemeClr val="tx2"/>
                </a:solidFill>
              </a:rPr>
              <a:t>작품소개</a:t>
            </a:r>
            <a:r>
              <a:rPr lang="en-US" altLang="ko-KR" sz="5400" b="1" smtClean="0">
                <a:solidFill>
                  <a:schemeClr val="tx2"/>
                </a:solidFill>
              </a:rPr>
              <a:t>(</a:t>
            </a:r>
            <a:r>
              <a:rPr lang="ko-KR" altLang="en-US" sz="5400" b="1" smtClean="0">
                <a:solidFill>
                  <a:schemeClr val="tx2"/>
                </a:solidFill>
              </a:rPr>
              <a:t>자유양식입니다</a:t>
            </a:r>
            <a:r>
              <a:rPr lang="en-US" altLang="ko-KR" sz="5400" b="1" smtClean="0">
                <a:solidFill>
                  <a:schemeClr val="tx2"/>
                </a:solidFill>
              </a:rPr>
              <a:t>. </a:t>
            </a:r>
            <a:r>
              <a:rPr lang="ko-KR" altLang="en-US" sz="5400" b="1" smtClean="0">
                <a:solidFill>
                  <a:schemeClr val="tx2"/>
                </a:solidFill>
              </a:rPr>
              <a:t>작품주</a:t>
            </a:r>
            <a:r>
              <a:rPr lang="ko-KR" altLang="en-US" sz="5400" b="1">
                <a:solidFill>
                  <a:schemeClr val="tx2"/>
                </a:solidFill>
              </a:rPr>
              <a:t>제</a:t>
            </a:r>
            <a:r>
              <a:rPr lang="ko-KR" altLang="en-US" sz="5400" b="1" smtClean="0">
                <a:solidFill>
                  <a:schemeClr val="tx2"/>
                </a:solidFill>
              </a:rPr>
              <a:t>에 맞게 다른 꼭지의 내용추가 가능</a:t>
            </a:r>
            <a:r>
              <a:rPr lang="en-US" altLang="ko-KR" sz="5400" b="1">
                <a:solidFill>
                  <a:schemeClr val="tx2"/>
                </a:solidFill>
              </a:rPr>
              <a:t>. </a:t>
            </a:r>
            <a:r>
              <a:rPr lang="ko-KR" altLang="en-US" sz="5400" b="1">
                <a:solidFill>
                  <a:schemeClr val="tx2"/>
                </a:solidFill>
              </a:rPr>
              <a:t>단 </a:t>
            </a:r>
            <a:r>
              <a:rPr lang="en-US" altLang="ko-KR" sz="5400" b="1">
                <a:solidFill>
                  <a:schemeClr val="tx2"/>
                </a:solidFill>
              </a:rPr>
              <a:t>Result</a:t>
            </a:r>
            <a:r>
              <a:rPr lang="ko-KR" altLang="en-US" sz="5400" b="1">
                <a:solidFill>
                  <a:schemeClr val="tx2"/>
                </a:solidFill>
              </a:rPr>
              <a:t>는 필수</a:t>
            </a:r>
            <a:r>
              <a:rPr lang="en-US" altLang="ko-KR" sz="5400" b="1" smtClean="0">
                <a:solidFill>
                  <a:schemeClr val="tx2"/>
                </a:solidFill>
              </a:rPr>
              <a:t>)</a:t>
            </a:r>
            <a:endParaRPr lang="ko-KR" altLang="en-US" sz="5400" b="1">
              <a:solidFill>
                <a:schemeClr val="tx2"/>
              </a:solidFill>
            </a:endParaRPr>
          </a:p>
        </p:txBody>
      </p:sp>
      <p:cxnSp>
        <p:nvCxnSpPr>
          <p:cNvPr id="30" name="직선 연결선 29"/>
          <p:cNvCxnSpPr/>
          <p:nvPr/>
        </p:nvCxnSpPr>
        <p:spPr>
          <a:xfrm>
            <a:off x="2592513" y="12716842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모서리가 둥근 직사각형 127"/>
          <p:cNvSpPr/>
          <p:nvPr/>
        </p:nvSpPr>
        <p:spPr>
          <a:xfrm>
            <a:off x="2767267" y="13442602"/>
            <a:ext cx="5299294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개념 및 </a:t>
            </a:r>
            <a:r>
              <a:rPr lang="en-US" altLang="ko-KR" sz="4800" b="1" dirty="0" smtClean="0">
                <a:latin typeface="+mn-ea"/>
                <a:cs typeface="Miriam" pitchFamily="34" charset="-79"/>
              </a:rPr>
              <a:t>Design</a:t>
            </a: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8910368" y="26691558"/>
            <a:ext cx="10829161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latin typeface="+mn-ea"/>
                <a:cs typeface="Miriam" pitchFamily="34" charset="-79"/>
              </a:rPr>
              <a:t>Result</a:t>
            </a:r>
            <a:r>
              <a:rPr lang="en-US" altLang="ko-KR" sz="3000" b="1" smtClean="0">
                <a:latin typeface="+mn-ea"/>
                <a:cs typeface="Miriam" pitchFamily="34" charset="-79"/>
              </a:rPr>
              <a:t>(</a:t>
            </a:r>
            <a:r>
              <a:rPr lang="ko-KR" altLang="en-US" sz="3000" b="1" smtClean="0">
                <a:latin typeface="+mn-ea"/>
                <a:cs typeface="Miriam" pitchFamily="34" charset="-79"/>
              </a:rPr>
              <a:t>사진 첨부 </a:t>
            </a:r>
            <a:r>
              <a:rPr lang="en-US" altLang="ko-KR" sz="3000" b="1" smtClean="0">
                <a:latin typeface="+mn-ea"/>
                <a:cs typeface="Miriam" pitchFamily="34" charset="-79"/>
              </a:rPr>
              <a:t>/ </a:t>
            </a:r>
            <a:r>
              <a:rPr lang="ko-KR" altLang="en-US" sz="3000" b="1" smtClean="0">
                <a:latin typeface="+mn-ea"/>
                <a:cs typeface="Miriam" pitchFamily="34" charset="-79"/>
              </a:rPr>
              <a:t>결론 혹</a:t>
            </a:r>
            <a:r>
              <a:rPr lang="ko-KR" altLang="en-US" sz="3000" b="1">
                <a:latin typeface="+mn-ea"/>
                <a:cs typeface="Miriam" pitchFamily="34" charset="-79"/>
              </a:rPr>
              <a:t>은</a:t>
            </a:r>
            <a:r>
              <a:rPr lang="ko-KR" altLang="en-US" sz="3000" b="1" smtClean="0">
                <a:latin typeface="+mn-ea"/>
                <a:cs typeface="Miriam" pitchFamily="34" charset="-79"/>
              </a:rPr>
              <a:t> 제작품에 관한 설명</a:t>
            </a:r>
            <a:r>
              <a:rPr lang="en-US" altLang="ko-KR" sz="3000" b="1" smtClean="0">
                <a:latin typeface="+mn-ea"/>
                <a:cs typeface="Miriam" pitchFamily="34" charset="-79"/>
              </a:rPr>
              <a:t>)</a:t>
            </a:r>
            <a:endParaRPr lang="ko-KR" altLang="en-US" sz="3000" b="1" dirty="0">
              <a:latin typeface="+mn-ea"/>
              <a:cs typeface="Miriam" pitchFamily="34" charset="-79"/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2767267" y="26679264"/>
            <a:ext cx="5274464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작품 특징</a:t>
            </a:r>
            <a:endParaRPr lang="en-US" altLang="ko-KR" sz="4800" b="1" dirty="0" smtClean="0">
              <a:latin typeface="+mn-ea"/>
              <a:cs typeface="Miriam" pitchFamily="34" charset="-79"/>
            </a:endParaRPr>
          </a:p>
        </p:txBody>
      </p:sp>
      <p:cxnSp>
        <p:nvCxnSpPr>
          <p:cNvPr id="164" name="직선 연결선 163"/>
          <p:cNvCxnSpPr/>
          <p:nvPr/>
        </p:nvCxnSpPr>
        <p:spPr>
          <a:xfrm>
            <a:off x="2592513" y="37228436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240030" y="37761366"/>
            <a:ext cx="4335033" cy="1267270"/>
          </a:xfrm>
          <a:prstGeom prst="rect">
            <a:avLst/>
          </a:prstGeom>
          <a:noFill/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 smtClean="0">
                <a:solidFill>
                  <a:schemeClr val="tx2"/>
                </a:solidFill>
              </a:rPr>
              <a:t>기대효과</a:t>
            </a:r>
            <a:endParaRPr lang="ko-KR" altLang="en-US" sz="5400" b="1" dirty="0">
              <a:solidFill>
                <a:schemeClr val="tx2"/>
              </a:solidFill>
            </a:endParaRPr>
          </a:p>
        </p:txBody>
      </p:sp>
      <p:cxnSp>
        <p:nvCxnSpPr>
          <p:cNvPr id="58" name="직선 연결선 57"/>
          <p:cNvCxnSpPr/>
          <p:nvPr/>
        </p:nvCxnSpPr>
        <p:spPr>
          <a:xfrm>
            <a:off x="2592513" y="39028636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2592513" y="41620924"/>
            <a:ext cx="268787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내용 개체 틀 2"/>
          <p:cNvSpPr txBox="1">
            <a:spLocks/>
          </p:cNvSpPr>
          <p:nvPr/>
        </p:nvSpPr>
        <p:spPr>
          <a:xfrm>
            <a:off x="2240030" y="39028636"/>
            <a:ext cx="27499499" cy="259228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>
            <a:lvl1pPr marL="1620203" indent="-1620203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0439" indent="-1350169" algn="l" defTabSz="432054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67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094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121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8148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4175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02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62295" indent="-1080135" algn="l" defTabSz="432054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-360000">
              <a:buClr>
                <a:srgbClr val="C00000"/>
              </a:buClr>
              <a:buFont typeface="Wingdings" pitchFamily="2" charset="2"/>
              <a:buChar char="§"/>
            </a:pPr>
            <a:endParaRPr lang="en-US" altLang="ko-KR" sz="3600" b="1" dirty="0" smtClean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18910368" y="13442602"/>
            <a:ext cx="7876833" cy="82809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3000">
                <a:schemeClr val="accent1">
                  <a:lumMod val="75000"/>
                </a:schemeClr>
              </a:gs>
              <a:gs pos="100000">
                <a:schemeClr val="tx2">
                  <a:lumMod val="75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latin typeface="+mn-ea"/>
                <a:cs typeface="Miriam" pitchFamily="34" charset="-79"/>
              </a:rPr>
              <a:t>사용 </a:t>
            </a:r>
            <a:r>
              <a:rPr lang="ko-KR" altLang="en-US" sz="4800" b="1" smtClean="0">
                <a:latin typeface="+mn-ea"/>
                <a:cs typeface="Miriam" pitchFamily="34" charset="-79"/>
              </a:rPr>
              <a:t>기술</a:t>
            </a:r>
            <a:r>
              <a:rPr lang="en-US" altLang="ko-KR" sz="4800" b="1" smtClean="0">
                <a:latin typeface="+mn-ea"/>
                <a:cs typeface="Miriam" pitchFamily="34" charset="-79"/>
              </a:rPr>
              <a:t>(</a:t>
            </a:r>
            <a:r>
              <a:rPr lang="ko-KR" altLang="en-US" sz="4800" b="1" smtClean="0">
                <a:latin typeface="+mn-ea"/>
                <a:cs typeface="Miriam" pitchFamily="34" charset="-79"/>
              </a:rPr>
              <a:t>혹은 작동원리</a:t>
            </a:r>
            <a:r>
              <a:rPr lang="en-US" altLang="ko-KR" sz="4800" b="1" dirty="0" smtClean="0">
                <a:latin typeface="+mn-ea"/>
                <a:cs typeface="Miriam" pitchFamily="34" charset="-79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97652" y="42171961"/>
            <a:ext cx="7547259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300" b="1" smtClean="0">
                <a:solidFill>
                  <a:schemeClr val="lt1"/>
                </a:solidFill>
                <a:latin typeface="+mn-ea"/>
                <a:cs typeface="Miriam" pitchFamily="34" charset="-79"/>
              </a:rPr>
              <a:t>대구대학교 공학교육혁신센터</a:t>
            </a:r>
            <a:endParaRPr lang="ko-KR" altLang="en-US" sz="4300" b="1" dirty="0">
              <a:solidFill>
                <a:schemeClr val="lt1"/>
              </a:solidFill>
              <a:latin typeface="+mn-ea"/>
              <a:cs typeface="Miriam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48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20203" y="3456685"/>
            <a:ext cx="29163645" cy="1490565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altLang="ko-KR" sz="5000" b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&lt; </a:t>
            </a:r>
            <a:r>
              <a:rPr lang="ko-KR" altLang="en-US" sz="5000" b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판넬 제작 시</a:t>
            </a:r>
            <a:r>
              <a:rPr lang="en-US" altLang="ko-KR" sz="5000" b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5000" b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안내 사항 </a:t>
            </a:r>
            <a:r>
              <a:rPr lang="en-US" altLang="ko-KR" sz="5000" b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(1) 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글꼴 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5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맑은고딕</a:t>
            </a:r>
            <a:endParaRPr lang="en-US" altLang="ko-KR" sz="5000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적정 글자 크기 </a:t>
            </a:r>
            <a:r>
              <a:rPr lang="en-US" altLang="ko-KR" sz="5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</a:t>
            </a:r>
            <a:r>
              <a:rPr lang="ko-KR" altLang="en-US" sz="5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5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26~30</a:t>
            </a:r>
            <a:r>
              <a:rPr lang="ko-KR" altLang="en-US" sz="5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포인트</a:t>
            </a:r>
            <a:endParaRPr lang="en-US" altLang="ko-KR" sz="5000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ko-KR" sz="5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(2)           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구분하였으나 작성하는 분량에 따라 간격 조절가능</a:t>
            </a:r>
            <a:endParaRPr lang="en-US" altLang="ko-KR" sz="5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ko-KR" sz="50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(3) 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작품사진 등의 이미지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ㆍ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알고리즘을 나타낸 도형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ㆍ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각종 도표 및 그래프 등을 삽입할 경우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그에 따른 설명을 기입할 것</a:t>
            </a:r>
            <a:endParaRPr lang="en-US" altLang="ko-KR" sz="5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ko-KR" sz="50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(4) 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작품소개 공간엔 개념및디자인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ㆍ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사용기술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(or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작동원리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)ㆍ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작품특징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ㆍResult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가지 꼭지로 구성되어 있음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en-US" altLang="ko-KR" sz="50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5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en-US" altLang="ko-KR" sz="5000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en-US" altLang="ko-KR" sz="5000" b="1">
                <a:latin typeface="맑은 고딕" panose="020B0503020000020004" pitchFamily="50" charset="-127"/>
                <a:ea typeface="맑은 고딕" panose="020B0503020000020004" pitchFamily="50" charset="-127"/>
              </a:rPr>
              <a:t>Result</a:t>
            </a:r>
            <a:r>
              <a:rPr lang="en-US" altLang="ko-KR" sz="5000" b="1">
                <a:latin typeface="+mn-ea"/>
                <a:cs typeface="Miriam" pitchFamily="34" charset="-79"/>
              </a:rPr>
              <a:t>(</a:t>
            </a:r>
            <a:r>
              <a:rPr lang="ko-KR" altLang="en-US" sz="5000" b="1" smtClean="0">
                <a:latin typeface="+mn-ea"/>
                <a:cs typeface="Miriam" pitchFamily="34" charset="-79"/>
              </a:rPr>
              <a:t>사진 첨부 </a:t>
            </a:r>
            <a:r>
              <a:rPr lang="en-US" altLang="ko-KR" sz="5000" b="1" smtClean="0">
                <a:latin typeface="+mn-ea"/>
                <a:cs typeface="Miriam" pitchFamily="34" charset="-79"/>
              </a:rPr>
              <a:t>/ </a:t>
            </a:r>
            <a:r>
              <a:rPr lang="ko-KR" altLang="en-US" sz="5000" b="1" smtClean="0">
                <a:latin typeface="+mn-ea"/>
                <a:cs typeface="Miriam" pitchFamily="34" charset="-79"/>
              </a:rPr>
              <a:t>결론 혹</a:t>
            </a:r>
            <a:r>
              <a:rPr lang="ko-KR" altLang="en-US" sz="5000" b="1">
                <a:latin typeface="+mn-ea"/>
                <a:cs typeface="Miriam" pitchFamily="34" charset="-79"/>
              </a:rPr>
              <a:t>은</a:t>
            </a:r>
            <a:r>
              <a:rPr lang="ko-KR" altLang="en-US" sz="5000" b="1" smtClean="0">
                <a:latin typeface="+mn-ea"/>
                <a:cs typeface="Miriam" pitchFamily="34" charset="-79"/>
              </a:rPr>
              <a:t> </a:t>
            </a:r>
            <a:r>
              <a:rPr lang="ko-KR" altLang="en-US" sz="5000" b="1">
                <a:latin typeface="+mn-ea"/>
                <a:cs typeface="Miriam" pitchFamily="34" charset="-79"/>
              </a:rPr>
              <a:t>제작품에 관한 설명</a:t>
            </a:r>
            <a:r>
              <a:rPr lang="en-US" altLang="ko-KR" sz="5000" b="1">
                <a:latin typeface="+mn-ea"/>
                <a:cs typeface="Miriam" pitchFamily="34" charset="-79"/>
              </a:rPr>
              <a:t>)” </a:t>
            </a:r>
            <a:r>
              <a:rPr lang="ko-KR" altLang="en-US" sz="5000" b="1">
                <a:latin typeface="+mn-ea"/>
                <a:cs typeface="Miriam" pitchFamily="34" charset="-79"/>
              </a:rPr>
              <a:t>은 반드시 있어야 함</a:t>
            </a:r>
            <a:r>
              <a:rPr lang="en-US" altLang="ko-KR" sz="5000" b="1" smtClean="0">
                <a:latin typeface="+mn-ea"/>
                <a:cs typeface="Miriam" pitchFamily="34" charset="-79"/>
              </a:rPr>
              <a:t>.</a:t>
            </a:r>
            <a:endParaRPr lang="en-US" altLang="ko-KR" sz="5000" b="1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Result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를 제외한 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가지 꼭지들은 작품특성에 따라 생략가능하며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다른 개념의 꼭지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ex)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제작이나</a:t>
            </a:r>
            <a:r>
              <a:rPr lang="en-US" altLang="ko-KR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실험과정</a:t>
            </a:r>
            <a:r>
              <a:rPr lang="en-US" altLang="ko-KR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현황</a:t>
            </a:r>
            <a:r>
              <a:rPr lang="en-US" altLang="ko-KR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연구동향</a:t>
            </a:r>
            <a:r>
              <a:rPr lang="en-US" altLang="ko-KR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작품의 필요성</a:t>
            </a:r>
            <a:r>
              <a:rPr lang="en-US" altLang="ko-KR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작품의 실용성</a:t>
            </a:r>
            <a:r>
              <a:rPr lang="en-US" altLang="ko-KR" sz="400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4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등등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를 추가해도 됨</a:t>
            </a:r>
            <a:r>
              <a:rPr lang="en-US" altLang="ko-KR" sz="500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ko-KR" sz="500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5000">
                <a:latin typeface="맑은 고딕" panose="020B0503020000020004" pitchFamily="50" charset="-127"/>
                <a:ea typeface="맑은 고딕" panose="020B0503020000020004" pitchFamily="50" charset="-127"/>
              </a:rPr>
              <a:t>(5) </a:t>
            </a:r>
            <a:r>
              <a:rPr lang="ko-KR" altLang="en-US" sz="5000" b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판넬은 </a:t>
            </a:r>
            <a:r>
              <a:rPr lang="en-US" altLang="ko-KR" sz="5000" b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5000" b="1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개까지 제작 가능</a:t>
            </a:r>
            <a:endParaRPr lang="en-US" altLang="ko-KR" sz="5000" b="1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ko-KR" sz="500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3187422" y="7057084"/>
            <a:ext cx="158417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86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214</Words>
  <Application>Microsoft Office PowerPoint</Application>
  <PresentationFormat>사용자 지정</PresentationFormat>
  <Paragraphs>26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mjkang</dc:creator>
  <cp:lastModifiedBy>user</cp:lastModifiedBy>
  <cp:revision>83</cp:revision>
  <cp:lastPrinted>2014-08-19T05:32:56Z</cp:lastPrinted>
  <dcterms:created xsi:type="dcterms:W3CDTF">2013-09-11T07:17:28Z</dcterms:created>
  <dcterms:modified xsi:type="dcterms:W3CDTF">2014-09-02T07:14:30Z</dcterms:modified>
</cp:coreProperties>
</file>