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9877" autoAdjust="0"/>
  </p:normalViewPr>
  <p:slideViewPr>
    <p:cSldViewPr>
      <p:cViewPr>
        <p:scale>
          <a:sx n="75" d="100"/>
          <a:sy n="75" d="100"/>
        </p:scale>
        <p:origin x="-1626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2013-01-23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84797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9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1261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4411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9846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41839" y="1771612"/>
            <a:ext cx="783538" cy="57150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영어듣기와 말하기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613673" y="985794"/>
            <a:ext cx="898502" cy="64294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교실현장 영어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70401" y="3486124"/>
            <a:ext cx="928694" cy="576064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멀티미디어 영어교육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541971" y="2700306"/>
            <a:ext cx="928694" cy="576064"/>
          </a:xfrm>
          <a:prstGeom prst="rect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영어교육론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720087" y="2700306"/>
            <a:ext cx="792088" cy="576064"/>
          </a:xfrm>
          <a:prstGeom prst="rect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영어교육 논술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463999" y="1008212"/>
            <a:ext cx="792088" cy="576064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학교문법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327261" y="2700306"/>
            <a:ext cx="934964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영어교육학 개론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470269" y="270030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영어교육의 이론과 실제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255559" y="5200636"/>
            <a:ext cx="928694" cy="576064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영미어문학 교육기초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9623" y="1008212"/>
            <a:ext cx="175936" cy="154921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일반영어</a:t>
            </a:r>
            <a:endParaRPr lang="en-US" altLang="ko-KR" sz="1100" b="1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79623" y="2700306"/>
            <a:ext cx="175936" cy="235745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영어교육</a:t>
            </a:r>
            <a:endParaRPr lang="en-US" altLang="ko-KR" sz="1100" b="1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79623" y="5200636"/>
            <a:ext cx="175936" cy="2357454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영어학</a:t>
            </a:r>
            <a:endParaRPr lang="en-US" altLang="ko-KR" sz="1100" b="1" dirty="0" smtClean="0"/>
          </a:p>
        </p:txBody>
      </p:sp>
      <p:sp>
        <p:nvSpPr>
          <p:cNvPr id="202" name="직사각형 201"/>
          <p:cNvSpPr/>
          <p:nvPr/>
        </p:nvSpPr>
        <p:spPr>
          <a:xfrm>
            <a:off x="79623" y="7700966"/>
            <a:ext cx="175936" cy="1428760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영미문학</a:t>
            </a:r>
            <a:endParaRPr lang="en-US" altLang="ko-KR" sz="1100" b="1" dirty="0" smtClean="0"/>
          </a:p>
        </p:txBody>
      </p:sp>
      <p:cxnSp>
        <p:nvCxnSpPr>
          <p:cNvPr id="215" name="직선 화살표 연결선 214"/>
          <p:cNvCxnSpPr>
            <a:stCxn id="51" idx="3"/>
            <a:endCxn id="52" idx="1"/>
          </p:cNvCxnSpPr>
          <p:nvPr/>
        </p:nvCxnSpPr>
        <p:spPr>
          <a:xfrm>
            <a:off x="3262225" y="2988338"/>
            <a:ext cx="2080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52" idx="3"/>
            <a:endCxn id="98" idx="1"/>
          </p:cNvCxnSpPr>
          <p:nvPr/>
        </p:nvCxnSpPr>
        <p:spPr>
          <a:xfrm>
            <a:off x="4262357" y="2988338"/>
            <a:ext cx="12796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94" idx="3"/>
            <a:endCxn id="196" idx="1"/>
          </p:cNvCxnSpPr>
          <p:nvPr/>
        </p:nvCxnSpPr>
        <p:spPr>
          <a:xfrm>
            <a:off x="3255955" y="548866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/>
          <p:cNvSpPr/>
          <p:nvPr/>
        </p:nvSpPr>
        <p:spPr>
          <a:xfrm>
            <a:off x="255559" y="985794"/>
            <a:ext cx="928694" cy="576064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영어청해및 구두연습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1327129" y="985794"/>
            <a:ext cx="928694" cy="576064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전공논술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3470269" y="1771612"/>
            <a:ext cx="792088" cy="576064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영어읽기 와 쓰기</a:t>
            </a:r>
            <a:endParaRPr lang="en-US" altLang="ko-KR" sz="1100" dirty="0" smtClean="0"/>
          </a:p>
        </p:txBody>
      </p:sp>
      <p:cxnSp>
        <p:nvCxnSpPr>
          <p:cNvPr id="72" name="직선 화살표 연결선 71"/>
          <p:cNvCxnSpPr>
            <a:stCxn id="46" idx="3"/>
            <a:endCxn id="193" idx="1"/>
          </p:cNvCxnSpPr>
          <p:nvPr/>
        </p:nvCxnSpPr>
        <p:spPr>
          <a:xfrm>
            <a:off x="4256087" y="1296244"/>
            <a:ext cx="3357586" cy="11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직사각형 147"/>
          <p:cNvSpPr/>
          <p:nvPr/>
        </p:nvSpPr>
        <p:spPr>
          <a:xfrm>
            <a:off x="6684979" y="2700306"/>
            <a:ext cx="792088" cy="576064"/>
          </a:xfrm>
          <a:prstGeom prst="rect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영어교재 연구 및 지도법</a:t>
            </a:r>
            <a:endParaRPr lang="en-US" altLang="ko-KR" sz="1100" dirty="0" smtClean="0"/>
          </a:p>
        </p:txBody>
      </p:sp>
      <p:sp>
        <p:nvSpPr>
          <p:cNvPr id="149" name="직사각형 148"/>
          <p:cNvSpPr/>
          <p:nvPr/>
        </p:nvSpPr>
        <p:spPr>
          <a:xfrm>
            <a:off x="7613673" y="3486124"/>
            <a:ext cx="898502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영어교육학 연습</a:t>
            </a:r>
            <a:endParaRPr lang="en-US" altLang="ko-KR" sz="1100" dirty="0" smtClean="0"/>
          </a:p>
        </p:txBody>
      </p:sp>
      <p:sp>
        <p:nvSpPr>
          <p:cNvPr id="173" name="직사각형 172"/>
          <p:cNvSpPr/>
          <p:nvPr/>
        </p:nvSpPr>
        <p:spPr>
          <a:xfrm>
            <a:off x="4470401" y="4271942"/>
            <a:ext cx="928694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기능지도법</a:t>
            </a:r>
            <a:endParaRPr lang="en-US" altLang="ko-KR" sz="1100" dirty="0" smtClean="0"/>
          </a:p>
        </p:txBody>
      </p:sp>
      <p:sp>
        <p:nvSpPr>
          <p:cNvPr id="175" name="직사각형 174"/>
          <p:cNvSpPr/>
          <p:nvPr/>
        </p:nvSpPr>
        <p:spPr>
          <a:xfrm>
            <a:off x="2327261" y="3486124"/>
            <a:ext cx="934964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현장영어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교수기법</a:t>
            </a:r>
            <a:endParaRPr lang="en-US" altLang="ko-KR" sz="1100" dirty="0" smtClean="0"/>
          </a:p>
        </p:txBody>
      </p:sp>
      <p:sp>
        <p:nvSpPr>
          <p:cNvPr id="180" name="직사각형 179"/>
          <p:cNvSpPr/>
          <p:nvPr/>
        </p:nvSpPr>
        <p:spPr>
          <a:xfrm>
            <a:off x="5541971" y="3486124"/>
            <a:ext cx="928694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언어습득의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sp>
        <p:nvSpPr>
          <p:cNvPr id="194" name="직사각형 193"/>
          <p:cNvSpPr/>
          <p:nvPr/>
        </p:nvSpPr>
        <p:spPr>
          <a:xfrm>
            <a:off x="2327261" y="5200636"/>
            <a:ext cx="928694" cy="576064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영어학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196" name="직사각형 195"/>
          <p:cNvSpPr/>
          <p:nvPr/>
        </p:nvSpPr>
        <p:spPr>
          <a:xfrm>
            <a:off x="4470401" y="5200636"/>
            <a:ext cx="928694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영어통사론</a:t>
            </a:r>
            <a:endParaRPr lang="en-US" altLang="ko-KR" sz="1100" dirty="0" smtClean="0"/>
          </a:p>
        </p:txBody>
      </p:sp>
      <p:sp>
        <p:nvSpPr>
          <p:cNvPr id="199" name="직사각형 198"/>
          <p:cNvSpPr/>
          <p:nvPr/>
        </p:nvSpPr>
        <p:spPr>
          <a:xfrm>
            <a:off x="5613409" y="5200636"/>
            <a:ext cx="928694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구문연습</a:t>
            </a:r>
            <a:endParaRPr lang="en-US" altLang="ko-KR" sz="1100" dirty="0" smtClean="0"/>
          </a:p>
        </p:txBody>
      </p:sp>
      <p:cxnSp>
        <p:nvCxnSpPr>
          <p:cNvPr id="204" name="직선 화살표 연결선 203"/>
          <p:cNvCxnSpPr>
            <a:stCxn id="196" idx="3"/>
            <a:endCxn id="199" idx="1"/>
          </p:cNvCxnSpPr>
          <p:nvPr/>
        </p:nvCxnSpPr>
        <p:spPr>
          <a:xfrm>
            <a:off x="5399095" y="548866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직사각형 213"/>
          <p:cNvSpPr/>
          <p:nvPr/>
        </p:nvSpPr>
        <p:spPr>
          <a:xfrm>
            <a:off x="5613409" y="5986454"/>
            <a:ext cx="928694" cy="576064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영어음성학</a:t>
            </a:r>
            <a:endParaRPr lang="en-US" altLang="ko-KR" sz="1100" dirty="0" smtClean="0"/>
          </a:p>
        </p:txBody>
      </p:sp>
      <p:sp>
        <p:nvSpPr>
          <p:cNvPr id="216" name="직사각형 215"/>
          <p:cNvSpPr/>
          <p:nvPr/>
        </p:nvSpPr>
        <p:spPr>
          <a:xfrm>
            <a:off x="6756417" y="5986454"/>
            <a:ext cx="928694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음운분석</a:t>
            </a:r>
            <a:endParaRPr lang="en-US" altLang="ko-KR" sz="1100" dirty="0" smtClean="0"/>
          </a:p>
        </p:txBody>
      </p:sp>
      <p:cxnSp>
        <p:nvCxnSpPr>
          <p:cNvPr id="222" name="직선 화살표 연결선 221"/>
          <p:cNvCxnSpPr>
            <a:stCxn id="214" idx="3"/>
            <a:endCxn id="216" idx="1"/>
          </p:cNvCxnSpPr>
          <p:nvPr/>
        </p:nvCxnSpPr>
        <p:spPr>
          <a:xfrm>
            <a:off x="6542103" y="627448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99" idx="3"/>
            <a:endCxn id="194" idx="1"/>
          </p:cNvCxnSpPr>
          <p:nvPr/>
        </p:nvCxnSpPr>
        <p:spPr>
          <a:xfrm>
            <a:off x="1184253" y="548866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4" name="직사각형 253"/>
          <p:cNvSpPr/>
          <p:nvPr/>
        </p:nvSpPr>
        <p:spPr>
          <a:xfrm>
            <a:off x="1255691" y="7700966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영미어문학 교육기초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255" name="직사각형 254"/>
          <p:cNvSpPr/>
          <p:nvPr/>
        </p:nvSpPr>
        <p:spPr>
          <a:xfrm>
            <a:off x="2398699" y="7700966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영문학개론</a:t>
            </a:r>
            <a:endParaRPr lang="en-US" altLang="ko-KR" sz="1100" dirty="0" smtClean="0"/>
          </a:p>
        </p:txBody>
      </p:sp>
      <p:sp>
        <p:nvSpPr>
          <p:cNvPr id="256" name="직사각형 255"/>
          <p:cNvSpPr/>
          <p:nvPr/>
        </p:nvSpPr>
        <p:spPr>
          <a:xfrm>
            <a:off x="3470269" y="8486784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영미소설</a:t>
            </a:r>
            <a:endParaRPr lang="en-US" altLang="ko-KR" sz="1100" dirty="0" smtClean="0"/>
          </a:p>
        </p:txBody>
      </p:sp>
      <p:sp>
        <p:nvSpPr>
          <p:cNvPr id="257" name="직사각형 256"/>
          <p:cNvSpPr/>
          <p:nvPr/>
        </p:nvSpPr>
        <p:spPr>
          <a:xfrm>
            <a:off x="2398699" y="8486784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단편소설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cxnSp>
        <p:nvCxnSpPr>
          <p:cNvPr id="259" name="직선 화살표 연결선 258"/>
          <p:cNvCxnSpPr>
            <a:stCxn id="254" idx="3"/>
            <a:endCxn id="255" idx="1"/>
          </p:cNvCxnSpPr>
          <p:nvPr/>
        </p:nvCxnSpPr>
        <p:spPr>
          <a:xfrm>
            <a:off x="2184385" y="798899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직사각형 259"/>
          <p:cNvSpPr/>
          <p:nvPr/>
        </p:nvSpPr>
        <p:spPr>
          <a:xfrm>
            <a:off x="3470269" y="5986454"/>
            <a:ext cx="928694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영어발음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262" name="직사각형 261"/>
          <p:cNvSpPr/>
          <p:nvPr/>
        </p:nvSpPr>
        <p:spPr>
          <a:xfrm>
            <a:off x="3470269" y="6772272"/>
            <a:ext cx="928694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영어어휘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cxnSp>
        <p:nvCxnSpPr>
          <p:cNvPr id="268" name="Shape 267"/>
          <p:cNvCxnSpPr>
            <a:stCxn id="194" idx="2"/>
            <a:endCxn id="260" idx="1"/>
          </p:cNvCxnSpPr>
          <p:nvPr/>
        </p:nvCxnSpPr>
        <p:spPr>
          <a:xfrm rot="16200000" flipH="1">
            <a:off x="2882045" y="5686262"/>
            <a:ext cx="497786" cy="6786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hape 271"/>
          <p:cNvCxnSpPr>
            <a:stCxn id="194" idx="2"/>
            <a:endCxn id="262" idx="1"/>
          </p:cNvCxnSpPr>
          <p:nvPr/>
        </p:nvCxnSpPr>
        <p:spPr>
          <a:xfrm rot="16200000" flipH="1">
            <a:off x="2489136" y="6079171"/>
            <a:ext cx="1283604" cy="6786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화살표 연결선 275"/>
          <p:cNvCxnSpPr>
            <a:stCxn id="260" idx="3"/>
            <a:endCxn id="214" idx="1"/>
          </p:cNvCxnSpPr>
          <p:nvPr/>
        </p:nvCxnSpPr>
        <p:spPr>
          <a:xfrm>
            <a:off x="4398963" y="6274486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화살표 연결선 277"/>
          <p:cNvCxnSpPr>
            <a:stCxn id="257" idx="3"/>
            <a:endCxn id="256" idx="1"/>
          </p:cNvCxnSpPr>
          <p:nvPr/>
        </p:nvCxnSpPr>
        <p:spPr>
          <a:xfrm>
            <a:off x="3327393" y="877481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직선 화살표 연결선 281"/>
          <p:cNvCxnSpPr>
            <a:stCxn id="255" idx="2"/>
            <a:endCxn id="257" idx="0"/>
          </p:cNvCxnSpPr>
          <p:nvPr/>
        </p:nvCxnSpPr>
        <p:spPr>
          <a:xfrm rot="5400000">
            <a:off x="2758169" y="8381907"/>
            <a:ext cx="2097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직사각형 285"/>
          <p:cNvSpPr/>
          <p:nvPr/>
        </p:nvSpPr>
        <p:spPr>
          <a:xfrm>
            <a:off x="4541839" y="7700966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영미문학사</a:t>
            </a:r>
            <a:endParaRPr lang="en-US" altLang="ko-KR" sz="1100" dirty="0" smtClean="0"/>
          </a:p>
        </p:txBody>
      </p:sp>
      <p:sp>
        <p:nvSpPr>
          <p:cNvPr id="287" name="직사각형 286"/>
          <p:cNvSpPr/>
          <p:nvPr/>
        </p:nvSpPr>
        <p:spPr>
          <a:xfrm>
            <a:off x="5613409" y="8486784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낭만주의와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영미문학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읽기</a:t>
            </a:r>
            <a:endParaRPr lang="en-US" altLang="ko-KR" sz="1100" dirty="0" smtClean="0"/>
          </a:p>
        </p:txBody>
      </p:sp>
      <p:sp>
        <p:nvSpPr>
          <p:cNvPr id="288" name="직사각형 287"/>
          <p:cNvSpPr/>
          <p:nvPr/>
        </p:nvSpPr>
        <p:spPr>
          <a:xfrm>
            <a:off x="5613409" y="7700966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영미희곡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개관</a:t>
            </a:r>
            <a:endParaRPr lang="en-US" altLang="ko-KR" sz="1100" dirty="0" smtClean="0"/>
          </a:p>
        </p:txBody>
      </p:sp>
      <p:cxnSp>
        <p:nvCxnSpPr>
          <p:cNvPr id="290" name="직선 화살표 연결선 289"/>
          <p:cNvCxnSpPr>
            <a:stCxn id="255" idx="3"/>
            <a:endCxn id="286" idx="1"/>
          </p:cNvCxnSpPr>
          <p:nvPr/>
        </p:nvCxnSpPr>
        <p:spPr>
          <a:xfrm>
            <a:off x="3327393" y="798899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직선 화살표 연결선 291"/>
          <p:cNvCxnSpPr>
            <a:stCxn id="286" idx="3"/>
            <a:endCxn id="288" idx="1"/>
          </p:cNvCxnSpPr>
          <p:nvPr/>
        </p:nvCxnSpPr>
        <p:spPr>
          <a:xfrm>
            <a:off x="5470533" y="798899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직사각형 292"/>
          <p:cNvSpPr/>
          <p:nvPr/>
        </p:nvSpPr>
        <p:spPr>
          <a:xfrm>
            <a:off x="6684979" y="8486784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현대영미시</a:t>
            </a:r>
            <a:endParaRPr lang="en-US" altLang="ko-KR" sz="1100" dirty="0" smtClean="0"/>
          </a:p>
        </p:txBody>
      </p:sp>
      <p:sp>
        <p:nvSpPr>
          <p:cNvPr id="294" name="직사각형 293"/>
          <p:cNvSpPr/>
          <p:nvPr/>
        </p:nvSpPr>
        <p:spPr>
          <a:xfrm>
            <a:off x="6684979" y="7700966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영미문학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교육연습</a:t>
            </a:r>
            <a:endParaRPr lang="en-US" altLang="ko-KR" sz="1100" dirty="0" smtClean="0"/>
          </a:p>
        </p:txBody>
      </p:sp>
      <p:sp>
        <p:nvSpPr>
          <p:cNvPr id="295" name="직사각형 294"/>
          <p:cNvSpPr/>
          <p:nvPr/>
        </p:nvSpPr>
        <p:spPr>
          <a:xfrm>
            <a:off x="7756549" y="7700966"/>
            <a:ext cx="755626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영미문화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의 이해</a:t>
            </a:r>
            <a:endParaRPr lang="en-US" altLang="ko-KR" sz="1100" dirty="0" smtClean="0"/>
          </a:p>
        </p:txBody>
      </p:sp>
      <p:cxnSp>
        <p:nvCxnSpPr>
          <p:cNvPr id="297" name="직선 화살표 연결선 296"/>
          <p:cNvCxnSpPr>
            <a:stCxn id="287" idx="3"/>
            <a:endCxn id="293" idx="1"/>
          </p:cNvCxnSpPr>
          <p:nvPr/>
        </p:nvCxnSpPr>
        <p:spPr>
          <a:xfrm>
            <a:off x="6542103" y="8774816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98"/>
          <p:cNvCxnSpPr>
            <a:stCxn id="294" idx="3"/>
            <a:endCxn id="295" idx="1"/>
          </p:cNvCxnSpPr>
          <p:nvPr/>
        </p:nvCxnSpPr>
        <p:spPr>
          <a:xfrm>
            <a:off x="7613673" y="7988998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326997" y="10558486"/>
            <a:ext cx="1571636" cy="121444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rgbClr val="FF0000"/>
                </a:solidFill>
              </a:rPr>
              <a:t>전공필수</a:t>
            </a:r>
            <a:endParaRPr lang="en-US" altLang="ko-KR" sz="2400" dirty="0" smtClean="0">
              <a:solidFill>
                <a:srgbClr val="FF0000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2255823" y="10558486"/>
            <a:ext cx="1643074" cy="1214446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rgbClr val="0070C0"/>
                </a:solidFill>
              </a:rPr>
              <a:t>기본이수</a:t>
            </a:r>
            <a:endParaRPr lang="en-US" altLang="ko-KR" sz="2800" dirty="0" smtClean="0">
              <a:solidFill>
                <a:srgbClr val="0070C0"/>
              </a:solidFill>
            </a:endParaRPr>
          </a:p>
          <a:p>
            <a:pPr algn="ctr"/>
            <a:r>
              <a:rPr lang="ko-KR" altLang="en-US" sz="2800" dirty="0" smtClean="0">
                <a:solidFill>
                  <a:srgbClr val="0070C0"/>
                </a:solidFill>
              </a:rPr>
              <a:t>과목</a:t>
            </a:r>
            <a:endParaRPr lang="en-US" altLang="ko-KR" sz="2800" dirty="0" smtClean="0">
              <a:solidFill>
                <a:srgbClr val="0070C0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4184649" y="10558486"/>
            <a:ext cx="1928826" cy="121444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rgbClr val="FFC000"/>
                </a:solidFill>
              </a:rPr>
              <a:t>교과 교육학</a:t>
            </a:r>
            <a:endParaRPr lang="en-US" altLang="ko-KR" sz="2400" dirty="0" smtClean="0">
              <a:solidFill>
                <a:srgbClr val="FFC000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255559" y="1771612"/>
            <a:ext cx="898502" cy="64294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한국식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영어의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허점과오류</a:t>
            </a:r>
            <a:endParaRPr lang="en-US" altLang="ko-KR" sz="1100" dirty="0" smtClean="0"/>
          </a:p>
        </p:txBody>
      </p:sp>
      <p:sp>
        <p:nvSpPr>
          <p:cNvPr id="77" name="직사각형 76"/>
          <p:cNvSpPr/>
          <p:nvPr/>
        </p:nvSpPr>
        <p:spPr>
          <a:xfrm>
            <a:off x="1255691" y="8486784"/>
            <a:ext cx="928694" cy="57606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문학으로 본 정신분석학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6399227" y="10558486"/>
            <a:ext cx="1571636" cy="121444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solidFill>
                  <a:srgbClr val="00B050"/>
                </a:solidFill>
              </a:rPr>
              <a:t>기본교양</a:t>
            </a:r>
            <a:endParaRPr lang="en-US" altLang="ko-KR" sz="2400" dirty="0" smtClean="0">
              <a:solidFill>
                <a:srgbClr val="00B050"/>
              </a:solidFill>
            </a:endParaRPr>
          </a:p>
        </p:txBody>
      </p:sp>
      <p:cxnSp>
        <p:nvCxnSpPr>
          <p:cNvPr id="79" name="직선 연결선 78"/>
          <p:cNvCxnSpPr/>
          <p:nvPr/>
        </p:nvCxnSpPr>
        <p:spPr>
          <a:xfrm>
            <a:off x="0" y="2628868"/>
            <a:ext cx="8512175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>
            <a:off x="0" y="5129198"/>
            <a:ext cx="8512175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0" y="7629528"/>
            <a:ext cx="8512175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>
            <a:off x="0" y="9272602"/>
            <a:ext cx="8512175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>
            <a:off x="0" y="914356"/>
            <a:ext cx="8512175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115</Words>
  <Application>Microsoft Office PowerPoint</Application>
  <PresentationFormat>사용자 지정</PresentationFormat>
  <Paragraphs>74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84</cp:revision>
  <dcterms:created xsi:type="dcterms:W3CDTF">2011-03-08T06:22:35Z</dcterms:created>
  <dcterms:modified xsi:type="dcterms:W3CDTF">2013-01-23T05:18:21Z</dcterms:modified>
</cp:coreProperties>
</file>