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25.png" Type="http://schemas.openxmlformats.org/officeDocument/2006/relationships/image"/><Relationship Id="rId5" Target="../media/image11.png" Type="http://schemas.openxmlformats.org/officeDocument/2006/relationships/image"/><Relationship Id="rId6" Target="../media/image38.png" Type="http://schemas.openxmlformats.org/officeDocument/2006/relationships/image"/><Relationship Id="rId7" Target="../media/image15.png" Type="http://schemas.openxmlformats.org/officeDocument/2006/relationships/image"/><Relationship Id="rId8" Target="../media/image39.png" Type="http://schemas.openxmlformats.org/officeDocument/2006/relationships/image"/><Relationship Id="rId9" Target="../media/image28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25.png" Type="http://schemas.openxmlformats.org/officeDocument/2006/relationships/image"/><Relationship Id="rId5" Target="../media/image11.png" Type="http://schemas.openxmlformats.org/officeDocument/2006/relationships/image"/><Relationship Id="rId6" Target="../media/image35.png" Type="http://schemas.openxmlformats.org/officeDocument/2006/relationships/image"/><Relationship Id="rId7" Target="../media/image15.png" Type="http://schemas.openxmlformats.org/officeDocument/2006/relationships/image"/><Relationship Id="rId8" Target="../media/image40.png" Type="http://schemas.openxmlformats.org/officeDocument/2006/relationships/image"/><Relationship Id="rId9" Target="../media/image28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25.png" Type="http://schemas.openxmlformats.org/officeDocument/2006/relationships/image"/><Relationship Id="rId5" Target="../media/image11.png" Type="http://schemas.openxmlformats.org/officeDocument/2006/relationships/image"/><Relationship Id="rId6" Target="../media/image35.png" Type="http://schemas.openxmlformats.org/officeDocument/2006/relationships/image"/><Relationship Id="rId7" Target="../media/image15.png" Type="http://schemas.openxmlformats.org/officeDocument/2006/relationships/image"/><Relationship Id="rId8" Target="../media/image41.png" Type="http://schemas.openxmlformats.org/officeDocument/2006/relationships/image"/><Relationship Id="rId9" Target="../media/image28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25.png" Type="http://schemas.openxmlformats.org/officeDocument/2006/relationships/image"/><Relationship Id="rId5" Target="../media/image11.png" Type="http://schemas.openxmlformats.org/officeDocument/2006/relationships/image"/><Relationship Id="rId6" Target="../media/image15.png" Type="http://schemas.openxmlformats.org/officeDocument/2006/relationships/image"/><Relationship Id="rId7" Target="../media/image42.png" Type="http://schemas.openxmlformats.org/officeDocument/2006/relationships/image"/><Relationship Id="rId8" Target="../media/image28.png" Type="http://schemas.openxmlformats.org/officeDocument/2006/relationships/image"/><Relationship Id="rId9" Target="../media/image35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25.png" Type="http://schemas.openxmlformats.org/officeDocument/2006/relationships/image"/><Relationship Id="rId5" Target="../media/image11.png" Type="http://schemas.openxmlformats.org/officeDocument/2006/relationships/image"/><Relationship Id="rId6" Target="../media/image43.png" Type="http://schemas.openxmlformats.org/officeDocument/2006/relationships/image"/><Relationship Id="rId7" Target="../media/image15.png" Type="http://schemas.openxmlformats.org/officeDocument/2006/relationships/image"/><Relationship Id="rId8" Target="../media/image44.png" Type="http://schemas.openxmlformats.org/officeDocument/2006/relationships/image"/><Relationship Id="rId9" Target="../media/image28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25.png" Type="http://schemas.openxmlformats.org/officeDocument/2006/relationships/image"/><Relationship Id="rId5" Target="../media/image11.png" Type="http://schemas.openxmlformats.org/officeDocument/2006/relationships/image"/><Relationship Id="rId6" Target="../media/image45.png" Type="http://schemas.openxmlformats.org/officeDocument/2006/relationships/image"/><Relationship Id="rId7" Target="../media/image15.png" Type="http://schemas.openxmlformats.org/officeDocument/2006/relationships/image"/><Relationship Id="rId8" Target="../media/image46.png" Type="http://schemas.openxmlformats.org/officeDocument/2006/relationships/image"/><Relationship Id="rId9" Target="../media/image28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25.png" Type="http://schemas.openxmlformats.org/officeDocument/2006/relationships/image"/><Relationship Id="rId5" Target="../media/image11.png" Type="http://schemas.openxmlformats.org/officeDocument/2006/relationships/image"/><Relationship Id="rId6" Target="../media/image45.png" Type="http://schemas.openxmlformats.org/officeDocument/2006/relationships/image"/><Relationship Id="rId7" Target="../media/image15.png" Type="http://schemas.openxmlformats.org/officeDocument/2006/relationships/image"/><Relationship Id="rId8" Target="../media/image47.png" Type="http://schemas.openxmlformats.org/officeDocument/2006/relationships/image"/><Relationship Id="rId9" Target="../media/image28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25.png" Type="http://schemas.openxmlformats.org/officeDocument/2006/relationships/image"/><Relationship Id="rId5" Target="../media/image11.png" Type="http://schemas.openxmlformats.org/officeDocument/2006/relationships/image"/><Relationship Id="rId6" Target="../media/image45.png" Type="http://schemas.openxmlformats.org/officeDocument/2006/relationships/image"/><Relationship Id="rId7" Target="../media/image15.png" Type="http://schemas.openxmlformats.org/officeDocument/2006/relationships/image"/><Relationship Id="rId8" Target="../media/image48.png" Type="http://schemas.openxmlformats.org/officeDocument/2006/relationships/image"/><Relationship Id="rId9" Target="../media/image28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25.png" Type="http://schemas.openxmlformats.org/officeDocument/2006/relationships/image"/><Relationship Id="rId5" Target="../media/image11.png" Type="http://schemas.openxmlformats.org/officeDocument/2006/relationships/image"/><Relationship Id="rId6" Target="../media/image45.png" Type="http://schemas.openxmlformats.org/officeDocument/2006/relationships/image"/><Relationship Id="rId7" Target="../media/image15.png" Type="http://schemas.openxmlformats.org/officeDocument/2006/relationships/image"/><Relationship Id="rId8" Target="../media/image28.png" Type="http://schemas.openxmlformats.org/officeDocument/2006/relationships/image"/><Relationship Id="rId9" Target="../media/image49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50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7.png" Type="http://schemas.openxmlformats.org/officeDocument/2006/relationships/image"/><Relationship Id="rId11" Target="../media/image18.png" Type="http://schemas.openxmlformats.org/officeDocument/2006/relationships/image"/><Relationship Id="rId12" Target="../media/image19.png" Type="http://schemas.openxmlformats.org/officeDocument/2006/relationships/image"/><Relationship Id="rId13" Target="../media/image20.png" Type="http://schemas.openxmlformats.org/officeDocument/2006/relationships/image"/><Relationship Id="rId14" Target="../media/image21.png" Type="http://schemas.openxmlformats.org/officeDocument/2006/relationships/image"/><Relationship Id="rId15" Target="../media/image22.png" Type="http://schemas.openxmlformats.org/officeDocument/2006/relationships/image"/><Relationship Id="rId16" Target="../media/image23.png" Type="http://schemas.openxmlformats.org/officeDocument/2006/relationships/image"/><Relationship Id="rId17" Target="../media/image24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11.png" Type="http://schemas.openxmlformats.org/officeDocument/2006/relationships/image"/><Relationship Id="rId5" Target="../media/image12.png" Type="http://schemas.openxmlformats.org/officeDocument/2006/relationships/image"/><Relationship Id="rId6" Target="../media/image13.png" Type="http://schemas.openxmlformats.org/officeDocument/2006/relationships/image"/><Relationship Id="rId7" Target="../media/image14.png" Type="http://schemas.openxmlformats.org/officeDocument/2006/relationships/image"/><Relationship Id="rId8" Target="../media/image15.png" Type="http://schemas.openxmlformats.org/officeDocument/2006/relationships/image"/><Relationship Id="rId9" Target="../media/image16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51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25.png" Type="http://schemas.openxmlformats.org/officeDocument/2006/relationships/image"/><Relationship Id="rId5" Target="../media/image11.png" Type="http://schemas.openxmlformats.org/officeDocument/2006/relationships/image"/><Relationship Id="rId6" Target="../media/image26.png" Type="http://schemas.openxmlformats.org/officeDocument/2006/relationships/image"/><Relationship Id="rId7" Target="../media/image15.png" Type="http://schemas.openxmlformats.org/officeDocument/2006/relationships/image"/><Relationship Id="rId8" Target="../media/image27.png" Type="http://schemas.openxmlformats.org/officeDocument/2006/relationships/image"/><Relationship Id="rId9" Target="../media/image28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25.png" Type="http://schemas.openxmlformats.org/officeDocument/2006/relationships/image"/><Relationship Id="rId5" Target="../media/image11.png" Type="http://schemas.openxmlformats.org/officeDocument/2006/relationships/image"/><Relationship Id="rId6" Target="../media/image26.png" Type="http://schemas.openxmlformats.org/officeDocument/2006/relationships/image"/><Relationship Id="rId7" Target="../media/image15.png" Type="http://schemas.openxmlformats.org/officeDocument/2006/relationships/image"/><Relationship Id="rId8" Target="../media/image29.png" Type="http://schemas.openxmlformats.org/officeDocument/2006/relationships/image"/><Relationship Id="rId9" Target="../media/image28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25.png" Type="http://schemas.openxmlformats.org/officeDocument/2006/relationships/image"/><Relationship Id="rId5" Target="../media/image11.png" Type="http://schemas.openxmlformats.org/officeDocument/2006/relationships/image"/><Relationship Id="rId6" Target="../media/image26.png" Type="http://schemas.openxmlformats.org/officeDocument/2006/relationships/image"/><Relationship Id="rId7" Target="../media/image15.png" Type="http://schemas.openxmlformats.org/officeDocument/2006/relationships/image"/><Relationship Id="rId8" Target="../media/image30.png" Type="http://schemas.openxmlformats.org/officeDocument/2006/relationships/image"/><Relationship Id="rId9" Target="../media/image28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25.png" Type="http://schemas.openxmlformats.org/officeDocument/2006/relationships/image"/><Relationship Id="rId5" Target="../media/image11.png" Type="http://schemas.openxmlformats.org/officeDocument/2006/relationships/image"/><Relationship Id="rId6" Target="../media/image31.png" Type="http://schemas.openxmlformats.org/officeDocument/2006/relationships/image"/><Relationship Id="rId7" Target="../media/image15.png" Type="http://schemas.openxmlformats.org/officeDocument/2006/relationships/image"/><Relationship Id="rId8" Target="../media/image32.png" Type="http://schemas.openxmlformats.org/officeDocument/2006/relationships/image"/><Relationship Id="rId9" Target="../media/image28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25.png" Type="http://schemas.openxmlformats.org/officeDocument/2006/relationships/image"/><Relationship Id="rId5" Target="../media/image11.png" Type="http://schemas.openxmlformats.org/officeDocument/2006/relationships/image"/><Relationship Id="rId6" Target="../media/image31.png" Type="http://schemas.openxmlformats.org/officeDocument/2006/relationships/image"/><Relationship Id="rId7" Target="../media/image15.png" Type="http://schemas.openxmlformats.org/officeDocument/2006/relationships/image"/><Relationship Id="rId8" Target="../media/image33.png" Type="http://schemas.openxmlformats.org/officeDocument/2006/relationships/image"/><Relationship Id="rId9" Target="../media/image34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25.png" Type="http://schemas.openxmlformats.org/officeDocument/2006/relationships/image"/><Relationship Id="rId5" Target="../media/image11.png" Type="http://schemas.openxmlformats.org/officeDocument/2006/relationships/image"/><Relationship Id="rId6" Target="../media/image35.png" Type="http://schemas.openxmlformats.org/officeDocument/2006/relationships/image"/><Relationship Id="rId7" Target="../media/image15.png" Type="http://schemas.openxmlformats.org/officeDocument/2006/relationships/image"/><Relationship Id="rId8" Target="../media/image36.png" Type="http://schemas.openxmlformats.org/officeDocument/2006/relationships/image"/><Relationship Id="rId9" Target="../media/image28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25.png" Type="http://schemas.openxmlformats.org/officeDocument/2006/relationships/image"/><Relationship Id="rId5" Target="../media/image11.png" Type="http://schemas.openxmlformats.org/officeDocument/2006/relationships/image"/><Relationship Id="rId6" Target="../media/image35.png" Type="http://schemas.openxmlformats.org/officeDocument/2006/relationships/image"/><Relationship Id="rId7" Target="../media/image15.png" Type="http://schemas.openxmlformats.org/officeDocument/2006/relationships/image"/><Relationship Id="rId8" Target="../media/image37.png" Type="http://schemas.openxmlformats.org/officeDocument/2006/relationships/image"/><Relationship Id="rId9" Target="../media/image2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9C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482600" y="482600"/>
            <a:ext cx="17335500" cy="93345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342900" y="9359900"/>
            <a:ext cx="17602200" cy="457200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6217900" y="8940800"/>
            <a:ext cx="1193800" cy="4191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6179800" y="8813800"/>
            <a:ext cx="1270000" cy="2540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4732000" y="9182100"/>
            <a:ext cx="1079500" cy="1778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3601700" y="9182100"/>
            <a:ext cx="673100" cy="1778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282700" y="2120900"/>
            <a:ext cx="15722600" cy="57404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-508000" y="1816100"/>
            <a:ext cx="19367500" cy="78232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1943100" y="8293100"/>
            <a:ext cx="12420600" cy="10287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165100" y="6845300"/>
            <a:ext cx="2159000" cy="39243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9C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482600" y="482600"/>
            <a:ext cx="17335500" cy="93345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342900" y="9359900"/>
            <a:ext cx="17602200" cy="4572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800100" y="2006600"/>
            <a:ext cx="16687800" cy="7061200"/>
          </a:xfrm>
          <a:prstGeom prst="rect">
            <a:avLst/>
          </a:prstGeom>
        </p:spPr>
      </p:pic>
      <p:grpSp>
        <p:nvGrpSpPr>
          <p:cNvPr name="Group 6" id="6"/>
          <p:cNvGrpSpPr/>
          <p:nvPr/>
        </p:nvGrpSpPr>
        <p:grpSpPr>
          <a:xfrm>
            <a:off x="2147483647" y="2147483647"/>
            <a:ext cx="2147483647" cy="952500000"/>
          </a:xfrm>
        </p:grpSpPr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079500" y="1701800"/>
            <a:ext cx="16116300" cy="762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952500" y="914400"/>
            <a:ext cx="3619500" cy="10160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17640000">
            <a:off x="16637000" y="1295400"/>
            <a:ext cx="762000" cy="1778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736600" y="1993900"/>
            <a:ext cx="17246600" cy="75057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215900" y="8267700"/>
            <a:ext cx="3238500" cy="4826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9C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482600" y="482600"/>
            <a:ext cx="17335500" cy="93345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342900" y="9359900"/>
            <a:ext cx="17602200" cy="4572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079500" y="2006600"/>
            <a:ext cx="16687800" cy="7061200"/>
          </a:xfrm>
          <a:prstGeom prst="rect">
            <a:avLst/>
          </a:prstGeom>
        </p:spPr>
      </p:pic>
      <p:grpSp>
        <p:nvGrpSpPr>
          <p:cNvPr name="Group 6" id="6"/>
          <p:cNvGrpSpPr/>
          <p:nvPr/>
        </p:nvGrpSpPr>
        <p:grpSpPr>
          <a:xfrm>
            <a:off x="2147483647" y="2147483647"/>
            <a:ext cx="2147483647" cy="952500000"/>
          </a:xfrm>
        </p:grpSpPr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079500" y="1701800"/>
            <a:ext cx="16116300" cy="762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952500" y="914400"/>
            <a:ext cx="3619500" cy="10160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17640000">
            <a:off x="16637000" y="1295400"/>
            <a:ext cx="762000" cy="1778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863600" y="1638300"/>
            <a:ext cx="17703800" cy="135636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215900" y="8267700"/>
            <a:ext cx="3238500" cy="4826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9C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482600" y="482600"/>
            <a:ext cx="17335500" cy="93345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342900" y="9359900"/>
            <a:ext cx="17602200" cy="4572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800100" y="2006600"/>
            <a:ext cx="16687800" cy="7061200"/>
          </a:xfrm>
          <a:prstGeom prst="rect">
            <a:avLst/>
          </a:prstGeom>
        </p:spPr>
      </p:pic>
      <p:grpSp>
        <p:nvGrpSpPr>
          <p:cNvPr name="Group 6" id="6"/>
          <p:cNvGrpSpPr/>
          <p:nvPr/>
        </p:nvGrpSpPr>
        <p:grpSpPr>
          <a:xfrm>
            <a:off x="2147483647" y="2147483647"/>
            <a:ext cx="2147483647" cy="952500000"/>
          </a:xfrm>
        </p:grpSpPr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079500" y="1701800"/>
            <a:ext cx="16116300" cy="762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952500" y="914400"/>
            <a:ext cx="3619500" cy="10160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17640000">
            <a:off x="16637000" y="1295400"/>
            <a:ext cx="762000" cy="1778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800100" y="1701800"/>
            <a:ext cx="17678400" cy="135636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215900" y="8267700"/>
            <a:ext cx="3238500" cy="4826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9C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482600" y="482600"/>
            <a:ext cx="17335500" cy="93345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342900" y="9359900"/>
            <a:ext cx="17602200" cy="4572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800100" y="2006600"/>
            <a:ext cx="16687800" cy="7061200"/>
          </a:xfrm>
          <a:prstGeom prst="rect">
            <a:avLst/>
          </a:prstGeom>
        </p:spPr>
      </p:pic>
      <p:grpSp>
        <p:nvGrpSpPr>
          <p:cNvPr name="Group 6" id="6"/>
          <p:cNvGrpSpPr/>
          <p:nvPr/>
        </p:nvGrpSpPr>
        <p:grpSpPr>
          <a:xfrm>
            <a:off x="2147483647" y="2147483647"/>
            <a:ext cx="2147483647" cy="952500000"/>
          </a:xfrm>
        </p:grpSpPr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079500" y="1701800"/>
            <a:ext cx="16116300" cy="762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17640000">
            <a:off x="16637000" y="1295400"/>
            <a:ext cx="762000" cy="1778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812800" y="1600200"/>
            <a:ext cx="17678400" cy="99060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4706600" y="7391400"/>
            <a:ext cx="3238500" cy="48260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952500" y="914400"/>
            <a:ext cx="3619500" cy="1016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9C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482600" y="482600"/>
            <a:ext cx="17335500" cy="93345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342900" y="9359900"/>
            <a:ext cx="17602200" cy="4572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800100" y="2006600"/>
            <a:ext cx="16687800" cy="7061200"/>
          </a:xfrm>
          <a:prstGeom prst="rect">
            <a:avLst/>
          </a:prstGeom>
        </p:spPr>
      </p:pic>
      <p:grpSp>
        <p:nvGrpSpPr>
          <p:cNvPr name="Group 6" id="6"/>
          <p:cNvGrpSpPr/>
          <p:nvPr/>
        </p:nvGrpSpPr>
        <p:grpSpPr>
          <a:xfrm>
            <a:off x="2147483647" y="2147483647"/>
            <a:ext cx="2147483647" cy="952500000"/>
          </a:xfrm>
        </p:grpSpPr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079500" y="1701800"/>
            <a:ext cx="16116300" cy="762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952500" y="914400"/>
            <a:ext cx="7861300" cy="10160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17640000">
            <a:off x="16637000" y="1295400"/>
            <a:ext cx="762000" cy="1778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571500" y="1549400"/>
            <a:ext cx="16179800" cy="83820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4706600" y="7391400"/>
            <a:ext cx="3238500" cy="4826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9C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482600" y="482600"/>
            <a:ext cx="17335500" cy="93345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342900" y="9359900"/>
            <a:ext cx="17602200" cy="4572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800100" y="2006600"/>
            <a:ext cx="16687800" cy="7061200"/>
          </a:xfrm>
          <a:prstGeom prst="rect">
            <a:avLst/>
          </a:prstGeom>
        </p:spPr>
      </p:pic>
      <p:grpSp>
        <p:nvGrpSpPr>
          <p:cNvPr name="Group 6" id="6"/>
          <p:cNvGrpSpPr/>
          <p:nvPr/>
        </p:nvGrpSpPr>
        <p:grpSpPr>
          <a:xfrm>
            <a:off x="2147483647" y="2147483647"/>
            <a:ext cx="2147483647" cy="952500000"/>
          </a:xfrm>
        </p:grpSpPr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079500" y="1701800"/>
            <a:ext cx="16116300" cy="762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952500" y="914400"/>
            <a:ext cx="2755900" cy="10287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17640000">
            <a:off x="16637000" y="1295400"/>
            <a:ext cx="762000" cy="1778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850900" y="1841500"/>
            <a:ext cx="16446500" cy="99060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4706600" y="7391400"/>
            <a:ext cx="3238500" cy="4826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9C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482600" y="482600"/>
            <a:ext cx="17335500" cy="93345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342900" y="9359900"/>
            <a:ext cx="17602200" cy="4572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800100" y="2006600"/>
            <a:ext cx="16687800" cy="7061200"/>
          </a:xfrm>
          <a:prstGeom prst="rect">
            <a:avLst/>
          </a:prstGeom>
        </p:spPr>
      </p:pic>
      <p:grpSp>
        <p:nvGrpSpPr>
          <p:cNvPr name="Group 6" id="6"/>
          <p:cNvGrpSpPr/>
          <p:nvPr/>
        </p:nvGrpSpPr>
        <p:grpSpPr>
          <a:xfrm>
            <a:off x="2147483647" y="2147483647"/>
            <a:ext cx="2147483647" cy="952500000"/>
          </a:xfrm>
        </p:grpSpPr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079500" y="1701800"/>
            <a:ext cx="16116300" cy="762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952500" y="914400"/>
            <a:ext cx="2755900" cy="10287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17640000">
            <a:off x="16637000" y="1295400"/>
            <a:ext cx="762000" cy="1778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774700" y="1473200"/>
            <a:ext cx="16510000" cy="87757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4706600" y="7391400"/>
            <a:ext cx="3238500" cy="4826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9C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482600" y="482600"/>
            <a:ext cx="17335500" cy="93345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342900" y="9359900"/>
            <a:ext cx="17602200" cy="4572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800100" y="2006600"/>
            <a:ext cx="16687800" cy="7061200"/>
          </a:xfrm>
          <a:prstGeom prst="rect">
            <a:avLst/>
          </a:prstGeom>
        </p:spPr>
      </p:pic>
      <p:grpSp>
        <p:nvGrpSpPr>
          <p:cNvPr name="Group 6" id="6"/>
          <p:cNvGrpSpPr/>
          <p:nvPr/>
        </p:nvGrpSpPr>
        <p:grpSpPr>
          <a:xfrm>
            <a:off x="2147483647" y="2147483647"/>
            <a:ext cx="2147483647" cy="952500000"/>
          </a:xfrm>
        </p:grpSpPr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079500" y="1701800"/>
            <a:ext cx="16116300" cy="762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952500" y="914400"/>
            <a:ext cx="2755900" cy="10287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17640000">
            <a:off x="16637000" y="1295400"/>
            <a:ext cx="762000" cy="1778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812800" y="2247900"/>
            <a:ext cx="17322800" cy="57785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4706600" y="7391400"/>
            <a:ext cx="3238500" cy="4826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9C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482600" y="482600"/>
            <a:ext cx="17335500" cy="93345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342900" y="9359900"/>
            <a:ext cx="17602200" cy="4572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800100" y="2006600"/>
            <a:ext cx="16687800" cy="7061200"/>
          </a:xfrm>
          <a:prstGeom prst="rect">
            <a:avLst/>
          </a:prstGeom>
        </p:spPr>
      </p:pic>
      <p:grpSp>
        <p:nvGrpSpPr>
          <p:cNvPr name="Group 6" id="6"/>
          <p:cNvGrpSpPr/>
          <p:nvPr/>
        </p:nvGrpSpPr>
        <p:grpSpPr>
          <a:xfrm>
            <a:off x="2147483647" y="2147483647"/>
            <a:ext cx="2147483647" cy="952500000"/>
          </a:xfrm>
        </p:grpSpPr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079500" y="1701800"/>
            <a:ext cx="16116300" cy="762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952500" y="914400"/>
            <a:ext cx="2755900" cy="10287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17640000">
            <a:off x="16637000" y="1295400"/>
            <a:ext cx="762000" cy="1778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4706600" y="7391400"/>
            <a:ext cx="3238500" cy="48260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838200" y="1587500"/>
            <a:ext cx="17195800" cy="96774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9C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482600" y="482600"/>
            <a:ext cx="17335500" cy="93345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342900" y="9359900"/>
            <a:ext cx="17602200" cy="457200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6217900" y="8940800"/>
            <a:ext cx="1193800" cy="4191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6179800" y="8813800"/>
            <a:ext cx="1270000" cy="2540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4732000" y="9182100"/>
            <a:ext cx="1079500" cy="1778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3601700" y="9182100"/>
            <a:ext cx="673100" cy="1778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282700" y="2120900"/>
            <a:ext cx="15722600" cy="57404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-3797300" y="2984500"/>
            <a:ext cx="225425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9C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482600" y="482600"/>
            <a:ext cx="17335500" cy="93345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342900" y="9359900"/>
            <a:ext cx="17602200" cy="457200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>
            <a:off x="2147483647" y="2147483647"/>
            <a:ext cx="2147483647" cy="952500000"/>
          </a:xfrm>
        </p:grpSpPr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079500" y="1701800"/>
            <a:ext cx="16116300" cy="762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977900" y="952500"/>
            <a:ext cx="1955800" cy="15240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4414500" y="6426200"/>
            <a:ext cx="3530600" cy="4267200"/>
          </a:xfrm>
          <a:prstGeom prst="rect">
            <a:avLst/>
          </a:prstGeom>
        </p:spPr>
      </p:pic>
      <p:grpSp>
        <p:nvGrpSpPr>
          <p:cNvPr name="Group 9" id="9"/>
          <p:cNvGrpSpPr/>
          <p:nvPr/>
        </p:nvGrpSpPr>
        <p:grpSpPr>
          <a:xfrm>
            <a:off x="2147483647" y="2147483647"/>
            <a:ext cx="2147483647" cy="499770400"/>
          </a:xfrm>
        </p:grpSpPr>
      </p:grpSp>
      <p:pic>
        <p:nvPicPr>
          <p:cNvPr name="Picture 10" id="10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181100" y="5384800"/>
            <a:ext cx="15938500" cy="381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17640000">
            <a:off x="16637000" y="1295400"/>
            <a:ext cx="762000" cy="1778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092200" y="1714500"/>
            <a:ext cx="6159500" cy="17145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1168400" y="2514600"/>
            <a:ext cx="6299200" cy="3048000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8826500" y="1714500"/>
            <a:ext cx="6045200" cy="17145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8915400" y="3251200"/>
            <a:ext cx="7505700" cy="1320800"/>
          </a:xfrm>
          <a:prstGeom prst="rect">
            <a:avLst/>
          </a:prstGeom>
        </p:spPr>
      </p:pic>
      <p:grpSp>
        <p:nvGrpSpPr>
          <p:cNvPr name="Group 16" id="16"/>
          <p:cNvGrpSpPr/>
          <p:nvPr/>
        </p:nvGrpSpPr>
        <p:grpSpPr>
          <a:xfrm>
            <a:off x="2147483647" y="2147483647"/>
            <a:ext cx="2147483647" cy="499770400"/>
          </a:xfrm>
        </p:grpSpPr>
      </p:grpSp>
      <p:pic>
        <p:nvPicPr>
          <p:cNvPr name="Picture 17" id="17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5400000">
            <a:off x="4800600" y="5549900"/>
            <a:ext cx="7708900" cy="38100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14"/>
          <a:stretch>
            <a:fillRect/>
          </a:stretch>
        </p:blipFill>
        <p:spPr>
          <a:xfrm rot="0">
            <a:off x="1092200" y="5422900"/>
            <a:ext cx="6057900" cy="1714500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15"/>
          <a:stretch>
            <a:fillRect/>
          </a:stretch>
        </p:blipFill>
        <p:spPr>
          <a:xfrm rot="0">
            <a:off x="1143000" y="6413500"/>
            <a:ext cx="3086100" cy="3225800"/>
          </a:xfrm>
          <a:prstGeom prst="rect">
            <a:avLst/>
          </a:prstGeom>
        </p:spPr>
      </p:pic>
      <p:pic>
        <p:nvPicPr>
          <p:cNvPr name="Picture 20" id="20"/>
          <p:cNvPicPr>
            <a:picLocks noChangeAspect="true"/>
          </p:cNvPicPr>
          <p:nvPr/>
        </p:nvPicPr>
        <p:blipFill>
          <a:blip r:embed="rId16"/>
          <a:stretch>
            <a:fillRect/>
          </a:stretch>
        </p:blipFill>
        <p:spPr>
          <a:xfrm rot="0">
            <a:off x="8877300" y="5422900"/>
            <a:ext cx="4610100" cy="1714500"/>
          </a:xfrm>
          <a:prstGeom prst="rect">
            <a:avLst/>
          </a:prstGeom>
        </p:spPr>
      </p:pic>
      <p:pic>
        <p:nvPicPr>
          <p:cNvPr name="Picture 21" id="21"/>
          <p:cNvPicPr>
            <a:picLocks noChangeAspect="true"/>
          </p:cNvPicPr>
          <p:nvPr/>
        </p:nvPicPr>
        <p:blipFill>
          <a:blip r:embed="rId17"/>
          <a:stretch>
            <a:fillRect/>
          </a:stretch>
        </p:blipFill>
        <p:spPr>
          <a:xfrm rot="0">
            <a:off x="8902700" y="6451600"/>
            <a:ext cx="4432300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9C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482600" y="482600"/>
            <a:ext cx="17335500" cy="93345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342900" y="9359900"/>
            <a:ext cx="17602200" cy="457200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6217900" y="8940800"/>
            <a:ext cx="1193800" cy="4191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6179800" y="8813800"/>
            <a:ext cx="1270000" cy="2540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4732000" y="9182100"/>
            <a:ext cx="1079500" cy="1778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3601700" y="9182100"/>
            <a:ext cx="673100" cy="1778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282700" y="2120900"/>
            <a:ext cx="15722600" cy="57404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495300" y="1803400"/>
            <a:ext cx="18211800" cy="7391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9C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482600" y="482600"/>
            <a:ext cx="17335500" cy="93345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342900" y="9359900"/>
            <a:ext cx="17602200" cy="4572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800100" y="2006600"/>
            <a:ext cx="16687800" cy="7061200"/>
          </a:xfrm>
          <a:prstGeom prst="rect">
            <a:avLst/>
          </a:prstGeom>
        </p:spPr>
      </p:pic>
      <p:grpSp>
        <p:nvGrpSpPr>
          <p:cNvPr name="Group 6" id="6"/>
          <p:cNvGrpSpPr/>
          <p:nvPr/>
        </p:nvGrpSpPr>
        <p:grpSpPr>
          <a:xfrm>
            <a:off x="2147483647" y="2147483647"/>
            <a:ext cx="2147483647" cy="952500000"/>
          </a:xfrm>
        </p:grpSpPr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079500" y="1701800"/>
            <a:ext cx="16116300" cy="762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952500" y="914400"/>
            <a:ext cx="3683000" cy="10160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17640000">
            <a:off x="16637000" y="1295400"/>
            <a:ext cx="762000" cy="1778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723900" y="1879600"/>
            <a:ext cx="17526000" cy="72136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215900" y="8267700"/>
            <a:ext cx="3238500" cy="4826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9C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482600" y="482600"/>
            <a:ext cx="17335500" cy="93345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342900" y="9359900"/>
            <a:ext cx="17602200" cy="4572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800100" y="2006600"/>
            <a:ext cx="16687800" cy="7061200"/>
          </a:xfrm>
          <a:prstGeom prst="rect">
            <a:avLst/>
          </a:prstGeom>
        </p:spPr>
      </p:pic>
      <p:grpSp>
        <p:nvGrpSpPr>
          <p:cNvPr name="Group 6" id="6"/>
          <p:cNvGrpSpPr/>
          <p:nvPr/>
        </p:nvGrpSpPr>
        <p:grpSpPr>
          <a:xfrm>
            <a:off x="2147483647" y="2147483647"/>
            <a:ext cx="2147483647" cy="952500000"/>
          </a:xfrm>
        </p:grpSpPr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079500" y="1701800"/>
            <a:ext cx="16116300" cy="762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952500" y="914400"/>
            <a:ext cx="3683000" cy="10160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17640000">
            <a:off x="16637000" y="1295400"/>
            <a:ext cx="762000" cy="1778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3886200" y="3746500"/>
            <a:ext cx="10096500" cy="35306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215900" y="8267700"/>
            <a:ext cx="3238500" cy="4826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9C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482600" y="482600"/>
            <a:ext cx="17335500" cy="93345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342900" y="9359900"/>
            <a:ext cx="17602200" cy="4572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800100" y="2006600"/>
            <a:ext cx="16687800" cy="7061200"/>
          </a:xfrm>
          <a:prstGeom prst="rect">
            <a:avLst/>
          </a:prstGeom>
        </p:spPr>
      </p:pic>
      <p:grpSp>
        <p:nvGrpSpPr>
          <p:cNvPr name="Group 6" id="6"/>
          <p:cNvGrpSpPr/>
          <p:nvPr/>
        </p:nvGrpSpPr>
        <p:grpSpPr>
          <a:xfrm>
            <a:off x="2147483647" y="2147483647"/>
            <a:ext cx="2147483647" cy="952500000"/>
          </a:xfrm>
        </p:grpSpPr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079500" y="1701800"/>
            <a:ext cx="16116300" cy="762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952500" y="914400"/>
            <a:ext cx="3683000" cy="10160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17640000">
            <a:off x="16637000" y="1295400"/>
            <a:ext cx="762000" cy="1778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723900" y="2374900"/>
            <a:ext cx="17056100" cy="62230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215900" y="8267700"/>
            <a:ext cx="3238500" cy="4826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9C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482600" y="482600"/>
            <a:ext cx="17335500" cy="93345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342900" y="9359900"/>
            <a:ext cx="17602200" cy="4572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800100" y="2006600"/>
            <a:ext cx="16687800" cy="7061200"/>
          </a:xfrm>
          <a:prstGeom prst="rect">
            <a:avLst/>
          </a:prstGeom>
        </p:spPr>
      </p:pic>
      <p:grpSp>
        <p:nvGrpSpPr>
          <p:cNvPr name="Group 6" id="6"/>
          <p:cNvGrpSpPr/>
          <p:nvPr/>
        </p:nvGrpSpPr>
        <p:grpSpPr>
          <a:xfrm>
            <a:off x="2147483647" y="2147483647"/>
            <a:ext cx="2147483647" cy="952500000"/>
          </a:xfrm>
        </p:grpSpPr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079500" y="1701800"/>
            <a:ext cx="16116300" cy="762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952500" y="914400"/>
            <a:ext cx="3606800" cy="10160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17640000">
            <a:off x="16637000" y="1295400"/>
            <a:ext cx="762000" cy="1778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774700" y="1676400"/>
            <a:ext cx="17691100" cy="135636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215900" y="8267700"/>
            <a:ext cx="3238500" cy="4826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9C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482600" y="482600"/>
            <a:ext cx="17335500" cy="93345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342900" y="9359900"/>
            <a:ext cx="17602200" cy="4572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800100" y="2006600"/>
            <a:ext cx="16687800" cy="7061200"/>
          </a:xfrm>
          <a:prstGeom prst="rect">
            <a:avLst/>
          </a:prstGeom>
        </p:spPr>
      </p:pic>
      <p:grpSp>
        <p:nvGrpSpPr>
          <p:cNvPr name="Group 6" id="6"/>
          <p:cNvGrpSpPr/>
          <p:nvPr/>
        </p:nvGrpSpPr>
        <p:grpSpPr>
          <a:xfrm>
            <a:off x="2147483647" y="2147483647"/>
            <a:ext cx="2147483647" cy="952500000"/>
          </a:xfrm>
        </p:grpSpPr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079500" y="1701800"/>
            <a:ext cx="16116300" cy="762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952500" y="914400"/>
            <a:ext cx="3606800" cy="10160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17640000">
            <a:off x="16637000" y="1295400"/>
            <a:ext cx="762000" cy="1778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546100" y="1638300"/>
            <a:ext cx="13614400" cy="135636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0" y="8318500"/>
            <a:ext cx="2578100" cy="4826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9C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482600" y="482600"/>
            <a:ext cx="17335500" cy="93345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342900" y="9359900"/>
            <a:ext cx="17602200" cy="4572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800100" y="2006600"/>
            <a:ext cx="16687800" cy="7061200"/>
          </a:xfrm>
          <a:prstGeom prst="rect">
            <a:avLst/>
          </a:prstGeom>
        </p:spPr>
      </p:pic>
      <p:grpSp>
        <p:nvGrpSpPr>
          <p:cNvPr name="Group 6" id="6"/>
          <p:cNvGrpSpPr/>
          <p:nvPr/>
        </p:nvGrpSpPr>
        <p:grpSpPr>
          <a:xfrm>
            <a:off x="2147483647" y="2147483647"/>
            <a:ext cx="2147483647" cy="952500000"/>
          </a:xfrm>
        </p:grpSpPr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079500" y="1701800"/>
            <a:ext cx="16116300" cy="762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952500" y="914400"/>
            <a:ext cx="3619500" cy="10160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17640000">
            <a:off x="16637000" y="1295400"/>
            <a:ext cx="762000" cy="1778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673100" y="2286000"/>
            <a:ext cx="14960600" cy="135636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215900" y="8267700"/>
            <a:ext cx="3238500" cy="4826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9C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482600" y="482600"/>
            <a:ext cx="17335500" cy="93345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342900" y="9359900"/>
            <a:ext cx="17602200" cy="4572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800100" y="2006600"/>
            <a:ext cx="16687800" cy="7061200"/>
          </a:xfrm>
          <a:prstGeom prst="rect">
            <a:avLst/>
          </a:prstGeom>
        </p:spPr>
      </p:pic>
      <p:grpSp>
        <p:nvGrpSpPr>
          <p:cNvPr name="Group 6" id="6"/>
          <p:cNvGrpSpPr/>
          <p:nvPr/>
        </p:nvGrpSpPr>
        <p:grpSpPr>
          <a:xfrm>
            <a:off x="2147483647" y="2147483647"/>
            <a:ext cx="2147483647" cy="952500000"/>
          </a:xfrm>
        </p:grpSpPr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079500" y="1701800"/>
            <a:ext cx="16116300" cy="762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952500" y="914400"/>
            <a:ext cx="3619500" cy="10160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17640000">
            <a:off x="16637000" y="1295400"/>
            <a:ext cx="762000" cy="1778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520700" y="1460500"/>
            <a:ext cx="17233900" cy="119888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215900" y="8267700"/>
            <a:ext cx="3238500" cy="4826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