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133EBF-B731-41FF-AFEE-2DAD2DECEA91}" type="datetimeFigureOut">
              <a:rPr lang="ko-KR" altLang="en-US" smtClean="0"/>
              <a:t>2016-11-02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LIteachertraining@missouri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2017 </a:t>
            </a:r>
            <a:r>
              <a:rPr lang="ko-KR" altLang="en-US" dirty="0" err="1" smtClean="0"/>
              <a:t>현지학기제</a:t>
            </a:r>
            <a:r>
              <a:rPr lang="ko-KR" altLang="en-US" dirty="0" smtClean="0"/>
              <a:t> 안내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영어교육과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17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미주리 주립대 </a:t>
            </a:r>
            <a:r>
              <a:rPr lang="ko-KR" altLang="en-US" dirty="0" err="1" smtClean="0"/>
              <a:t>현지학기제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기간</a:t>
            </a:r>
            <a:r>
              <a:rPr lang="en-US" altLang="ko-KR" dirty="0" smtClean="0"/>
              <a:t>: 2017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9</a:t>
            </a:r>
            <a:r>
              <a:rPr lang="ko-KR" altLang="en-US" dirty="0" smtClean="0"/>
              <a:t>일</a:t>
            </a:r>
            <a:r>
              <a:rPr lang="en-US" altLang="ko-KR" dirty="0" smtClean="0"/>
              <a:t>~5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13</a:t>
            </a:r>
            <a:r>
              <a:rPr lang="ko-KR" altLang="en-US" dirty="0" smtClean="0"/>
              <a:t>일</a:t>
            </a:r>
            <a:r>
              <a:rPr lang="en-US" altLang="ko-KR" dirty="0" smtClean="0"/>
              <a:t>(</a:t>
            </a:r>
            <a:r>
              <a:rPr lang="ko-KR" altLang="en-US" dirty="0" smtClean="0"/>
              <a:t>한 학기</a:t>
            </a:r>
            <a:r>
              <a:rPr lang="en-US" altLang="ko-KR" dirty="0" smtClean="0"/>
              <a:t>)</a:t>
            </a:r>
            <a:endParaRPr lang="ko-KR" altLang="ko-KR" dirty="0"/>
          </a:p>
          <a:p>
            <a:r>
              <a:rPr lang="en-US" altLang="ko-KR" b="1" dirty="0"/>
              <a:t>Phase 1: 8 weeks in the English for </a:t>
            </a:r>
            <a:r>
              <a:rPr lang="en-US" altLang="ko-KR" b="1" dirty="0" smtClean="0"/>
              <a:t>      	Academic </a:t>
            </a:r>
            <a:r>
              <a:rPr lang="en-US" altLang="ko-KR" b="1" dirty="0"/>
              <a:t>Purposes (EAP) </a:t>
            </a:r>
            <a:r>
              <a:rPr lang="en-US" altLang="ko-KR" b="1" dirty="0" smtClean="0"/>
              <a:t>program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smtClean="0"/>
              <a:t>봄방학</a:t>
            </a:r>
            <a:r>
              <a:rPr lang="en-US" altLang="ko-KR" dirty="0" smtClean="0"/>
              <a:t>: 2017/3/8~3/19</a:t>
            </a:r>
            <a:endParaRPr lang="ko-KR" altLang="ko-KR" dirty="0"/>
          </a:p>
          <a:p>
            <a:r>
              <a:rPr lang="en-US" altLang="ko-KR" b="1" dirty="0"/>
              <a:t>Phase 2:  4 weeks Teacher Training </a:t>
            </a:r>
            <a:r>
              <a:rPr lang="en-US" altLang="ko-KR" b="1" dirty="0" smtClean="0"/>
              <a:t>Course</a:t>
            </a:r>
          </a:p>
          <a:p>
            <a:endParaRPr lang="en-US" altLang="ko-KR" b="1" dirty="0" smtClean="0"/>
          </a:p>
          <a:p>
            <a:r>
              <a:rPr lang="en-US" altLang="ko-KR" b="1" dirty="0"/>
              <a:t>Phase 3:  4 weeks Teaching Practicum </a:t>
            </a:r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71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지원 자격 및 학점 이관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TOEFL(</a:t>
            </a:r>
            <a:r>
              <a:rPr lang="en-US" altLang="ko-KR" dirty="0" err="1" smtClean="0"/>
              <a:t>ibt</a:t>
            </a:r>
            <a:r>
              <a:rPr lang="en-US" altLang="ko-KR" dirty="0" smtClean="0"/>
              <a:t>) 40 </a:t>
            </a:r>
            <a:r>
              <a:rPr lang="ko-KR" altLang="en-US" dirty="0" smtClean="0"/>
              <a:t>이상</a:t>
            </a:r>
            <a:endParaRPr lang="en-US" altLang="ko-KR" dirty="0"/>
          </a:p>
          <a:p>
            <a:r>
              <a:rPr lang="en-US" altLang="ko-KR" dirty="0" smtClean="0"/>
              <a:t>TOEIC 400 </a:t>
            </a:r>
            <a:r>
              <a:rPr lang="ko-KR" altLang="en-US" dirty="0" smtClean="0"/>
              <a:t>이상</a:t>
            </a:r>
            <a:endParaRPr lang="en-US" altLang="ko-KR" dirty="0" smtClean="0"/>
          </a:p>
          <a:p>
            <a:r>
              <a:rPr lang="ko-KR" altLang="en-US" dirty="0" smtClean="0"/>
              <a:t>영어교육과 재학생</a:t>
            </a:r>
            <a:endParaRPr lang="en-US" altLang="ko-KR" dirty="0" smtClean="0"/>
          </a:p>
          <a:p>
            <a:pPr marL="68580" indent="0">
              <a:buNone/>
            </a:pPr>
            <a:endParaRPr lang="en-US" altLang="ko-KR" dirty="0" smtClean="0"/>
          </a:p>
          <a:p>
            <a:pPr marL="68580" indent="0">
              <a:buNone/>
            </a:pPr>
            <a:endParaRPr lang="en-US" altLang="ko-KR" dirty="0"/>
          </a:p>
          <a:p>
            <a:r>
              <a:rPr lang="ko-KR" altLang="en-US" dirty="0" smtClean="0"/>
              <a:t>학점</a:t>
            </a:r>
            <a:r>
              <a:rPr lang="en-US" altLang="ko-KR" dirty="0" smtClean="0"/>
              <a:t>Transfer : 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18</a:t>
            </a:r>
            <a:r>
              <a:rPr lang="ko-KR" altLang="en-US" dirty="0" smtClean="0"/>
              <a:t>학점</a:t>
            </a:r>
            <a:endParaRPr lang="en-US" altLang="ko-KR" dirty="0" smtClean="0"/>
          </a:p>
          <a:p>
            <a:pPr marL="68580" indent="0">
              <a:buNone/>
            </a:pPr>
            <a:r>
              <a:rPr lang="ko-KR" altLang="en-US" dirty="0" smtClean="0"/>
              <a:t>   전공선택</a:t>
            </a:r>
            <a:r>
              <a:rPr lang="en-US" altLang="ko-KR" dirty="0" smtClean="0"/>
              <a:t>3</a:t>
            </a:r>
            <a:r>
              <a:rPr lang="ko-KR" altLang="en-US" dirty="0" smtClean="0"/>
              <a:t>학점 </a:t>
            </a:r>
            <a:r>
              <a:rPr lang="en-US" altLang="ko-KR" dirty="0" smtClean="0"/>
              <a:t>X 6</a:t>
            </a:r>
            <a:r>
              <a:rPr lang="ko-KR" altLang="en-US" dirty="0" smtClean="0"/>
              <a:t>과목으로 학점이관 가능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510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u="sng" dirty="0" smtClean="0"/>
              <a:t/>
            </a:r>
            <a:br>
              <a:rPr lang="en-US" altLang="ko-KR" u="sng" dirty="0" smtClean="0"/>
            </a:br>
            <a:r>
              <a:rPr lang="en-US" altLang="ko-KR" u="sng" dirty="0" smtClean="0"/>
              <a:t>Housing</a:t>
            </a:r>
            <a:r>
              <a:rPr lang="ko-KR" altLang="ko-KR" dirty="0"/>
              <a:t/>
            </a:r>
            <a:br>
              <a:rPr lang="ko-KR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ko-KR" dirty="0"/>
              <a:t>Style 1:  </a:t>
            </a:r>
            <a:r>
              <a:rPr lang="en-US" altLang="ko-KR" dirty="0" smtClean="0"/>
              <a:t>6</a:t>
            </a:r>
            <a:r>
              <a:rPr lang="ko-KR" altLang="en-US" dirty="0" smtClean="0"/>
              <a:t>명과 함께 쓰는 방이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화장       </a:t>
            </a:r>
            <a:r>
              <a:rPr lang="en-US" altLang="ko-KR" dirty="0" smtClean="0"/>
              <a:t>		</a:t>
            </a:r>
            <a:r>
              <a:rPr lang="ko-KR" altLang="en-US" dirty="0" smtClean="0"/>
              <a:t>실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개가 있는 기숙사</a:t>
            </a:r>
            <a:endParaRPr lang="en-US" altLang="ko-KR" dirty="0" smtClean="0"/>
          </a:p>
          <a:p>
            <a:pPr lvl="0"/>
            <a:endParaRPr lang="ko-KR" altLang="ko-KR" dirty="0"/>
          </a:p>
          <a:p>
            <a:pPr lvl="0"/>
            <a:r>
              <a:rPr lang="en-US" altLang="ko-KR" dirty="0"/>
              <a:t>Style 2:  </a:t>
            </a:r>
            <a:r>
              <a:rPr lang="en-US" altLang="ko-KR" dirty="0" smtClean="0"/>
              <a:t>4</a:t>
            </a:r>
            <a:r>
              <a:rPr lang="ko-KR" altLang="en-US" dirty="0" smtClean="0"/>
              <a:t>명이 함께 쓰는 방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화장실 </a:t>
            </a:r>
            <a:r>
              <a:rPr lang="en-US" altLang="ko-KR" dirty="0" smtClean="0"/>
              <a:t>1		</a:t>
            </a:r>
            <a:r>
              <a:rPr lang="ko-KR" altLang="en-US" dirty="0" smtClean="0"/>
              <a:t>개가 있는 기숙사</a:t>
            </a:r>
            <a:endParaRPr lang="en-US" altLang="ko-KR" dirty="0" smtClean="0"/>
          </a:p>
          <a:p>
            <a:pPr lvl="0"/>
            <a:endParaRPr lang="ko-KR" altLang="ko-KR" dirty="0"/>
          </a:p>
          <a:p>
            <a:pPr lvl="0"/>
            <a:r>
              <a:rPr lang="en-US" altLang="ko-KR" dirty="0"/>
              <a:t>Style 3:  </a:t>
            </a:r>
            <a:r>
              <a:rPr lang="en-US" altLang="ko-KR" dirty="0" smtClean="0"/>
              <a:t>2</a:t>
            </a:r>
            <a:r>
              <a:rPr lang="ko-KR" altLang="en-US" dirty="0" smtClean="0"/>
              <a:t>명의 학생이 함께 쓰는 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공동</a:t>
            </a:r>
            <a:r>
              <a:rPr lang="en-US" altLang="ko-KR" dirty="0" smtClean="0"/>
              <a:t>		</a:t>
            </a:r>
            <a:r>
              <a:rPr lang="ko-KR" altLang="en-US" dirty="0" smtClean="0"/>
              <a:t>화장실 사용</a:t>
            </a:r>
            <a:endParaRPr lang="ko-KR" altLang="ko-KR" dirty="0"/>
          </a:p>
          <a:p>
            <a:pPr marL="0" indent="0">
              <a:buNone/>
            </a:pP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4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/>
              <a:t>Roommate &amp; Meal plan</a:t>
            </a: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American</a:t>
            </a:r>
          </a:p>
          <a:p>
            <a:r>
              <a:rPr lang="en-US" altLang="ko-KR" dirty="0" smtClean="0"/>
              <a:t>International Student</a:t>
            </a:r>
          </a:p>
          <a:p>
            <a:endParaRPr lang="en-US" altLang="ko-KR" dirty="0"/>
          </a:p>
          <a:p>
            <a:r>
              <a:rPr lang="en-US" altLang="ko-KR" dirty="0" smtClean="0"/>
              <a:t>19-meal </a:t>
            </a:r>
            <a:r>
              <a:rPr lang="en-US" altLang="ko-KR" dirty="0"/>
              <a:t>per </a:t>
            </a:r>
            <a:r>
              <a:rPr lang="en-US" altLang="ko-KR" dirty="0" smtClean="0"/>
              <a:t>week</a:t>
            </a:r>
          </a:p>
          <a:p>
            <a:r>
              <a:rPr lang="en-US" altLang="ko-KR" dirty="0"/>
              <a:t>3</a:t>
            </a:r>
            <a:r>
              <a:rPr lang="en-US" altLang="ko-KR" dirty="0" smtClean="0"/>
              <a:t> </a:t>
            </a:r>
            <a:r>
              <a:rPr lang="en-US" altLang="ko-KR" dirty="0"/>
              <a:t>dining halls around campus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05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u="sng" dirty="0" smtClean="0"/>
              <a:t>Cost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u="sng" dirty="0" smtClean="0"/>
              <a:t>Minimum of 5 participants</a:t>
            </a:r>
          </a:p>
          <a:p>
            <a:endParaRPr lang="en-US" altLang="ko-KR" b="1" u="sng" dirty="0"/>
          </a:p>
          <a:p>
            <a:r>
              <a:rPr lang="ko-KR" altLang="en-US" b="1" dirty="0" smtClean="0"/>
              <a:t>한 학기 </a:t>
            </a:r>
            <a:r>
              <a:rPr lang="en-US" altLang="ko-KR" b="1" dirty="0" smtClean="0"/>
              <a:t>$11,000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(</a:t>
            </a:r>
            <a:r>
              <a:rPr lang="ko-KR" altLang="en-US" b="1" dirty="0" smtClean="0"/>
              <a:t>학비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공항픽업비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건강보험료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교재비</a:t>
            </a:r>
            <a:r>
              <a:rPr lang="en-US" altLang="ko-KR" b="1" dirty="0" smtClean="0"/>
              <a:t>,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</a:t>
            </a:r>
            <a:r>
              <a:rPr lang="ko-KR" altLang="en-US" b="1" dirty="0" smtClean="0"/>
              <a:t>기숙사비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식비</a:t>
            </a:r>
            <a:r>
              <a:rPr lang="en-US" altLang="ko-KR" b="1" dirty="0" smtClean="0"/>
              <a:t>)</a:t>
            </a:r>
            <a:endParaRPr lang="en-US" altLang="ko-KR" b="1" dirty="0"/>
          </a:p>
          <a:p>
            <a:r>
              <a:rPr lang="ko-KR" altLang="en-US" b="1" dirty="0" smtClean="0"/>
              <a:t>대구대 지원</a:t>
            </a:r>
            <a:r>
              <a:rPr lang="en-US" altLang="ko-KR" b="1" dirty="0" smtClean="0"/>
              <a:t>: 1</a:t>
            </a:r>
            <a:r>
              <a:rPr lang="ko-KR" altLang="en-US" b="1" dirty="0" smtClean="0"/>
              <a:t>인당 </a:t>
            </a:r>
            <a:r>
              <a:rPr lang="en-US" altLang="ko-KR" b="1" dirty="0" smtClean="0"/>
              <a:t>160</a:t>
            </a:r>
            <a:r>
              <a:rPr lang="ko-KR" altLang="en-US" b="1" dirty="0" smtClean="0"/>
              <a:t>만원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항공료</a:t>
            </a:r>
            <a:r>
              <a:rPr lang="en-US" altLang="ko-KR" b="1" dirty="0" smtClean="0"/>
              <a:t>)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err="1" smtClean="0"/>
              <a:t>대구대학비</a:t>
            </a:r>
            <a:r>
              <a:rPr lang="en-US" altLang="ko-KR" b="1" dirty="0" smtClean="0"/>
              <a:t>+</a:t>
            </a:r>
            <a:r>
              <a:rPr lang="ko-KR" altLang="en-US" b="1" dirty="0" err="1" smtClean="0"/>
              <a:t>현지학기제학비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생활비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86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u="sng" dirty="0" smtClean="0"/>
              <a:t>지원 절</a:t>
            </a:r>
            <a:r>
              <a:rPr lang="ko-KR" altLang="en-US" u="sng" dirty="0"/>
              <a:t>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신청서 </a:t>
            </a:r>
            <a:r>
              <a:rPr lang="ko-KR" altLang="en-US" dirty="0" err="1" smtClean="0"/>
              <a:t>조교실로</a:t>
            </a:r>
            <a:r>
              <a:rPr lang="ko-KR" altLang="en-US" dirty="0" smtClean="0"/>
              <a:t> 제출 </a:t>
            </a:r>
            <a:r>
              <a:rPr lang="en-US" altLang="ko-KR" dirty="0" smtClean="0"/>
              <a:t>(11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일까지</a:t>
            </a:r>
            <a:r>
              <a:rPr lang="en-US" altLang="ko-KR" dirty="0" smtClean="0"/>
              <a:t>)</a:t>
            </a:r>
            <a:endParaRPr lang="ko-KR" altLang="ko-KR" dirty="0"/>
          </a:p>
          <a:p>
            <a:pPr lvl="0"/>
            <a:r>
              <a:rPr lang="ko-KR" altLang="en-US" dirty="0" smtClean="0"/>
              <a:t>여권 복사 제출</a:t>
            </a:r>
            <a:endParaRPr lang="ko-KR" altLang="ko-KR" dirty="0"/>
          </a:p>
          <a:p>
            <a:pPr lvl="0"/>
            <a:r>
              <a:rPr lang="en-US" altLang="ko-KR" dirty="0" smtClean="0"/>
              <a:t>$11,000 </a:t>
            </a:r>
            <a:r>
              <a:rPr lang="en-US" altLang="ko-KR" dirty="0"/>
              <a:t>USD </a:t>
            </a:r>
            <a:r>
              <a:rPr lang="ko-KR" altLang="en-US" dirty="0" smtClean="0"/>
              <a:t>잔고 통장 </a:t>
            </a:r>
            <a:endParaRPr lang="en-US" altLang="ko-KR" dirty="0" smtClean="0"/>
          </a:p>
          <a:p>
            <a:pPr lvl="0"/>
            <a:r>
              <a:rPr lang="en-US" altLang="ko-KR" dirty="0" smtClean="0"/>
              <a:t>F-1 </a:t>
            </a:r>
            <a:r>
              <a:rPr lang="en-US" altLang="ko-KR" dirty="0"/>
              <a:t>visa </a:t>
            </a:r>
            <a:r>
              <a:rPr lang="ko-KR" altLang="en-US" dirty="0" smtClean="0"/>
              <a:t>발급</a:t>
            </a:r>
            <a:endParaRPr lang="en-US" altLang="ko-KR" dirty="0" smtClean="0"/>
          </a:p>
          <a:p>
            <a:pPr lvl="0"/>
            <a:endParaRPr lang="ko-KR" altLang="ko-KR" dirty="0"/>
          </a:p>
          <a:p>
            <a:pPr marL="6858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82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u="sng" dirty="0" smtClean="0"/>
              <a:t/>
            </a:r>
            <a:br>
              <a:rPr lang="en-US" altLang="ko-KR" u="sng" dirty="0" smtClean="0"/>
            </a:br>
            <a:r>
              <a:rPr lang="ko-KR" altLang="en-US" u="sng" dirty="0" smtClean="0"/>
              <a:t>문의사항</a:t>
            </a:r>
            <a:r>
              <a:rPr lang="en-US" altLang="ko-KR" u="sng" dirty="0" smtClean="0"/>
              <a:t/>
            </a:r>
            <a:br>
              <a:rPr lang="en-US" altLang="ko-KR" u="sng" dirty="0" smtClean="0"/>
            </a:b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u="sng" dirty="0" smtClean="0">
                <a:hlinkClick r:id="rId2"/>
              </a:rPr>
              <a:t>조교실 </a:t>
            </a:r>
            <a:r>
              <a:rPr lang="en-US" altLang="ko-KR" u="sng" dirty="0" smtClean="0">
                <a:hlinkClick r:id="rId2"/>
              </a:rPr>
              <a:t>(850-4125)</a:t>
            </a:r>
          </a:p>
          <a:p>
            <a:r>
              <a:rPr lang="ko-KR" altLang="en-US" u="sng" dirty="0" smtClean="0">
                <a:hlinkClick r:id="rId2"/>
              </a:rPr>
              <a:t>학과장 </a:t>
            </a:r>
            <a:r>
              <a:rPr lang="en-US" altLang="ko-KR" u="sng" dirty="0" smtClean="0">
                <a:hlinkClick r:id="rId2"/>
              </a:rPr>
              <a:t>(</a:t>
            </a:r>
            <a:r>
              <a:rPr lang="ko-KR" altLang="en-US" u="sng" dirty="0" smtClean="0">
                <a:hlinkClick r:id="rId2"/>
              </a:rPr>
              <a:t>임정완교수</a:t>
            </a:r>
            <a:r>
              <a:rPr lang="en-US" altLang="ko-KR" u="sng" dirty="0" smtClean="0">
                <a:hlinkClick r:id="rId2"/>
              </a:rPr>
              <a:t>)</a:t>
            </a:r>
          </a:p>
          <a:p>
            <a:r>
              <a:rPr lang="ko-KR" altLang="en-US" u="sng" dirty="0" err="1" smtClean="0">
                <a:hlinkClick r:id="rId2"/>
              </a:rPr>
              <a:t>미주리주립대</a:t>
            </a:r>
            <a:r>
              <a:rPr lang="en-US" altLang="ko-KR" u="sng" dirty="0" smtClean="0">
                <a:hlinkClick r:id="rId2"/>
              </a:rPr>
              <a:t>ELI</a:t>
            </a:r>
            <a:r>
              <a:rPr lang="ko-KR" altLang="en-US" u="sng" dirty="0" smtClean="0">
                <a:hlinkClick r:id="rId2"/>
              </a:rPr>
              <a:t>담당자</a:t>
            </a:r>
            <a:r>
              <a:rPr lang="en-US" altLang="ko-KR" u="sng" dirty="0" smtClean="0">
                <a:hlinkClick r:id="rId2"/>
              </a:rPr>
              <a:t>: Jennifer Johnston</a:t>
            </a:r>
            <a:endParaRPr lang="en-US" altLang="ko-KR" u="sng" dirty="0">
              <a:hlinkClick r:id="rId2"/>
            </a:endParaRPr>
          </a:p>
          <a:p>
            <a:r>
              <a:rPr lang="en-US" altLang="ko-KR" u="sng" dirty="0" smtClean="0">
                <a:hlinkClick r:id="rId2"/>
              </a:rPr>
              <a:t>ELIteachertraining@missouristate.edu</a:t>
            </a:r>
            <a:r>
              <a:rPr lang="en-US" altLang="ko-KR" dirty="0" smtClean="0"/>
              <a:t> </a:t>
            </a:r>
          </a:p>
          <a:p>
            <a:r>
              <a:rPr lang="en-US" altLang="ko-KR" dirty="0" err="1" smtClean="0"/>
              <a:t>Kakao</a:t>
            </a:r>
            <a:r>
              <a:rPr lang="en-US" altLang="ko-KR" dirty="0" smtClean="0"/>
              <a:t> </a:t>
            </a:r>
            <a:r>
              <a:rPr lang="en-US" altLang="ko-KR" dirty="0"/>
              <a:t>Talk at jej006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98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</TotalTime>
  <Words>169</Words>
  <Application>Microsoft Office PowerPoint</Application>
  <PresentationFormat>화면 슬라이드 쇼(4:3)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메트로</vt:lpstr>
      <vt:lpstr>2017 현지학기제 안내</vt:lpstr>
      <vt:lpstr>미주리 주립대 현지학기제</vt:lpstr>
      <vt:lpstr>지원 자격 및 학점 이관</vt:lpstr>
      <vt:lpstr> Housing </vt:lpstr>
      <vt:lpstr>Roommate &amp; Meal plan</vt:lpstr>
      <vt:lpstr>Cost</vt:lpstr>
      <vt:lpstr>지원 절차</vt:lpstr>
      <vt:lpstr> 문의사항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현지학기제</dc:title>
  <dc:creator>USER</dc:creator>
  <cp:lastModifiedBy>USER</cp:lastModifiedBy>
  <cp:revision>19</cp:revision>
  <dcterms:created xsi:type="dcterms:W3CDTF">2016-11-01T06:52:59Z</dcterms:created>
  <dcterms:modified xsi:type="dcterms:W3CDTF">2016-11-02T10:38:18Z</dcterms:modified>
</cp:coreProperties>
</file>