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2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3EBF-B731-41FF-AFEE-2DAD2DECEA91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직사각형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직사각형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/>
              <a:t>마스터 부제목 스타일 편집</a:t>
            </a:r>
            <a:endParaRPr kumimoji="0" lang="en-US"/>
          </a:p>
        </p:txBody>
      </p:sp>
      <p:sp>
        <p:nvSpPr>
          <p:cNvPr id="56" name="직사각형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직사각형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직사각형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직사각형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3EBF-B731-41FF-AFEE-2DAD2DECEA91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3EBF-B731-41FF-AFEE-2DAD2DECEA91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3EBF-B731-41FF-AFEE-2DAD2DECEA91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자유형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자유형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자유형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자유형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자유형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자유형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자유형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자유형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자유형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자유형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자유형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자유형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3EBF-B731-41FF-AFEE-2DAD2DECEA91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직사각형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직사각형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3EBF-B731-41FF-AFEE-2DAD2DECEA91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3EBF-B731-41FF-AFEE-2DAD2DECEA91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직사각형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직사각형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직사각형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3EBF-B731-41FF-AFEE-2DAD2DECEA91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3EBF-B731-41FF-AFEE-2DAD2DECEA91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3EBF-B731-41FF-AFEE-2DAD2DECEA91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직선 연결선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그룹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직선 연결선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/>
              <a:t>그림을 추가하려면 아이콘을 클릭하십시오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grpSp>
        <p:nvGrpSpPr>
          <p:cNvPr id="14" name="그룹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직선 연결선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그룹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직선 연결선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67133EBF-B731-41FF-AFEE-2DAD2DECEA91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직사각형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/>
              <a:t>둘째 수준</a:t>
            </a:r>
          </a:p>
          <a:p>
            <a:pPr lvl="2" eaLnBrk="1" latinLnBrk="0" hangingPunct="1"/>
            <a:r>
              <a:rPr kumimoji="0" lang="ko-KR" altLang="en-US"/>
              <a:t>셋째 수준</a:t>
            </a:r>
          </a:p>
          <a:p>
            <a:pPr lvl="3" eaLnBrk="1" latinLnBrk="0" hangingPunct="1"/>
            <a:r>
              <a:rPr kumimoji="0" lang="ko-KR" altLang="en-US"/>
              <a:t>넷째 수준</a:t>
            </a:r>
          </a:p>
          <a:p>
            <a:pPr lvl="4" eaLnBrk="1" latinLnBrk="0" hangingPunct="1"/>
            <a:r>
              <a:rPr kumimoji="0" lang="ko-KR" altLang="en-US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7133EBF-B731-41FF-AFEE-2DAD2DECEA91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4F781D6-0CC3-4911-957F-F92016C640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1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1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850-4120/jwlim@daegu.ac.kr" TargetMode="External"/><Relationship Id="rId2" Type="http://schemas.openxmlformats.org/officeDocument/2006/relationships/hyperlink" Target="mailto:ELIteachertraining@missouristate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2025 </a:t>
            </a:r>
            <a:r>
              <a:rPr lang="ko-KR" altLang="en-US" dirty="0" err="1"/>
              <a:t>현지학기제</a:t>
            </a:r>
            <a:r>
              <a:rPr lang="ko-KR" altLang="en-US" dirty="0"/>
              <a:t> 안내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3200" dirty="0"/>
              <a:t>대구대 사범대 영어교육과</a:t>
            </a:r>
          </a:p>
        </p:txBody>
      </p:sp>
    </p:spTree>
    <p:extLst>
      <p:ext uri="{BB962C8B-B14F-4D97-AF65-F5344CB8AC3E}">
        <p14:creationId xmlns:p14="http://schemas.microsoft.com/office/powerpoint/2010/main" val="2071725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미주리 주립대 </a:t>
            </a:r>
            <a:r>
              <a:rPr lang="ko-KR" altLang="en-US" dirty="0" err="1"/>
              <a:t>현지학기제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기간</a:t>
            </a:r>
            <a:r>
              <a:rPr lang="en-US" altLang="ko-KR" dirty="0"/>
              <a:t>: 2025</a:t>
            </a:r>
            <a:r>
              <a:rPr lang="ko-KR" altLang="en-US" dirty="0"/>
              <a:t>년 </a:t>
            </a:r>
            <a:r>
              <a:rPr lang="en-US" altLang="ko-KR" dirty="0"/>
              <a:t>9</a:t>
            </a:r>
            <a:r>
              <a:rPr lang="ko-KR" altLang="en-US" dirty="0"/>
              <a:t>월 </a:t>
            </a:r>
            <a:r>
              <a:rPr lang="en-US" altLang="ko-KR" dirty="0"/>
              <a:t>1</a:t>
            </a:r>
            <a:r>
              <a:rPr lang="ko-KR" altLang="en-US" dirty="0"/>
              <a:t>일</a:t>
            </a:r>
            <a:r>
              <a:rPr lang="en-US" altLang="ko-KR" dirty="0"/>
              <a:t>~12</a:t>
            </a:r>
            <a:r>
              <a:rPr lang="ko-KR" altLang="en-US" dirty="0"/>
              <a:t>월 </a:t>
            </a:r>
            <a:r>
              <a:rPr lang="en-US" altLang="ko-KR" dirty="0"/>
              <a:t>31</a:t>
            </a:r>
            <a:r>
              <a:rPr lang="ko-KR" altLang="en-US" dirty="0"/>
              <a:t>일</a:t>
            </a:r>
            <a:r>
              <a:rPr lang="en-US" altLang="ko-KR" dirty="0"/>
              <a:t>(</a:t>
            </a:r>
            <a:r>
              <a:rPr lang="ko-KR" altLang="en-US" dirty="0"/>
              <a:t>한 학기</a:t>
            </a:r>
            <a:r>
              <a:rPr lang="en-US" altLang="ko-KR" dirty="0"/>
              <a:t>)</a:t>
            </a:r>
            <a:endParaRPr lang="ko-KR" altLang="ko-KR" dirty="0"/>
          </a:p>
          <a:p>
            <a:r>
              <a:rPr lang="en-US" altLang="ko-KR" b="1" dirty="0"/>
              <a:t>Phase 1: 8 weeks in the English for       	Academic Purposes (EAP) program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b="1" dirty="0"/>
              <a:t>    Phase 2:  4 weeks Teacher Training Course</a:t>
            </a:r>
          </a:p>
          <a:p>
            <a:endParaRPr lang="en-US" altLang="ko-KR" b="1" dirty="0"/>
          </a:p>
          <a:p>
            <a:r>
              <a:rPr lang="en-US" altLang="ko-KR" b="1" dirty="0"/>
              <a:t>Phase 3:  4 weeks Teaching Practicum </a:t>
            </a:r>
            <a:endParaRPr lang="ko-KR" altLang="ko-KR" dirty="0"/>
          </a:p>
          <a:p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7711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지원 자격 및 학점 이관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TOEFL(</a:t>
            </a:r>
            <a:r>
              <a:rPr lang="en-US" altLang="ko-KR" dirty="0" err="1"/>
              <a:t>ibt</a:t>
            </a:r>
            <a:r>
              <a:rPr lang="en-US" altLang="ko-KR" dirty="0"/>
              <a:t>) 40 </a:t>
            </a:r>
            <a:r>
              <a:rPr lang="ko-KR" altLang="en-US" dirty="0"/>
              <a:t>이상</a:t>
            </a:r>
            <a:endParaRPr lang="en-US" altLang="ko-KR" dirty="0"/>
          </a:p>
          <a:p>
            <a:r>
              <a:rPr lang="en-US" altLang="ko-KR" dirty="0"/>
              <a:t>TOEIC 400 </a:t>
            </a:r>
            <a:r>
              <a:rPr lang="ko-KR" altLang="en-US" dirty="0"/>
              <a:t>이상</a:t>
            </a:r>
            <a:endParaRPr lang="en-US" altLang="ko-KR" dirty="0"/>
          </a:p>
          <a:p>
            <a:r>
              <a:rPr lang="ko-KR" altLang="en-US" dirty="0"/>
              <a:t>영어교육과 재학생</a:t>
            </a:r>
            <a:endParaRPr lang="en-US" altLang="ko-KR" dirty="0"/>
          </a:p>
          <a:p>
            <a:pPr marL="68580" indent="0">
              <a:buNone/>
            </a:pPr>
            <a:endParaRPr lang="en-US" altLang="ko-KR" dirty="0"/>
          </a:p>
          <a:p>
            <a:pPr marL="68580" indent="0">
              <a:buNone/>
            </a:pPr>
            <a:endParaRPr lang="en-US" altLang="ko-KR" dirty="0"/>
          </a:p>
          <a:p>
            <a:r>
              <a:rPr lang="ko-KR" altLang="en-US" dirty="0"/>
              <a:t>학점</a:t>
            </a:r>
            <a:r>
              <a:rPr lang="en-US" altLang="ko-KR" dirty="0"/>
              <a:t>Transfer : </a:t>
            </a:r>
            <a:r>
              <a:rPr lang="ko-KR" altLang="en-US" dirty="0"/>
              <a:t>총 </a:t>
            </a:r>
            <a:r>
              <a:rPr lang="en-US" altLang="ko-KR" dirty="0"/>
              <a:t>18</a:t>
            </a:r>
            <a:r>
              <a:rPr lang="ko-KR" altLang="en-US" dirty="0"/>
              <a:t>학점</a:t>
            </a:r>
            <a:endParaRPr lang="en-US" altLang="ko-KR" dirty="0"/>
          </a:p>
          <a:p>
            <a:pPr marL="68580" indent="0">
              <a:buNone/>
            </a:pPr>
            <a:r>
              <a:rPr lang="ko-KR" altLang="en-US" dirty="0"/>
              <a:t>   전공선택</a:t>
            </a:r>
            <a:r>
              <a:rPr lang="en-US" altLang="ko-KR" dirty="0"/>
              <a:t>3</a:t>
            </a:r>
            <a:r>
              <a:rPr lang="ko-KR" altLang="en-US" dirty="0"/>
              <a:t>학점 </a:t>
            </a:r>
            <a:r>
              <a:rPr lang="en-US" altLang="ko-KR" dirty="0"/>
              <a:t>X 6</a:t>
            </a:r>
            <a:r>
              <a:rPr lang="ko-KR" altLang="en-US" dirty="0"/>
              <a:t>과목으로 학점이관 가능</a:t>
            </a:r>
          </a:p>
        </p:txBody>
      </p:sp>
    </p:spTree>
    <p:extLst>
      <p:ext uri="{BB962C8B-B14F-4D97-AF65-F5344CB8AC3E}">
        <p14:creationId xmlns:p14="http://schemas.microsoft.com/office/powerpoint/2010/main" val="177510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ko-KR" u="sng" dirty="0"/>
            </a:br>
            <a:r>
              <a:rPr lang="en-US" altLang="ko-KR" u="sng" dirty="0"/>
              <a:t>Housing</a:t>
            </a:r>
            <a:br>
              <a:rPr lang="ko-KR" altLang="ko-KR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ko-KR" dirty="0"/>
              <a:t>Style 1:  6</a:t>
            </a:r>
            <a:r>
              <a:rPr lang="ko-KR" altLang="en-US" dirty="0"/>
              <a:t>명과 함께 쓰는 방이 </a:t>
            </a:r>
            <a:r>
              <a:rPr lang="en-US" altLang="ko-KR" dirty="0"/>
              <a:t>3</a:t>
            </a:r>
            <a:r>
              <a:rPr lang="ko-KR" altLang="en-US" dirty="0"/>
              <a:t>개</a:t>
            </a:r>
            <a:r>
              <a:rPr lang="en-US" altLang="ko-KR" dirty="0"/>
              <a:t>, </a:t>
            </a:r>
            <a:r>
              <a:rPr lang="ko-KR" altLang="en-US" dirty="0"/>
              <a:t>화장       </a:t>
            </a:r>
            <a:r>
              <a:rPr lang="en-US" altLang="ko-KR" dirty="0"/>
              <a:t>		</a:t>
            </a:r>
            <a:r>
              <a:rPr lang="ko-KR" altLang="en-US" dirty="0"/>
              <a:t>실 </a:t>
            </a:r>
            <a:r>
              <a:rPr lang="en-US" altLang="ko-KR" dirty="0"/>
              <a:t>2</a:t>
            </a:r>
            <a:r>
              <a:rPr lang="ko-KR" altLang="en-US" dirty="0"/>
              <a:t>개가 있는 기숙사</a:t>
            </a:r>
            <a:endParaRPr lang="en-US" altLang="ko-KR" dirty="0"/>
          </a:p>
          <a:p>
            <a:pPr lvl="0"/>
            <a:endParaRPr lang="ko-KR" altLang="ko-KR" dirty="0"/>
          </a:p>
          <a:p>
            <a:pPr lvl="0"/>
            <a:r>
              <a:rPr lang="en-US" altLang="ko-KR" dirty="0"/>
              <a:t>Style 2:  4</a:t>
            </a:r>
            <a:r>
              <a:rPr lang="ko-KR" altLang="en-US" dirty="0"/>
              <a:t>명이 함께 쓰는 방</a:t>
            </a:r>
            <a:r>
              <a:rPr lang="en-US" altLang="ko-KR" dirty="0"/>
              <a:t>2</a:t>
            </a:r>
            <a:r>
              <a:rPr lang="ko-KR" altLang="en-US" dirty="0"/>
              <a:t>개</a:t>
            </a:r>
            <a:r>
              <a:rPr lang="en-US" altLang="ko-KR" dirty="0"/>
              <a:t>, </a:t>
            </a:r>
            <a:r>
              <a:rPr lang="ko-KR" altLang="en-US" dirty="0"/>
              <a:t>화장실 </a:t>
            </a:r>
            <a:r>
              <a:rPr lang="en-US" altLang="ko-KR" dirty="0"/>
              <a:t>1		</a:t>
            </a:r>
            <a:r>
              <a:rPr lang="ko-KR" altLang="en-US" dirty="0"/>
              <a:t>개가 있는 기숙사</a:t>
            </a:r>
            <a:endParaRPr lang="en-US" altLang="ko-KR" dirty="0"/>
          </a:p>
          <a:p>
            <a:pPr lvl="0"/>
            <a:endParaRPr lang="ko-KR" altLang="ko-KR" dirty="0"/>
          </a:p>
          <a:p>
            <a:pPr lvl="0"/>
            <a:r>
              <a:rPr lang="en-US" altLang="ko-KR" dirty="0"/>
              <a:t>Style 3:  2</a:t>
            </a:r>
            <a:r>
              <a:rPr lang="ko-KR" altLang="en-US" dirty="0"/>
              <a:t>명의 학생이 함께 쓰는 방</a:t>
            </a:r>
            <a:r>
              <a:rPr lang="en-US" altLang="ko-KR" dirty="0"/>
              <a:t>, </a:t>
            </a:r>
            <a:r>
              <a:rPr lang="ko-KR" altLang="en-US" dirty="0"/>
              <a:t>공동</a:t>
            </a:r>
            <a:r>
              <a:rPr lang="en-US" altLang="ko-KR" dirty="0"/>
              <a:t>		</a:t>
            </a:r>
            <a:r>
              <a:rPr lang="ko-KR" altLang="en-US" dirty="0"/>
              <a:t>화장실 사용</a:t>
            </a:r>
            <a:endParaRPr lang="ko-KR" altLang="ko-KR" dirty="0"/>
          </a:p>
          <a:p>
            <a:pPr marL="0" indent="0">
              <a:buNone/>
            </a:pPr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415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u="sng" dirty="0"/>
              <a:t>Roommate &amp; Meal plan</a:t>
            </a:r>
            <a:endParaRPr lang="ko-KR" altLang="en-US" u="sng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American</a:t>
            </a:r>
          </a:p>
          <a:p>
            <a:r>
              <a:rPr lang="en-US" altLang="ko-KR" dirty="0"/>
              <a:t>International Student</a:t>
            </a:r>
          </a:p>
          <a:p>
            <a:endParaRPr lang="en-US" altLang="ko-KR" dirty="0"/>
          </a:p>
          <a:p>
            <a:r>
              <a:rPr lang="en-US" altLang="ko-KR" dirty="0"/>
              <a:t>19-meals per week</a:t>
            </a:r>
          </a:p>
          <a:p>
            <a:r>
              <a:rPr lang="en-US" altLang="ko-KR" dirty="0"/>
              <a:t>3 dining halls around campus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50566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1" u="sng" dirty="0"/>
              <a:t>Cost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870776"/>
          </a:xfrm>
        </p:spPr>
        <p:txBody>
          <a:bodyPr>
            <a:normAutofit/>
          </a:bodyPr>
          <a:lstStyle/>
          <a:p>
            <a:r>
              <a:rPr lang="en-US" altLang="ko-KR" b="1" u="sng" dirty="0"/>
              <a:t>Minimum of 5 participants</a:t>
            </a:r>
          </a:p>
          <a:p>
            <a:r>
              <a:rPr lang="ko-KR" altLang="en-US" b="1" dirty="0"/>
              <a:t>한 학기 </a:t>
            </a:r>
            <a:r>
              <a:rPr lang="en-US" altLang="ko-KR" b="1" dirty="0"/>
              <a:t>$11,000</a:t>
            </a:r>
          </a:p>
          <a:p>
            <a:pPr marL="0" indent="0">
              <a:buNone/>
            </a:pPr>
            <a:r>
              <a:rPr lang="en-US" altLang="ko-KR" b="1" dirty="0"/>
              <a:t>      (</a:t>
            </a:r>
            <a:r>
              <a:rPr lang="ko-KR" altLang="en-US" b="1" dirty="0"/>
              <a:t>학비</a:t>
            </a:r>
            <a:r>
              <a:rPr lang="en-US" altLang="ko-KR" b="1" dirty="0"/>
              <a:t>, </a:t>
            </a:r>
            <a:r>
              <a:rPr lang="ko-KR" altLang="en-US" b="1" dirty="0" err="1"/>
              <a:t>공항픽업비</a:t>
            </a:r>
            <a:r>
              <a:rPr lang="en-US" altLang="ko-KR" b="1" dirty="0"/>
              <a:t>, </a:t>
            </a:r>
            <a:r>
              <a:rPr lang="ko-KR" altLang="en-US" b="1" dirty="0"/>
              <a:t>건강보험료</a:t>
            </a:r>
            <a:r>
              <a:rPr lang="en-US" altLang="ko-KR" b="1" dirty="0"/>
              <a:t>,</a:t>
            </a:r>
            <a:r>
              <a:rPr lang="ko-KR" altLang="en-US" b="1" dirty="0"/>
              <a:t>교재비</a:t>
            </a:r>
            <a:r>
              <a:rPr lang="en-US" altLang="ko-KR" b="1" dirty="0"/>
              <a:t>,</a:t>
            </a:r>
          </a:p>
          <a:p>
            <a:pPr marL="0" indent="0">
              <a:buNone/>
            </a:pPr>
            <a:r>
              <a:rPr lang="en-US" altLang="ko-KR" b="1" dirty="0"/>
              <a:t>        </a:t>
            </a:r>
            <a:r>
              <a:rPr lang="ko-KR" altLang="en-US" b="1" dirty="0"/>
              <a:t>기숙사비</a:t>
            </a:r>
            <a:r>
              <a:rPr lang="en-US" altLang="ko-KR" b="1" dirty="0"/>
              <a:t>, </a:t>
            </a:r>
            <a:r>
              <a:rPr lang="ko-KR" altLang="en-US" b="1" dirty="0"/>
              <a:t>식비</a:t>
            </a:r>
            <a:r>
              <a:rPr lang="en-US" altLang="ko-KR" b="1" dirty="0"/>
              <a:t>)</a:t>
            </a:r>
          </a:p>
          <a:p>
            <a:r>
              <a:rPr lang="ko-KR" altLang="en-US" b="1" dirty="0"/>
              <a:t>대구대 지원</a:t>
            </a:r>
            <a:r>
              <a:rPr lang="en-US" altLang="ko-KR" b="1" dirty="0"/>
              <a:t>: 1</a:t>
            </a:r>
            <a:r>
              <a:rPr lang="ko-KR" altLang="en-US" b="1" dirty="0"/>
              <a:t>인당 </a:t>
            </a:r>
            <a:r>
              <a:rPr lang="en-US" altLang="ko-KR" b="1" dirty="0"/>
              <a:t>200</a:t>
            </a:r>
            <a:r>
              <a:rPr lang="ko-KR" altLang="en-US" b="1" dirty="0"/>
              <a:t>만원</a:t>
            </a:r>
            <a:r>
              <a:rPr lang="en-US" altLang="ko-KR" b="1" dirty="0"/>
              <a:t>(</a:t>
            </a:r>
            <a:r>
              <a:rPr lang="ko-KR" altLang="en-US" b="1" dirty="0"/>
              <a:t>항공료</a:t>
            </a:r>
            <a:r>
              <a:rPr lang="en-US" altLang="ko-KR" b="1" dirty="0"/>
              <a:t>)</a:t>
            </a:r>
          </a:p>
          <a:p>
            <a:endParaRPr lang="en-US" altLang="ko-KR" b="1" dirty="0"/>
          </a:p>
          <a:p>
            <a:pPr marL="68580" indent="0">
              <a:buNone/>
            </a:pPr>
            <a:r>
              <a:rPr lang="ko-KR" altLang="en-US" b="1" i="1" u="sng" dirty="0" err="1"/>
              <a:t>총경비</a:t>
            </a:r>
            <a:endParaRPr lang="en-US" altLang="ko-KR" b="1" i="1" u="sng" dirty="0"/>
          </a:p>
          <a:p>
            <a:r>
              <a:rPr lang="ko-KR" altLang="en-US" b="1" dirty="0" err="1"/>
              <a:t>현지학기제학비</a:t>
            </a:r>
            <a:r>
              <a:rPr lang="en-US" altLang="ko-KR" b="1" dirty="0"/>
              <a:t>+</a:t>
            </a:r>
            <a:r>
              <a:rPr lang="ko-KR" altLang="en-US" b="1" dirty="0"/>
              <a:t>생활비</a:t>
            </a:r>
            <a:r>
              <a:rPr lang="en-US" altLang="ko-KR" b="1" dirty="0"/>
              <a:t>+</a:t>
            </a:r>
            <a:r>
              <a:rPr lang="ko-KR" altLang="en-US" b="1" dirty="0" err="1"/>
              <a:t>왕복비행기값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8647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u="sng" dirty="0"/>
              <a:t>지원 절차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신청서 조교실로 제출 </a:t>
            </a:r>
            <a:r>
              <a:rPr lang="en-US" altLang="ko-KR" dirty="0"/>
              <a:t>(4</a:t>
            </a:r>
            <a:r>
              <a:rPr lang="ko-KR" altLang="en-US" dirty="0"/>
              <a:t>월 </a:t>
            </a:r>
            <a:r>
              <a:rPr lang="en-US" altLang="ko-KR" dirty="0"/>
              <a:t>25</a:t>
            </a:r>
            <a:r>
              <a:rPr lang="ko-KR" altLang="en-US" dirty="0"/>
              <a:t>일까지</a:t>
            </a:r>
            <a:r>
              <a:rPr lang="en-US" altLang="ko-KR" dirty="0"/>
              <a:t>)</a:t>
            </a:r>
          </a:p>
          <a:p>
            <a:pPr lvl="0"/>
            <a:endParaRPr lang="en-US" altLang="ko-KR" dirty="0"/>
          </a:p>
          <a:p>
            <a:pPr marL="68580" lvl="0" indent="0">
              <a:buNone/>
            </a:pPr>
            <a:r>
              <a:rPr lang="ko-KR" altLang="en-US" dirty="0"/>
              <a:t>     </a:t>
            </a:r>
            <a:r>
              <a:rPr lang="ko-KR" altLang="en-US" i="1" u="sng" dirty="0"/>
              <a:t>후속 절차</a:t>
            </a:r>
            <a:endParaRPr lang="ko-KR" altLang="ko-KR" i="1" u="sng" dirty="0"/>
          </a:p>
          <a:p>
            <a:pPr lvl="0"/>
            <a:r>
              <a:rPr lang="ko-KR" altLang="en-US" dirty="0"/>
              <a:t>여권 복사 제출</a:t>
            </a:r>
            <a:endParaRPr lang="ko-KR" altLang="ko-KR" dirty="0"/>
          </a:p>
          <a:p>
            <a:pPr lvl="0"/>
            <a:r>
              <a:rPr lang="en-US" altLang="ko-KR" dirty="0"/>
              <a:t>$11,000 USD </a:t>
            </a:r>
            <a:r>
              <a:rPr lang="ko-KR" altLang="en-US" dirty="0"/>
              <a:t>잔고 통장 </a:t>
            </a:r>
            <a:endParaRPr lang="en-US" altLang="ko-KR" dirty="0"/>
          </a:p>
          <a:p>
            <a:pPr lvl="0"/>
            <a:r>
              <a:rPr lang="en-US" altLang="ko-KR" dirty="0"/>
              <a:t>F-1 visa </a:t>
            </a:r>
            <a:r>
              <a:rPr lang="ko-KR" altLang="en-US" dirty="0"/>
              <a:t>발급</a:t>
            </a:r>
            <a:endParaRPr lang="en-US" altLang="ko-KR" dirty="0"/>
          </a:p>
          <a:p>
            <a:pPr lvl="0"/>
            <a:r>
              <a:rPr lang="ko-KR" altLang="en-US" dirty="0"/>
              <a:t>건강보험 가입</a:t>
            </a:r>
            <a:endParaRPr lang="en-US" altLang="ko-KR" dirty="0"/>
          </a:p>
          <a:p>
            <a:pPr lvl="0"/>
            <a:r>
              <a:rPr lang="ko-KR" altLang="en-US" dirty="0"/>
              <a:t>왕복 비행기표 구입</a:t>
            </a:r>
            <a:endParaRPr lang="ko-KR" altLang="ko-KR" dirty="0"/>
          </a:p>
          <a:p>
            <a:pPr marL="6858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8296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u="sng" dirty="0"/>
              <a:t>문의사항</a:t>
            </a:r>
            <a:br>
              <a:rPr lang="en-US" altLang="ko-KR" u="sng" dirty="0"/>
            </a:br>
            <a:endParaRPr lang="ko-KR" altLang="en-US" u="sng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3568" y="1783560"/>
            <a:ext cx="8003232" cy="4572000"/>
          </a:xfrm>
        </p:spPr>
        <p:txBody>
          <a:bodyPr/>
          <a:lstStyle/>
          <a:p>
            <a:r>
              <a:rPr lang="ko-KR" altLang="en-US" u="sng" dirty="0" err="1">
                <a:hlinkClick r:id="rId2"/>
              </a:rPr>
              <a:t>조교실</a:t>
            </a:r>
            <a:r>
              <a:rPr lang="ko-KR" altLang="en-US" u="sng" dirty="0">
                <a:hlinkClick r:id="rId2"/>
              </a:rPr>
              <a:t> </a:t>
            </a:r>
            <a:r>
              <a:rPr lang="en-US" altLang="ko-KR" u="sng" dirty="0">
                <a:hlinkClick r:id="rId2"/>
              </a:rPr>
              <a:t>(850-4125)</a:t>
            </a:r>
          </a:p>
          <a:p>
            <a:r>
              <a:rPr lang="ko-KR" altLang="en-US" u="sng" dirty="0" err="1">
                <a:hlinkClick r:id="rId2"/>
              </a:rPr>
              <a:t>영교과</a:t>
            </a:r>
            <a:r>
              <a:rPr lang="ko-KR" altLang="en-US" u="sng" dirty="0">
                <a:hlinkClick r:id="rId2"/>
              </a:rPr>
              <a:t> 학과장 </a:t>
            </a:r>
            <a:r>
              <a:rPr lang="en-US" altLang="ko-KR" u="sng" dirty="0">
                <a:hlinkClick r:id="rId2"/>
              </a:rPr>
              <a:t>(</a:t>
            </a:r>
            <a:r>
              <a:rPr lang="en-US" altLang="ko-KR" u="sng" dirty="0">
                <a:hlinkClick r:id="rId3"/>
              </a:rPr>
              <a:t>850-4120/jwlim@daegu.ac.kr</a:t>
            </a:r>
            <a:r>
              <a:rPr lang="en-US" altLang="ko-KR" u="sng" dirty="0">
                <a:hlinkClick r:id="rId2"/>
              </a:rPr>
              <a:t>)</a:t>
            </a:r>
          </a:p>
          <a:p>
            <a:r>
              <a:rPr lang="ko-KR" altLang="en-US" u="sng" dirty="0" err="1">
                <a:hlinkClick r:id="rId2"/>
              </a:rPr>
              <a:t>미주리주립대</a:t>
            </a:r>
            <a:r>
              <a:rPr lang="ko-KR" altLang="en-US" u="sng" dirty="0">
                <a:hlinkClick r:id="rId2"/>
              </a:rPr>
              <a:t> </a:t>
            </a:r>
            <a:r>
              <a:rPr lang="en-US" altLang="ko-KR" u="sng" dirty="0">
                <a:hlinkClick r:id="rId2"/>
              </a:rPr>
              <a:t>ELI </a:t>
            </a:r>
            <a:r>
              <a:rPr lang="ko-KR" altLang="en-US" u="sng" dirty="0">
                <a:hlinkClick r:id="rId2"/>
              </a:rPr>
              <a:t>담당자</a:t>
            </a:r>
            <a:r>
              <a:rPr lang="en-US" altLang="ko-KR" u="sng" dirty="0">
                <a:hlinkClick r:id="rId2"/>
              </a:rPr>
              <a:t>: Jennifer Johnston</a:t>
            </a:r>
          </a:p>
          <a:p>
            <a:r>
              <a:rPr lang="en-US" altLang="ko-KR" u="sng" dirty="0">
                <a:hlinkClick r:id="rId2"/>
              </a:rPr>
              <a:t>ELIteachertraining@missouristate.edu</a:t>
            </a:r>
            <a:r>
              <a:rPr lang="en-US" altLang="ko-KR" dirty="0"/>
              <a:t> </a:t>
            </a:r>
          </a:p>
          <a:p>
            <a:r>
              <a:rPr lang="en-US" altLang="ko-KR" dirty="0" err="1"/>
              <a:t>Kakao</a:t>
            </a:r>
            <a:r>
              <a:rPr lang="en-US" altLang="ko-KR" dirty="0"/>
              <a:t> Talk at jwlim300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9877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메트로">
  <a:themeElements>
    <a:clrScheme name="메트로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메트로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메트로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62</TotalTime>
  <Words>263</Words>
  <Application>Microsoft Office PowerPoint</Application>
  <PresentationFormat>화면 슬라이드 쇼(4:3)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6" baseType="lpstr">
      <vt:lpstr>HY중고딕</vt:lpstr>
      <vt:lpstr>맑은 고딕</vt:lpstr>
      <vt:lpstr>Consolas</vt:lpstr>
      <vt:lpstr>Corbel</vt:lpstr>
      <vt:lpstr>Wingdings</vt:lpstr>
      <vt:lpstr>Wingdings 2</vt:lpstr>
      <vt:lpstr>Wingdings 3</vt:lpstr>
      <vt:lpstr>메트로</vt:lpstr>
      <vt:lpstr>2025 현지학기제 안내</vt:lpstr>
      <vt:lpstr>미주리 주립대 현지학기제</vt:lpstr>
      <vt:lpstr>지원 자격 및 학점 이관</vt:lpstr>
      <vt:lpstr> Housing </vt:lpstr>
      <vt:lpstr>Roommate &amp; Meal plan</vt:lpstr>
      <vt:lpstr>Cost</vt:lpstr>
      <vt:lpstr>지원 절차</vt:lpstr>
      <vt:lpstr>문의사항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현지학기제</dc:title>
  <dc:creator>USER</dc:creator>
  <cp:lastModifiedBy>임정완</cp:lastModifiedBy>
  <cp:revision>37</cp:revision>
  <dcterms:created xsi:type="dcterms:W3CDTF">2016-11-01T06:52:59Z</dcterms:created>
  <dcterms:modified xsi:type="dcterms:W3CDTF">2025-04-01T14:01:25Z</dcterms:modified>
</cp:coreProperties>
</file>