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96" r:id="rId2"/>
    <p:sldId id="669" r:id="rId3"/>
    <p:sldId id="643" r:id="rId4"/>
    <p:sldId id="670" r:id="rId5"/>
    <p:sldId id="671" r:id="rId6"/>
    <p:sldId id="672" r:id="rId7"/>
    <p:sldId id="673" r:id="rId8"/>
    <p:sldId id="675" r:id="rId9"/>
    <p:sldId id="676" r:id="rId10"/>
    <p:sldId id="677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E1"/>
    <a:srgbClr val="F47D29"/>
    <a:srgbClr val="2C6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3560" autoAdjust="0"/>
  </p:normalViewPr>
  <p:slideViewPr>
    <p:cSldViewPr snapToGrid="0">
      <p:cViewPr varScale="1">
        <p:scale>
          <a:sx n="106" d="100"/>
          <a:sy n="106" d="100"/>
        </p:scale>
        <p:origin x="84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0739-B0D0-41A6-85B2-48C63B0791FC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4F212-01B2-484E-921F-15961AC320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972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59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87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03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46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28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05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09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13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1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024BC58-9A0A-42AB-A074-4E0E3A44E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587B168-24B4-4A31-9E65-EA5F1E2E1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299"/>
            <a:ext cx="4991100" cy="235267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C095973-21E1-4FEB-B922-2F60D283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2500"/>
            <a:ext cx="6096000" cy="495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A04487-A46F-4827-BD78-F403FFDC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7F8B1-D5DC-44A1-B96D-242A132B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09DD57-93A5-4315-B466-F701893E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03B3BE0-BEA4-42A8-85E6-5E5AA395DAF4}"/>
              </a:ext>
            </a:extLst>
          </p:cNvPr>
          <p:cNvSpPr/>
          <p:nvPr userDrawn="1"/>
        </p:nvSpPr>
        <p:spPr>
          <a:xfrm>
            <a:off x="246686" y="6339723"/>
            <a:ext cx="804897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err="1">
                <a:solidFill>
                  <a:schemeClr val="bg1"/>
                </a:solidFill>
              </a:rPr>
              <a:t>Copyright</a:t>
            </a:r>
            <a:r>
              <a:rPr lang="ko-KR" altLang="en-US" sz="1600" b="1" dirty="0">
                <a:solidFill>
                  <a:schemeClr val="bg1"/>
                </a:solidFill>
              </a:rPr>
              <a:t> 2021. (차세대반도체 혁신공유대학 사업단) </a:t>
            </a:r>
            <a:r>
              <a:rPr lang="ko-KR" altLang="en-US" sz="1600" b="1" dirty="0" err="1">
                <a:solidFill>
                  <a:schemeClr val="bg1"/>
                </a:solidFill>
              </a:rPr>
              <a:t>all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</a:rPr>
              <a:t>rights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</a:rPr>
              <a:t>reserved</a:t>
            </a:r>
            <a:r>
              <a:rPr lang="ko-KR" altLang="en-US" sz="1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6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FBD4F-16CF-441E-8403-F37AC120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84F5F5-80D3-4EC3-B729-E6B41C96B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598D4D-40B1-4A70-925D-45019334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383816-5925-4561-BB46-4F02E236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8A37B0-22CB-41E1-9C9C-B25ED219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04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6DC349-329C-4E4E-BA92-BB4089A73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111C3EC-A6B3-49F8-8623-0A990835F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0F81F3-BA10-4437-AB2C-9105902C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4013C0-73AB-4CB9-BBFD-ED89BC0E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1C35DE-EC2D-4E75-896B-0B066187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4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D8C28-6C9B-44D9-8461-B68E4316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2C64ED-B402-4F70-AE45-411D3340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0DFA43-3174-4A10-8020-98FA0335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1900" y="6339723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38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E13D34C-94CA-47CF-9682-05145D3F66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15468B7-9944-4D1A-8E7D-69749D0D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47700"/>
            <a:ext cx="5143500" cy="1866901"/>
          </a:xfrm>
        </p:spPr>
        <p:txBody>
          <a:bodyPr anchor="b"/>
          <a:lstStyle>
            <a:lvl1pPr>
              <a:defRPr sz="6000">
                <a:solidFill>
                  <a:srgbClr val="2C6C9A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5FA1DE-9967-4FBA-9A5B-95FCBB7D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19563"/>
            <a:ext cx="76136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47CD32-CCB0-4FFE-B888-481B2F4E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6DA5A74-BD54-4048-969F-341469AF0371}"/>
              </a:ext>
            </a:extLst>
          </p:cNvPr>
          <p:cNvSpPr/>
          <p:nvPr userDrawn="1"/>
        </p:nvSpPr>
        <p:spPr>
          <a:xfrm>
            <a:off x="371475" y="552450"/>
            <a:ext cx="1419225" cy="126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7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A3420D-01E2-46AE-BF94-86A219AC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23751A-B5A7-4A7F-92DF-2EC10B7BE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A39605-91C7-4608-823E-7E74E6FF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04B81D-4415-46A8-A4D9-DCB91258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77FD15-B4B6-4753-B9AD-2F2FB156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6D7F2A-E066-44BD-B48D-FD1C59BC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81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2DF572-149C-4713-A0D4-96A8DDF3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0B1157-08FB-4F49-A83A-D7873479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69B54B-4C63-4B67-B1D3-A9337D7FA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EAF719-C34D-430E-96C8-1581329FE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1A2024-8827-4365-89C6-45CA2AA0B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BEB2B8-8ED4-4A17-A4DC-D590F47E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16086BB-8FCA-4B4E-A08E-16A4307C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C4F570F-F332-47ED-A7BA-BC1312A9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06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166B3-A5F4-4988-9F86-0E1128F5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F698D5-2985-4860-ABB1-7E7FBDF0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22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D24E76-A223-422D-9645-FE93AEA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978" y="6339723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D82E54-F3F6-4D76-9747-FD76C37B5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111" b="61296"/>
          <a:stretch/>
        </p:blipFill>
        <p:spPr>
          <a:xfrm>
            <a:off x="0" y="647700"/>
            <a:ext cx="12192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AE6467-8707-426B-BBD4-71364F95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DCF156-4EA5-4E9A-A183-EC3845FB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964A16-9628-4C27-A83B-7A9D52FC1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46F0AB-8A88-41DB-A814-DA9ECB07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D93F3-9BFA-4FF3-9612-EE7F156F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A4D5FE-285E-4ACD-9AEE-3F89DF6A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87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C00820-A10F-4831-ACBE-E598BC2C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D43DC2-CD6C-47BF-87AB-9AFBF92D9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61E1C0-7248-4D61-ADE9-AF52E45E2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A9D45D3-A620-4C11-80A9-F23F26FC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F57884-F17F-4F9C-9284-CB76D5A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25EBF1-240C-4753-95B6-C3821E57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63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A1BEB62-F84D-43F0-BBD0-F4919B10E4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0591905-BEB0-401E-A7BA-A37E0DEC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12B01B-E3EF-49DC-BD58-487ABA874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3ACBE8-F9D1-4E58-8CEA-16FD40161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0317B5-1DDD-4F70-BED1-5CFA48350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78CBEF-DFB3-480E-83F3-A8E4949A3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378" y="6339723"/>
            <a:ext cx="389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F7EB-AD3B-44A3-8534-F9CBAF4974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DB2FA3-78B2-4926-BB88-D6478530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900" y="622300"/>
            <a:ext cx="9271000" cy="2871671"/>
          </a:xfrm>
        </p:spPr>
        <p:txBody>
          <a:bodyPr anchor="ctr">
            <a:normAutofit/>
          </a:bodyPr>
          <a:lstStyle/>
          <a:p>
            <a:pPr algn="r">
              <a:lnSpc>
                <a:spcPct val="120000"/>
              </a:lnSpc>
            </a:pPr>
            <a:endParaRPr lang="ko-KR" altLang="en-US" sz="4000" b="1" dirty="0">
              <a:latin typeface="+mn-lt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BDC2E1-B574-477A-85A4-1D00709F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083" y="4173648"/>
            <a:ext cx="11032214" cy="1611516"/>
          </a:xfrm>
        </p:spPr>
        <p:txBody>
          <a:bodyPr>
            <a:normAutofit/>
          </a:bodyPr>
          <a:lstStyle/>
          <a:p>
            <a:r>
              <a:rPr lang="en-US" altLang="ko-KR" sz="2800" i="1" u="sng" dirty="0"/>
              <a:t>※ </a:t>
            </a:r>
            <a:r>
              <a:rPr lang="ko-KR" altLang="en-US" sz="2800" i="1" u="sng" dirty="0"/>
              <a:t>학과</a:t>
            </a:r>
            <a:r>
              <a:rPr lang="en-US" altLang="ko-KR" sz="2800" i="1" u="sng" dirty="0"/>
              <a:t>/ </a:t>
            </a:r>
            <a:r>
              <a:rPr lang="ko-KR" altLang="en-US" sz="2800" i="1" u="sng" dirty="0"/>
              <a:t>학번</a:t>
            </a:r>
            <a:r>
              <a:rPr lang="en-US" altLang="ko-KR" sz="2800" i="1" u="sng" dirty="0"/>
              <a:t>/ </a:t>
            </a:r>
            <a:r>
              <a:rPr lang="ko-KR" altLang="en-US" sz="2800" i="1" u="sng" dirty="0"/>
              <a:t>이름 필수 기재</a:t>
            </a:r>
            <a:endParaRPr lang="en-US" altLang="ko-KR" sz="2800" i="1" u="sng" dirty="0"/>
          </a:p>
          <a:p>
            <a:r>
              <a:rPr lang="en-US" altLang="ko-KR" sz="2800" i="1" u="sng" dirty="0"/>
              <a:t>※ </a:t>
            </a:r>
            <a:r>
              <a:rPr lang="ko-KR" altLang="en-US" sz="2800" i="1" u="sng" dirty="0"/>
              <a:t>표지 및 목차포함 </a:t>
            </a:r>
            <a:r>
              <a:rPr lang="en-US" altLang="ko-KR" sz="2800" i="1" u="sng" dirty="0"/>
              <a:t>PPT 10</a:t>
            </a:r>
            <a:r>
              <a:rPr lang="ko-KR" altLang="en-US" sz="2800" i="1" u="sng" dirty="0"/>
              <a:t>장 내외</a:t>
            </a:r>
            <a:endParaRPr lang="en-US" altLang="ko-KR" sz="2800" i="1" u="sng" dirty="0"/>
          </a:p>
        </p:txBody>
      </p:sp>
    </p:spTree>
    <p:extLst>
      <p:ext uri="{BB962C8B-B14F-4D97-AF65-F5344CB8AC3E}">
        <p14:creationId xmlns:p14="http://schemas.microsoft.com/office/powerpoint/2010/main" val="42430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23"/>
    </mc:Choice>
    <mc:Fallback xmlns="">
      <p:transition spd="slow" advTm="224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36BF6-669F-4F26-B3D4-13EA527ADE20}"/>
              </a:ext>
            </a:extLst>
          </p:cNvPr>
          <p:cNvSpPr txBox="1"/>
          <p:nvPr/>
        </p:nvSpPr>
        <p:spPr>
          <a:xfrm>
            <a:off x="265370" y="356749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/>
              <a:t>참고문헌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8178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4000" b="1" dirty="0">
                <a:solidFill>
                  <a:srgbClr val="F47D29"/>
                </a:solidFill>
              </a:rPr>
              <a:t>목차</a:t>
            </a:r>
            <a:endParaRPr lang="en-US" altLang="ko-KR" sz="4000" b="1" dirty="0">
              <a:solidFill>
                <a:srgbClr val="F47D29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F083F69-F0BE-4D86-8175-08D9A6106FD1}"/>
              </a:ext>
            </a:extLst>
          </p:cNvPr>
          <p:cNvGrpSpPr/>
          <p:nvPr/>
        </p:nvGrpSpPr>
        <p:grpSpPr>
          <a:xfrm>
            <a:off x="989209" y="1510891"/>
            <a:ext cx="1531518" cy="4393805"/>
            <a:chOff x="989209" y="1510891"/>
            <a:chExt cx="1531518" cy="4393805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0D049F2-1F61-45AF-810D-07075C064B23}"/>
                </a:ext>
              </a:extLst>
            </p:cNvPr>
            <p:cNvSpPr/>
            <p:nvPr/>
          </p:nvSpPr>
          <p:spPr>
            <a:xfrm>
              <a:off x="989209" y="4410965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07DF0B85-8537-4653-9581-540CDD1AFD00}"/>
                </a:ext>
              </a:extLst>
            </p:cNvPr>
            <p:cNvSpPr/>
            <p:nvPr/>
          </p:nvSpPr>
          <p:spPr>
            <a:xfrm>
              <a:off x="989209" y="1583032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E5841FF6-AAB6-4DE3-B135-AF0A0F6602B4}"/>
                </a:ext>
              </a:extLst>
            </p:cNvPr>
            <p:cNvSpPr/>
            <p:nvPr/>
          </p:nvSpPr>
          <p:spPr>
            <a:xfrm>
              <a:off x="989209" y="2475191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C1E810F-0352-4300-952B-A8DC681E9F44}"/>
                </a:ext>
              </a:extLst>
            </p:cNvPr>
            <p:cNvSpPr/>
            <p:nvPr/>
          </p:nvSpPr>
          <p:spPr>
            <a:xfrm>
              <a:off x="989209" y="3422566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0B8E536-6949-4EFC-AD09-41A2B6CAB9CF}"/>
                </a:ext>
              </a:extLst>
            </p:cNvPr>
            <p:cNvSpPr/>
            <p:nvPr/>
          </p:nvSpPr>
          <p:spPr>
            <a:xfrm>
              <a:off x="2520662" y="1651057"/>
              <a:ext cx="65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ko-KR" altLang="en-US" sz="2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E52E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25C15EE-F370-4D04-9E3D-BD549F3C8FCD}"/>
                </a:ext>
              </a:extLst>
            </p:cNvPr>
            <p:cNvSpPr/>
            <p:nvPr/>
          </p:nvSpPr>
          <p:spPr>
            <a:xfrm>
              <a:off x="2520662" y="3484127"/>
              <a:ext cx="65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ko-KR" altLang="en-US" sz="2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AB92B189-BA87-46FC-878B-A87372F67C09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2075480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3E6DC673-F8E4-429F-A7E4-F6BBFE2FC275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2983052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FD071EDD-7E16-440F-87FF-8B092AD4A205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3915015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F8350DA-7749-407B-BD3D-B889726C6EC1}"/>
                </a:ext>
              </a:extLst>
            </p:cNvPr>
            <p:cNvSpPr/>
            <p:nvPr/>
          </p:nvSpPr>
          <p:spPr>
            <a:xfrm>
              <a:off x="2520662" y="4507186"/>
              <a:ext cx="65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altLang="ko-KR" sz="2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615CB89E-72BA-4AE2-AE21-AF6D5992B30D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4903414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3172E-0D83-4F44-A89A-9D5EA23E9D2D}"/>
                </a:ext>
              </a:extLst>
            </p:cNvPr>
            <p:cNvSpPr txBox="1"/>
            <p:nvPr/>
          </p:nvSpPr>
          <p:spPr>
            <a:xfrm>
              <a:off x="1140487" y="2411957"/>
              <a:ext cx="212657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II</a:t>
              </a:r>
              <a:endParaRPr kumimoji="0" lang="en-US" altLang="ko-KR" sz="2800" b="1" i="0" u="none" strike="noStrike" kern="1200" cap="none" spc="-200" normalizeH="0" noProof="0" dirty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8FAF9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9BD5BE-2CB8-44F4-B574-FB7E3550DB83}"/>
                </a:ext>
              </a:extLst>
            </p:cNvPr>
            <p:cNvSpPr txBox="1"/>
            <p:nvPr/>
          </p:nvSpPr>
          <p:spPr>
            <a:xfrm>
              <a:off x="1087319" y="3350425"/>
              <a:ext cx="318988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III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4DA033-5063-4620-BB2F-B4CAC8D0349B}"/>
                </a:ext>
              </a:extLst>
            </p:cNvPr>
            <p:cNvSpPr txBox="1"/>
            <p:nvPr/>
          </p:nvSpPr>
          <p:spPr>
            <a:xfrm>
              <a:off x="1026737" y="4338824"/>
              <a:ext cx="440153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48C0D6-0591-47F0-A193-DFA416A62399}"/>
                </a:ext>
              </a:extLst>
            </p:cNvPr>
            <p:cNvSpPr txBox="1"/>
            <p:nvPr/>
          </p:nvSpPr>
          <p:spPr>
            <a:xfrm>
              <a:off x="1193647" y="1510891"/>
              <a:ext cx="106330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</a:t>
              </a:r>
              <a:endParaRPr kumimoji="0" lang="en-US" altLang="ko-KR" sz="2800" b="1" i="0" u="none" strike="noStrike" kern="1200" cap="none" spc="-200" normalizeH="0" noProof="0" dirty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8FAF9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ED183A1-CEB5-486B-8ECF-90D523E41C89}"/>
                </a:ext>
              </a:extLst>
            </p:cNvPr>
            <p:cNvSpPr/>
            <p:nvPr/>
          </p:nvSpPr>
          <p:spPr>
            <a:xfrm>
              <a:off x="989209" y="5377587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4A8AE23F-CAA9-4EB7-8DD4-EBD9A2B8044B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5870036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2310AA-D227-41C8-878E-B9436A17758A}"/>
                </a:ext>
              </a:extLst>
            </p:cNvPr>
            <p:cNvSpPr txBox="1"/>
            <p:nvPr/>
          </p:nvSpPr>
          <p:spPr>
            <a:xfrm>
              <a:off x="1139412" y="5413584"/>
              <a:ext cx="214802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7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9294" y="409051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개요</a:t>
            </a:r>
          </a:p>
        </p:txBody>
      </p:sp>
    </p:spTree>
    <p:extLst>
      <p:ext uri="{BB962C8B-B14F-4D97-AF65-F5344CB8AC3E}">
        <p14:creationId xmlns:p14="http://schemas.microsoft.com/office/powerpoint/2010/main" val="27288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30311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13550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4254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8572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결과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023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기대효과</a:t>
            </a:r>
          </a:p>
        </p:txBody>
      </p:sp>
    </p:spTree>
    <p:extLst>
      <p:ext uri="{BB962C8B-B14F-4D97-AF65-F5344CB8AC3E}">
        <p14:creationId xmlns:p14="http://schemas.microsoft.com/office/powerpoint/2010/main" val="16599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37338</TotalTime>
  <Words>68</Words>
  <Application>Microsoft Office PowerPoint</Application>
  <PresentationFormat>와이드스크린</PresentationFormat>
  <Paragraphs>42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나눔스퀘어_ac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생활 속의 반도체</dc:title>
  <dc:creator>User</dc:creator>
  <cp:lastModifiedBy>옥근우</cp:lastModifiedBy>
  <cp:revision>425</cp:revision>
  <dcterms:created xsi:type="dcterms:W3CDTF">2021-07-06T04:05:08Z</dcterms:created>
  <dcterms:modified xsi:type="dcterms:W3CDTF">2023-10-04T00:38:10Z</dcterms:modified>
</cp:coreProperties>
</file>