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6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49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35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19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62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58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69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2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42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42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79964-D595-4AD7-9110-6F94128DB369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28C88-278A-4C7D-B0F1-DB2D6A411F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0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995936" y="6165304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E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995936" y="260648"/>
            <a:ext cx="1296144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>
                <a:latin typeface="맑은 고딕" panose="020B0503020000020004" pitchFamily="50" charset="-127"/>
                <a:ea typeface="맑은 고딕" panose="020B0503020000020004" pitchFamily="50" charset="-127"/>
              </a:rPr>
              <a:t>F</a:t>
            </a:r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순서도: 자기 디스크 5"/>
          <p:cNvSpPr/>
          <p:nvPr/>
        </p:nvSpPr>
        <p:spPr>
          <a:xfrm>
            <a:off x="3275856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순서도: 자기 디스크 6"/>
          <p:cNvSpPr/>
          <p:nvPr/>
        </p:nvSpPr>
        <p:spPr>
          <a:xfrm>
            <a:off x="3995936" y="1061120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/>
          <p:cNvSpPr/>
          <p:nvPr/>
        </p:nvSpPr>
        <p:spPr>
          <a:xfrm>
            <a:off x="4788024" y="1052736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순서도: 자기 디스크 8"/>
          <p:cNvSpPr/>
          <p:nvPr/>
        </p:nvSpPr>
        <p:spPr>
          <a:xfrm>
            <a:off x="5576664" y="1043699"/>
            <a:ext cx="504056" cy="144016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763688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576664" y="1484784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740351" y="2276872"/>
            <a:ext cx="64843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99592" y="2276872"/>
            <a:ext cx="6480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308304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115253" y="3165993"/>
            <a:ext cx="648435" cy="14793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44208" y="3165993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79712" y="3149579"/>
            <a:ext cx="648435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76664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656039" y="4941168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575487" y="5531879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656039" y="5525707"/>
            <a:ext cx="194421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696" y="260648"/>
            <a:ext cx="3060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</a:t>
            </a:r>
            <a:endParaRPr lang="en-US" altLang="ko-KR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정보통신공학 </a:t>
            </a:r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컴퓨터공학</a:t>
            </a:r>
            <a:r>
              <a:rPr lang="en-US" altLang="ko-KR" b="1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컴퓨터소프트웨어 공학</a:t>
            </a:r>
            <a:endParaRPr lang="en-US" altLang="ko-KR" b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94105" y="2493408"/>
            <a:ext cx="16511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Kbstock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| Easy to Stock 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6827" y="2473015"/>
            <a:ext cx="1588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Pam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Pam Island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6368" y="3156159"/>
            <a:ext cx="13019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SEA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스마트기기를 활용한 전시회 관람 지원 서비스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14181" y="3141841"/>
            <a:ext cx="1332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BB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볼링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BB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볼링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25246" y="3171433"/>
            <a:ext cx="13241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봄여름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인체감지센서를 활용한 안전방화셔터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84649" y="3180001"/>
            <a:ext cx="13955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날씨는 맑음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날씨 정보에 따른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의복 추천 웹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5340" y="4916197"/>
            <a:ext cx="15419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FILO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집 밖에서도 제어하는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홈 시스템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13675" y="5602141"/>
            <a:ext cx="13884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무야</a:t>
            </a:r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~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호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유아들을 위한 사물감지로봇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82973" y="5105918"/>
            <a:ext cx="1416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퍼스트조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IoT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하우스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90235" y="5608514"/>
            <a:ext cx="1270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노라조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두두의 그린하우스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43767" y="3561912"/>
            <a:ext cx="1332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해보자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Qrdate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66432" y="4136122"/>
            <a:ext cx="1332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조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스마트홈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09407" y="4264155"/>
            <a:ext cx="1663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프로젝트 </a:t>
            </a:r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708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지게차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안전 자율화 솔루션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83221" y="3791559"/>
            <a:ext cx="1561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코비코더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간단 게임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장르테스트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05791" y="3738291"/>
            <a:ext cx="1537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DUIT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Jetbot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이용한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지능형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CCTV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실시간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모니터링 시스템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05791" y="4364808"/>
            <a:ext cx="1408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박철현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스마트금고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0532" y="4215293"/>
            <a:ext cx="1489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잘해보자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쓰레기통 카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3709" y="3773708"/>
            <a:ext cx="133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공둘소둘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en-US" altLang="ko-KR" sz="10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Where DU you go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75856" y="4993141"/>
            <a:ext cx="133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SJ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| NFC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통신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금고락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9631" y="5001266"/>
            <a:ext cx="1332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칠색조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실시간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차량제어 시스템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08837" y="4875085"/>
            <a:ext cx="1396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아름다울 연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경사로 및 장애물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인식 위험방지 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전동휠체어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18838" y="5006232"/>
            <a:ext cx="1475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상받자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 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청각장애인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알림 시스템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65412" y="5510740"/>
            <a:ext cx="12822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피닉스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Auto air cleaning RC CAR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55750" y="5582971"/>
            <a:ext cx="1481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두이 아들자</a:t>
            </a:r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|</a:t>
            </a:r>
          </a:p>
          <a:p>
            <a:r>
              <a:rPr lang="ko-KR" altLang="en-US" sz="1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스마트 온도 측정기</a:t>
            </a:r>
            <a:endParaRPr lang="en-US" altLang="ko-KR" sz="1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620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150</Words>
  <Application>Microsoft Office PowerPoint</Application>
  <PresentationFormat>화면 슬라이드 쇼(4:3)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12</cp:revision>
  <dcterms:created xsi:type="dcterms:W3CDTF">2021-10-06T07:13:39Z</dcterms:created>
  <dcterms:modified xsi:type="dcterms:W3CDTF">2021-10-07T00:09:05Z</dcterms:modified>
</cp:coreProperties>
</file>