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18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386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779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98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7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10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31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49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81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5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05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3C6B-5E0B-4D9F-90E5-BF35D64E7E6F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70012-2D5B-4DBD-B654-15873DA050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67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1336674"/>
            <a:ext cx="4651130" cy="5521326"/>
            <a:chOff x="0" y="1336674"/>
            <a:chExt cx="4651130" cy="5521326"/>
          </a:xfrm>
        </p:grpSpPr>
        <p:pic>
          <p:nvPicPr>
            <p:cNvPr id="5" name="_x235416560" descr="EMB00002114026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24275"/>
              <a:ext cx="4564062" cy="3133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모서리가 둥근 사각형 설명선 5"/>
            <p:cNvSpPr/>
            <p:nvPr/>
          </p:nvSpPr>
          <p:spPr>
            <a:xfrm>
              <a:off x="288557" y="1336674"/>
              <a:ext cx="4362573" cy="2409093"/>
            </a:xfrm>
            <a:prstGeom prst="wedgeRoundRectCallout">
              <a:avLst/>
            </a:prstGeom>
            <a:solidFill>
              <a:schemeClr val="bg1"/>
            </a:solidFill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상담가능일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평일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09:00~16:00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점심시간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12:00~13:00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제외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</a:t>
              </a:r>
            </a:p>
            <a:p>
              <a:endPara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상담실위치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ko-KR" altLang="en-US" sz="1600" dirty="0" err="1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진로취업처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2201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호 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                   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대학일자리센터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endParaRPr lang="en-US" altLang="ko-KR" sz="1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문의전화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: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850-6783~4</a:t>
              </a:r>
              <a:r>
                <a:rPr lang="en-US" altLang="ko-KR" sz="14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[</a:t>
              </a:r>
              <a:r>
                <a:rPr lang="ko-KR" altLang="en-US" sz="14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대학일자리센터</a:t>
              </a:r>
              <a:r>
                <a:rPr lang="en-US" altLang="ko-KR" sz="14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]</a:t>
              </a:r>
              <a:endParaRPr lang="en-US" altLang="ko-KR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/>
              </a:r>
              <a:b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</a:b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☞ 상담 사전예약필수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최소 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1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일전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</a:t>
              </a:r>
            </a:p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[</a:t>
              </a:r>
              <a:r>
                <a:rPr lang="ko-KR" altLang="en-US" sz="1600" dirty="0" smtClean="0">
                  <a:solidFill>
                    <a:srgbClr val="FF00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삼성채용박람회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/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희망시간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/</a:t>
              </a:r>
              <a:r>
                <a:rPr lang="ko-KR" altLang="en-US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지원기</a:t>
              </a:r>
              <a:r>
                <a:rPr lang="ko-KR" altLang="en-US" sz="1600" dirty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업</a:t>
              </a:r>
              <a:r>
                <a:rPr lang="en-US" altLang="ko-KR" sz="1600" dirty="0" smtClean="0">
                  <a:solidFill>
                    <a:schemeClr val="tx1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]</a:t>
              </a:r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endParaRPr lang="en-US" altLang="ko-KR" sz="16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endParaRPr lang="ko-KR" altLang="en-US" sz="16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</p:grpSp>
      <p:sp>
        <p:nvSpPr>
          <p:cNvPr id="7" name="모서리가 둥근 직사각형 6"/>
          <p:cNvSpPr/>
          <p:nvPr/>
        </p:nvSpPr>
        <p:spPr>
          <a:xfrm>
            <a:off x="187080" y="114300"/>
            <a:ext cx="4464050" cy="98473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i="1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삼성협력사채용박람회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신청방법</a:t>
            </a:r>
            <a:r>
              <a:rPr lang="en-US" altLang="ko-KR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24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상담시간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" name="Picture 17" descr="C:\Users\USER\Desktop\KakaoTalk_20190813_104520606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" t="2237"/>
          <a:stretch/>
        </p:blipFill>
        <p:spPr bwMode="auto">
          <a:xfrm>
            <a:off x="4852619" y="2479431"/>
            <a:ext cx="7168811" cy="437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모서리가 둥근 직사각형 20"/>
          <p:cNvSpPr/>
          <p:nvPr/>
        </p:nvSpPr>
        <p:spPr>
          <a:xfrm>
            <a:off x="5091599" y="114300"/>
            <a:ext cx="6707677" cy="21717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상담 </a:t>
            </a:r>
            <a:r>
              <a:rPr lang="ko-KR" altLang="en-US" sz="2800" b="1" i="1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예약제</a:t>
            </a:r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진행</a:t>
            </a:r>
            <a:r>
              <a:rPr lang="en-US" altLang="ko-KR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!!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당일접수는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어려울 수 있습니다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최소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일전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(16</a:t>
            </a:r>
            <a:r>
              <a:rPr lang="ko-KR" altLang="en-US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시이전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예약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!)</a:t>
            </a:r>
          </a:p>
          <a:p>
            <a:pPr algn="ctr"/>
            <a:endParaRPr lang="en-US" altLang="ko-KR" b="1" i="1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꼭 기억하세요</a:t>
            </a:r>
            <a:r>
              <a:rPr lang="en-US" altLang="ko-KR" sz="2800" b="1" i="1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!!</a:t>
            </a:r>
            <a:endParaRPr lang="en-US" altLang="ko-KR" sz="2800" b="1" i="1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청년워크넷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우리학교취업지원실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dirty="0" err="1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삼성협력사채용박람회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희망기업기입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  <a:endParaRPr lang="en-US" altLang="ko-KR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endParaRPr lang="en-US" altLang="ko-KR" sz="10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739467" y="6544733"/>
            <a:ext cx="1591733" cy="22013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rgbClr val="FF0000"/>
                </a:solidFill>
              </a:rPr>
              <a:t>삼성채용박람회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지원기업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)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739466" y="6040428"/>
            <a:ext cx="1591733" cy="22013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Ex)11</a:t>
            </a:r>
            <a:r>
              <a:rPr lang="ko-KR" altLang="en-US" sz="700" b="1" dirty="0" err="1" smtClean="0">
                <a:solidFill>
                  <a:srgbClr val="FF0000"/>
                </a:solidFill>
              </a:rPr>
              <a:t>시상담희망</a:t>
            </a:r>
            <a:r>
              <a:rPr lang="en-US" altLang="ko-KR" sz="7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700" b="1" dirty="0" smtClean="0">
                <a:solidFill>
                  <a:srgbClr val="FF0000"/>
                </a:solidFill>
              </a:rPr>
              <a:t>점심시간제외</a:t>
            </a:r>
            <a:r>
              <a:rPr lang="en-US" altLang="ko-KR" sz="700" b="1" dirty="0" smtClean="0">
                <a:solidFill>
                  <a:srgbClr val="FF0000"/>
                </a:solidFill>
              </a:rPr>
              <a:t>)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67</Words>
  <Application>Microsoft Office PowerPoint</Application>
  <PresentationFormat>사용자 지정</PresentationFormat>
  <Paragraphs>21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USER</cp:lastModifiedBy>
  <cp:revision>13</cp:revision>
  <cp:lastPrinted>2019-09-10T07:00:57Z</cp:lastPrinted>
  <dcterms:created xsi:type="dcterms:W3CDTF">2019-08-30T05:45:28Z</dcterms:created>
  <dcterms:modified xsi:type="dcterms:W3CDTF">2019-09-17T08:55:35Z</dcterms:modified>
</cp:coreProperties>
</file>