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AD5D-28F8-4038-8882-9D97E9EEBF85}" type="datetimeFigureOut">
              <a:rPr lang="ko-KR" altLang="en-US" smtClean="0"/>
              <a:t>2019-04-03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1729-2640-4FB8-988C-CEFDC9DB3E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092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9AD5D-28F8-4038-8882-9D97E9EEBF85}" type="datetimeFigureOut">
              <a:rPr lang="ko-KR" altLang="en-US" smtClean="0"/>
              <a:t>2019-04-03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F1729-2640-4FB8-988C-CEFDC9DB3E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58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93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3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2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4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1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7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9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4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6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0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</cp:revision>
  <dcterms:created xsi:type="dcterms:W3CDTF">2019-04-03T04:41:10Z</dcterms:created>
  <dcterms:modified xsi:type="dcterms:W3CDTF">2019-04-03T04:41:11Z</dcterms:modified>
</cp:coreProperties>
</file>