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4578350" cy="6810375"/>
  <p:defaultTextStyle>
    <a:defPPr>
      <a:defRPr lang="ko-KR"/>
    </a:defPPr>
    <a:lvl1pPr marL="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1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13A565A-8E7B-4E63-8796-C44212DFA5A1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5489F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50" y="301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485" y="9431418"/>
            <a:ext cx="5918861" cy="1646623"/>
          </a:xfrm>
        </p:spPr>
        <p:txBody>
          <a:bodyPr>
            <a:normAutofit/>
          </a:bodyPr>
          <a:lstStyle>
            <a:lvl1pPr marL="0" indent="0" algn="l">
              <a:buNone/>
              <a:defRPr sz="3100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461" y="5846944"/>
            <a:ext cx="7534118" cy="3347245"/>
          </a:xfrm>
          <a:effectLst/>
        </p:spPr>
        <p:txBody>
          <a:bodyPr>
            <a:noAutofit/>
          </a:bodyPr>
          <a:lstStyle>
            <a:lvl1pPr marL="896112" indent="-640080" algn="l">
              <a:defRPr sz="7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00250" y="1365503"/>
            <a:ext cx="6720840" cy="64861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11447" y="702832"/>
            <a:ext cx="2160270" cy="977823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90320" y="1365505"/>
            <a:ext cx="5070751" cy="91368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00150" y="1365504"/>
            <a:ext cx="6720840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854" y="4055610"/>
            <a:ext cx="6265000" cy="4523579"/>
          </a:xfrm>
          <a:effectLst/>
        </p:spPr>
        <p:txBody>
          <a:bodyPr anchor="b"/>
          <a:lstStyle>
            <a:lvl1pPr algn="r">
              <a:defRPr sz="6400" b="1" cap="none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3560" y="8600688"/>
            <a:ext cx="6269019" cy="1559526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00149" y="1365503"/>
            <a:ext cx="3514039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77410" y="1365504"/>
            <a:ext cx="3514039" cy="648614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4269" y="2613944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9668" y="1365504"/>
            <a:ext cx="3514039" cy="11942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marL="0" lvl="0" indent="0" algn="ctr" defTabSz="1280160" rtl="0" eaLnBrk="1" latinLnBrk="0" hangingPunct="1">
              <a:spcBef>
                <a:spcPct val="20000"/>
              </a:spcBef>
              <a:spcAft>
                <a:spcPts val="42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611526"/>
            <a:ext cx="3514039" cy="5120640"/>
          </a:xfrm>
        </p:spPr>
        <p:txBody>
          <a:bodyPr>
            <a:normAutofit/>
          </a:bodyPr>
          <a:lstStyle>
            <a:lvl1pPr>
              <a:defRPr sz="25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51" y="4124962"/>
            <a:ext cx="3817890" cy="2349187"/>
          </a:xfrm>
          <a:effectLst/>
        </p:spPr>
        <p:txBody>
          <a:bodyPr anchor="b">
            <a:noAutofit/>
          </a:bodyPr>
          <a:lstStyle>
            <a:lvl1pPr marL="320040" indent="-320040" algn="l">
              <a:defRPr sz="3900" b="1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192" y="1365505"/>
            <a:ext cx="4217940" cy="9136830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554" y="6529231"/>
            <a:ext cx="3558093" cy="399376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18251"/>
            <a:ext cx="9601200" cy="558335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601200" cy="72182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4950981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98933" y="2133600"/>
            <a:ext cx="4320540" cy="583857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8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781" y="1886242"/>
            <a:ext cx="3878820" cy="4037638"/>
          </a:xfrm>
        </p:spPr>
        <p:txBody>
          <a:bodyPr anchor="b"/>
          <a:lstStyle>
            <a:lvl1pPr marL="256032" indent="-256032">
              <a:buFont typeface="Georgia" pitchFamily="18" charset="0"/>
              <a:buChar char="*"/>
              <a:defRPr sz="22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631" y="8333585"/>
            <a:ext cx="6702716" cy="2133600"/>
          </a:xfrm>
        </p:spPr>
        <p:txBody>
          <a:bodyPr anchor="b">
            <a:noAutofit/>
          </a:bodyPr>
          <a:lstStyle>
            <a:lvl1pPr algn="l">
              <a:defRPr sz="6400" b="1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7000" t="33000" r="8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530080"/>
            <a:ext cx="9601200" cy="327152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601200" cy="953008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7034167"/>
            <a:ext cx="9601200" cy="426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987040"/>
            <a:ext cx="9601200" cy="953008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2955" y="8161380"/>
            <a:ext cx="6838136" cy="2133600"/>
          </a:xfrm>
          <a:prstGeom prst="rect">
            <a:avLst/>
          </a:prstGeom>
          <a:effectLst/>
        </p:spPr>
        <p:txBody>
          <a:bodyPr vert="horz" lIns="128016" tIns="64008" rIns="128016" bIns="64008" rtlCol="0" anchor="t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150" y="1366886"/>
            <a:ext cx="6720840" cy="648614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80810" y="11521442"/>
            <a:ext cx="264033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C41F76-9FEA-462E-BA1D-00CC046CBA68}" type="datetimeFigureOut">
              <a:rPr lang="ko-KR" altLang="en-US" smtClean="0"/>
              <a:t>2019-03-21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1" y="11521442"/>
            <a:ext cx="3520441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0500" y="11521442"/>
            <a:ext cx="192024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21C1E3-3756-48B6-BADC-2542167CD58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48056" indent="-448056" algn="r" defTabSz="1280160" rtl="0" eaLnBrk="1" latinLnBrk="1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4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20040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3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68096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52144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36192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5843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29891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752344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00400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22853" indent="-256032" algn="l" defTabSz="1280160" rtl="0" eaLnBrk="1" latinLnBrk="1" hangingPunct="1">
        <a:spcBef>
          <a:spcPct val="20000"/>
        </a:spcBef>
        <a:spcAft>
          <a:spcPts val="42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1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254000" ty="889000" sx="50000" sy="5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5828" y="217562"/>
            <a:ext cx="9000588" cy="683264"/>
          </a:xfrm>
          <a:prstGeom prst="rect">
            <a:avLst/>
          </a:prstGeom>
          <a:solidFill>
            <a:srgbClr val="FFFF66"/>
          </a:solidFill>
          <a:ln w="38100">
            <a:solidFill>
              <a:srgbClr val="0070C0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ko-KR" altLang="en-US" sz="3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HY견명조" panose="02030600000101010101" pitchFamily="18" charset="-127"/>
                <a:ea typeface="HY견명조" panose="02030600000101010101" pitchFamily="18" charset="-127"/>
              </a:rPr>
              <a:t>농업계학교</a:t>
            </a:r>
            <a:r>
              <a:rPr lang="ko-KR" altLang="en-US" sz="3600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HY견명조" panose="02030600000101010101" pitchFamily="18" charset="-127"/>
                <a:ea typeface="HY견명조" panose="02030600000101010101" pitchFamily="18" charset="-127"/>
              </a:rPr>
              <a:t>교육지원사업</a:t>
            </a:r>
            <a:r>
              <a:rPr lang="ko-KR" altLang="en-US" sz="36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HY견명조" panose="02030600000101010101" pitchFamily="18" charset="-127"/>
                <a:ea typeface="HY견명조" panose="02030600000101010101" pitchFamily="18" charset="-127"/>
              </a:rPr>
              <a:t>교육생</a:t>
            </a:r>
            <a:r>
              <a:rPr lang="ko-KR" altLang="en-US" sz="36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HY견명조" panose="02030600000101010101" pitchFamily="18" charset="-127"/>
                <a:ea typeface="HY견명조" panose="02030600000101010101" pitchFamily="18" charset="-127"/>
              </a:rPr>
              <a:t>모집</a:t>
            </a:r>
            <a:endParaRPr lang="ko-KR" altLang="en-US" sz="3600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" y="168188"/>
            <a:ext cx="25862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168188"/>
            <a:ext cx="25862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8016" tIns="64008" rIns="128016" bIns="64008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44964" y="1659757"/>
            <a:ext cx="3015104" cy="13603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★진로탐색 및 체험교육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취업토크콘서트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잡코칭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프로그램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88432" y="1648272"/>
            <a:ext cx="2880320" cy="136037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★교내</a:t>
            </a:r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외 현장실습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교내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교외 현장실습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단기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장기 현장실습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21102" y="1432248"/>
            <a:ext cx="3144416" cy="1975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★ICT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기반 스마트 팜 </a:t>
            </a:r>
            <a:endParaRPr lang="en-US" altLang="ko-KR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전문인력양성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견학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초청 특강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스마트 팜 시스템 제작</a:t>
            </a:r>
            <a:endParaRPr lang="ko-KR" altLang="en-US" sz="2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28192" y="3296856"/>
            <a:ext cx="3159120" cy="32070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ko-KR" altLang="en-US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취업컨설팅</a:t>
            </a: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시제품 개발 계획서</a:t>
            </a: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시제품개발 및 농산물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생산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판매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축산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소시지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햄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베이컨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원예 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압화</a:t>
            </a:r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레진아트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    </a:t>
            </a:r>
            <a:r>
              <a:rPr lang="ko-KR" altLang="en-US" sz="20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프리저브드플라워</a:t>
            </a:r>
            <a:r>
              <a:rPr lang="ko-KR" altLang="en-US" sz="2000" dirty="0" smtClean="0">
                <a:latin typeface="HY크리스탈M" panose="02030600000101010101" pitchFamily="18" charset="-127"/>
                <a:ea typeface="HY크리스탈M" panose="02030600000101010101" pitchFamily="18" charset="-127"/>
              </a:rPr>
              <a:t> </a:t>
            </a:r>
            <a:endParaRPr lang="en-US" altLang="ko-KR" sz="2000" dirty="0" smtClean="0"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11395" y="3952528"/>
            <a:ext cx="3384376" cy="16681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en-US" altLang="ko-KR" sz="20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★ </a:t>
            </a:r>
            <a:r>
              <a:rPr lang="ko-KR" altLang="en-US" sz="2000" b="1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도농교류프로그램</a:t>
            </a:r>
            <a:endParaRPr lang="ko-KR" altLang="en-US" sz="2000" b="1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선도농업인 초청 특강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치유분야 기관방문 체험</a:t>
            </a:r>
            <a:endParaRPr lang="en-US" altLang="ko-KR" sz="20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· </a:t>
            </a:r>
            <a:r>
              <a:rPr lang="ko-KR" altLang="en-US" sz="2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현장교육프로그램 참여</a:t>
            </a:r>
            <a:r>
              <a:rPr lang="ko-KR" altLang="en-US" sz="2000" dirty="0" smtClean="0">
                <a:latin typeface="HY크리스탈M" panose="02030600000101010101" pitchFamily="18" charset="-127"/>
                <a:ea typeface="HY크리스탈M" panose="02030600000101010101" pitchFamily="18" charset="-127"/>
              </a:rPr>
              <a:t> </a:t>
            </a:r>
            <a:endParaRPr lang="ko-KR" altLang="en-US" sz="2000" dirty="0">
              <a:latin typeface="HY크리스탈M" panose="02030600000101010101" pitchFamily="18" charset="-127"/>
              <a:ea typeface="HY크리스탈M" panose="0203060000010101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2675" y="9569152"/>
            <a:ext cx="9206894" cy="1745093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참여학과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동물자원학과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생명환경학부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전자전기공학부</a:t>
            </a:r>
            <a:r>
              <a:rPr lang="en-US" altLang="ko-KR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1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관광경영학과</a:t>
            </a:r>
            <a:endParaRPr lang="en-US" altLang="ko-KR" sz="21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참가신청기간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18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~ 3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월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29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일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금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100" spc="30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100" spc="3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참가신청장소  </a:t>
            </a:r>
            <a:r>
              <a:rPr lang="en-US" altLang="ko-KR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생명환경대학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호관 </a:t>
            </a:r>
            <a:r>
              <a:rPr lang="en-US" altLang="ko-KR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1125</a:t>
            </a:r>
            <a:r>
              <a:rPr lang="ko-KR" altLang="en-US" sz="2100" spc="3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호 동물자원학과사무실</a:t>
            </a:r>
            <a:endParaRPr lang="en-US" altLang="ko-KR" sz="2100" spc="300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100" b="1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문의사항 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 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동물자원학과사무실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(053-850-6720)</a:t>
            </a:r>
          </a:p>
          <a:p>
            <a:r>
              <a:rPr lang="en-US" altLang="ko-KR" sz="2100" spc="300" dirty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          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담당자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100" spc="300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도영지</a:t>
            </a:r>
            <a:r>
              <a:rPr lang="ko-KR" altLang="en-US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100" spc="300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010-9722-0712)  </a:t>
            </a:r>
            <a:endParaRPr lang="ko-KR" altLang="en-US" sz="2100" spc="300" dirty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91" y="6911590"/>
            <a:ext cx="2315526" cy="2283542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32818" y="6835195"/>
            <a:ext cx="2801660" cy="2025536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1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22" y="5805177"/>
            <a:ext cx="2330742" cy="2164107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8" y="7077779"/>
            <a:ext cx="2160240" cy="2075830"/>
          </a:xfrm>
          <a:prstGeom prst="ellipse">
            <a:avLst/>
          </a:prstGeom>
          <a:ln w="63500" cap="rnd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chemeClr val="accent1">
                <a:alpha val="10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_x209499992" descr="EMB00001970293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530" y="11561809"/>
            <a:ext cx="798010" cy="89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768153" y="11813947"/>
            <a:ext cx="2376264" cy="621709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ko-KR" altLang="en-US" sz="32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대구대학교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5942" y="11779216"/>
            <a:ext cx="5489131" cy="621709"/>
          </a:xfrm>
          <a:prstGeom prst="rect">
            <a:avLst/>
          </a:prstGeom>
          <a:noFill/>
        </p:spPr>
        <p:txBody>
          <a:bodyPr wrap="none" lIns="128016" tIns="64008" rIns="128016" bIns="64008" rtlCol="0">
            <a:spAutoFit/>
          </a:bodyPr>
          <a:lstStyle/>
          <a:p>
            <a:r>
              <a:rPr lang="ko-KR" altLang="en-US" sz="3200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농림수산식품교육문화정보원</a:t>
            </a:r>
          </a:p>
        </p:txBody>
      </p:sp>
      <p:pic>
        <p:nvPicPr>
          <p:cNvPr id="39" name="_x209502312" descr="EMB00001970293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735464"/>
            <a:ext cx="576064" cy="7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1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류">
  <a:themeElements>
    <a:clrScheme name="기류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기류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기류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380</TotalTime>
  <Words>138</Words>
  <Application>Microsoft Office PowerPoint</Application>
  <PresentationFormat>A3 용지(297x420mm)</PresentationFormat>
  <Paragraphs>37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기류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23</cp:revision>
  <dcterms:created xsi:type="dcterms:W3CDTF">2019-03-18T01:42:26Z</dcterms:created>
  <dcterms:modified xsi:type="dcterms:W3CDTF">2019-03-21T01:11:50Z</dcterms:modified>
</cp:coreProperties>
</file>