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직사각형 254"/>
          <p:cNvSpPr/>
          <p:nvPr/>
        </p:nvSpPr>
        <p:spPr>
          <a:xfrm>
            <a:off x="799703" y="11089332"/>
            <a:ext cx="5688632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학교현장실습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96766" y="144117"/>
            <a:ext cx="558921" cy="360191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학기</a:t>
            </a:r>
            <a:endParaRPr lang="ko-KR" altLang="en-US" sz="1100" b="1"/>
          </a:p>
        </p:txBody>
      </p:sp>
      <p:sp>
        <p:nvSpPr>
          <p:cNvPr id="167" name="직사각형 166"/>
          <p:cNvSpPr/>
          <p:nvPr/>
        </p:nvSpPr>
        <p:spPr>
          <a:xfrm>
            <a:off x="655688" y="144117"/>
            <a:ext cx="2304255" cy="36019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유아교</a:t>
            </a:r>
            <a:r>
              <a:rPr lang="ko-KR" altLang="en-US" sz="1100" b="1" smtClean="0"/>
              <a:t>육 </a:t>
            </a:r>
            <a:r>
              <a:rPr lang="ko-KR" altLang="en-US" sz="1100" b="1" smtClean="0"/>
              <a:t>관련 과목</a:t>
            </a:r>
            <a:endParaRPr lang="ko-KR" altLang="en-US" sz="1100" b="1"/>
          </a:p>
        </p:txBody>
      </p:sp>
      <p:sp>
        <p:nvSpPr>
          <p:cNvPr id="169" name="직사각형 168"/>
          <p:cNvSpPr/>
          <p:nvPr/>
        </p:nvSpPr>
        <p:spPr>
          <a:xfrm>
            <a:off x="2959943" y="144117"/>
            <a:ext cx="3600400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특수교육 관련 과목</a:t>
            </a:r>
            <a:endParaRPr lang="ko-KR" altLang="en-US" sz="1100" b="1"/>
          </a:p>
        </p:txBody>
      </p:sp>
      <p:sp>
        <p:nvSpPr>
          <p:cNvPr id="170" name="직사각형 169"/>
          <p:cNvSpPr/>
          <p:nvPr/>
        </p:nvSpPr>
        <p:spPr>
          <a:xfrm>
            <a:off x="6560343" y="144117"/>
            <a:ext cx="1807817" cy="36019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교양과목</a:t>
            </a:r>
            <a:endParaRPr lang="ko-KR" altLang="en-US" sz="1100" b="1"/>
          </a:p>
        </p:txBody>
      </p:sp>
      <p:sp>
        <p:nvSpPr>
          <p:cNvPr id="171" name="직사각형 170"/>
          <p:cNvSpPr/>
          <p:nvPr/>
        </p:nvSpPr>
        <p:spPr>
          <a:xfrm>
            <a:off x="79623" y="648172"/>
            <a:ext cx="576064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5" name="직사각형 174"/>
          <p:cNvSpPr/>
          <p:nvPr/>
        </p:nvSpPr>
        <p:spPr>
          <a:xfrm>
            <a:off x="79623" y="2304356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0" name="직사각형 179"/>
          <p:cNvSpPr/>
          <p:nvPr/>
        </p:nvSpPr>
        <p:spPr>
          <a:xfrm>
            <a:off x="6632351" y="648172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7568455" y="6481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 과목</a:t>
            </a:r>
            <a:endParaRPr lang="en-US" altLang="ko-KR" sz="1100" smtClean="0"/>
          </a:p>
        </p:txBody>
      </p:sp>
      <p:sp>
        <p:nvSpPr>
          <p:cNvPr id="190" name="직사각형 189"/>
          <p:cNvSpPr/>
          <p:nvPr/>
        </p:nvSpPr>
        <p:spPr>
          <a:xfrm>
            <a:off x="2959943" y="1368252"/>
            <a:ext cx="1728192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유아특수교육원론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4832151" y="1368252"/>
            <a:ext cx="1656184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특수교육기초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6632351" y="1368252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799703" y="2304356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유아언어교육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799703" y="2664396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섭식 및 신변처리지도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2959943" y="2304356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발달지체영아교육과정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4832151" y="2304356"/>
            <a:ext cx="165618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장애아진단 및 평가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2959943" y="2664396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발달지체유아생리심리학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4832151" y="2664396"/>
            <a:ext cx="165618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799703" y="648172"/>
            <a:ext cx="2016224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유아교육개론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799703" y="1008212"/>
            <a:ext cx="2016224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유아발달론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79623" y="1440260"/>
            <a:ext cx="576064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6" name="직사각형 205"/>
          <p:cNvSpPr/>
          <p:nvPr/>
        </p:nvSpPr>
        <p:spPr>
          <a:xfrm>
            <a:off x="3896047" y="3024436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정신지체아교육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79623" y="3528492"/>
            <a:ext cx="576064" cy="172819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8" name="직사각형 207"/>
          <p:cNvSpPr/>
          <p:nvPr/>
        </p:nvSpPr>
        <p:spPr>
          <a:xfrm>
            <a:off x="799703" y="3528492"/>
            <a:ext cx="2016224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유아관찰실습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799703" y="3888532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유아동작교육</a:t>
            </a:r>
            <a:endParaRPr lang="en-US" altLang="ko-KR" sz="1100" smtClean="0"/>
          </a:p>
        </p:txBody>
      </p:sp>
      <p:sp>
        <p:nvSpPr>
          <p:cNvPr id="210" name="직사각형 209"/>
          <p:cNvSpPr/>
          <p:nvPr/>
        </p:nvSpPr>
        <p:spPr>
          <a:xfrm>
            <a:off x="2959943" y="3528492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뇌성마비 유아언어 및 동작 훈련</a:t>
            </a:r>
            <a:endParaRPr lang="en-US" altLang="ko-KR" sz="1100" smtClean="0"/>
          </a:p>
        </p:txBody>
      </p:sp>
      <p:sp>
        <p:nvSpPr>
          <p:cNvPr id="215" name="직사각형 214"/>
          <p:cNvSpPr/>
          <p:nvPr/>
        </p:nvSpPr>
        <p:spPr>
          <a:xfrm>
            <a:off x="2959943" y="3888532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 유아 컴퓨터 교육이론 및 실습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2959943" y="4248572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유아교재 교구 개발이론 및 실습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2959943" y="4608612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 특수교육 관련 서비스</a:t>
            </a:r>
            <a:endParaRPr lang="en-US" altLang="ko-KR" sz="1100" smtClean="0"/>
          </a:p>
        </p:txBody>
      </p:sp>
      <p:sp>
        <p:nvSpPr>
          <p:cNvPr id="218" name="직사각형 217"/>
          <p:cNvSpPr/>
          <p:nvPr/>
        </p:nvSpPr>
        <p:spPr>
          <a:xfrm>
            <a:off x="2959943" y="4968652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자폐성 장애아 교육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79623" y="5472708"/>
            <a:ext cx="576064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20" name="직사각형 219"/>
          <p:cNvSpPr/>
          <p:nvPr/>
        </p:nvSpPr>
        <p:spPr>
          <a:xfrm>
            <a:off x="799703" y="5472708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유아과학교육</a:t>
            </a:r>
            <a:endParaRPr lang="en-US" altLang="ko-KR" sz="1100" smtClean="0"/>
          </a:p>
        </p:txBody>
      </p:sp>
      <p:sp>
        <p:nvSpPr>
          <p:cNvPr id="221" name="직사각형 220"/>
          <p:cNvSpPr/>
          <p:nvPr/>
        </p:nvSpPr>
        <p:spPr>
          <a:xfrm>
            <a:off x="799703" y="5832748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유아놀이지도</a:t>
            </a:r>
            <a:endParaRPr lang="en-US" altLang="ko-KR" sz="1100" smtClean="0"/>
          </a:p>
        </p:txBody>
      </p:sp>
      <p:sp>
        <p:nvSpPr>
          <p:cNvPr id="222" name="직사각형 221"/>
          <p:cNvSpPr/>
          <p:nvPr/>
        </p:nvSpPr>
        <p:spPr>
          <a:xfrm>
            <a:off x="2959943" y="5472708"/>
            <a:ext cx="3528392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 유아임상실습</a:t>
            </a:r>
            <a:endParaRPr lang="en-US" altLang="ko-KR" sz="1100" smtClean="0"/>
          </a:p>
        </p:txBody>
      </p:sp>
      <p:sp>
        <p:nvSpPr>
          <p:cNvPr id="223" name="직사각형 222"/>
          <p:cNvSpPr/>
          <p:nvPr/>
        </p:nvSpPr>
        <p:spPr>
          <a:xfrm>
            <a:off x="2959943" y="5832748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시각장애아교육</a:t>
            </a:r>
            <a:endParaRPr lang="en-US" altLang="ko-KR" sz="1100" smtClean="0"/>
          </a:p>
        </p:txBody>
      </p:sp>
      <p:sp>
        <p:nvSpPr>
          <p:cNvPr id="224" name="직사각형 223"/>
          <p:cNvSpPr/>
          <p:nvPr/>
        </p:nvSpPr>
        <p:spPr>
          <a:xfrm>
            <a:off x="2959943" y="6192788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발달지체유아교육모델분석</a:t>
            </a:r>
            <a:endParaRPr lang="en-US" altLang="ko-KR" sz="1100" smtClean="0"/>
          </a:p>
        </p:txBody>
      </p:sp>
      <p:sp>
        <p:nvSpPr>
          <p:cNvPr id="225" name="직사각형 224"/>
          <p:cNvSpPr/>
          <p:nvPr/>
        </p:nvSpPr>
        <p:spPr>
          <a:xfrm>
            <a:off x="2959943" y="6552828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주의력결핍 및 과잉행동지도</a:t>
            </a:r>
            <a:endParaRPr lang="en-US" altLang="ko-KR" sz="1100" smtClean="0"/>
          </a:p>
        </p:txBody>
      </p:sp>
      <p:sp>
        <p:nvSpPr>
          <p:cNvPr id="227" name="직사각형 226"/>
          <p:cNvSpPr/>
          <p:nvPr/>
        </p:nvSpPr>
        <p:spPr>
          <a:xfrm>
            <a:off x="799703" y="6192788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유아음악교육</a:t>
            </a:r>
            <a:endParaRPr lang="en-US" altLang="ko-KR" sz="1100" smtClean="0"/>
          </a:p>
        </p:txBody>
      </p:sp>
      <p:sp>
        <p:nvSpPr>
          <p:cNvPr id="228" name="직사각형 227"/>
          <p:cNvSpPr/>
          <p:nvPr/>
        </p:nvSpPr>
        <p:spPr>
          <a:xfrm>
            <a:off x="79623" y="7056884"/>
            <a:ext cx="576064" cy="244827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29" name="직사각형 228"/>
          <p:cNvSpPr/>
          <p:nvPr/>
        </p:nvSpPr>
        <p:spPr>
          <a:xfrm>
            <a:off x="799703" y="7056884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유아건강교육</a:t>
            </a:r>
            <a:endParaRPr lang="en-US" altLang="ko-KR" sz="1100" smtClean="0"/>
          </a:p>
        </p:txBody>
      </p:sp>
      <p:sp>
        <p:nvSpPr>
          <p:cNvPr id="230" name="직사각형 229"/>
          <p:cNvSpPr/>
          <p:nvPr/>
        </p:nvSpPr>
        <p:spPr>
          <a:xfrm>
            <a:off x="799703" y="7416924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유아사회교육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2959943" y="705688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지체장애교육</a:t>
            </a:r>
            <a:endParaRPr lang="en-US" altLang="ko-KR" sz="1100" smtClean="0"/>
          </a:p>
        </p:txBody>
      </p:sp>
      <p:sp>
        <p:nvSpPr>
          <p:cNvPr id="232" name="직사각형 231"/>
          <p:cNvSpPr/>
          <p:nvPr/>
        </p:nvSpPr>
        <p:spPr>
          <a:xfrm>
            <a:off x="2959943" y="741692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발달지체유아교육보조기기</a:t>
            </a:r>
            <a:endParaRPr lang="en-US" altLang="ko-KR" sz="1100" smtClean="0"/>
          </a:p>
        </p:txBody>
      </p:sp>
      <p:sp>
        <p:nvSpPr>
          <p:cNvPr id="233" name="직사각형 232"/>
          <p:cNvSpPr/>
          <p:nvPr/>
        </p:nvSpPr>
        <p:spPr>
          <a:xfrm>
            <a:off x="2959943" y="777696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발달지체유아언어중재방법</a:t>
            </a:r>
            <a:endParaRPr lang="en-US" altLang="ko-KR" sz="1100" smtClean="0"/>
          </a:p>
        </p:txBody>
      </p:sp>
      <p:sp>
        <p:nvSpPr>
          <p:cNvPr id="234" name="직사각형 233"/>
          <p:cNvSpPr/>
          <p:nvPr/>
        </p:nvSpPr>
        <p:spPr>
          <a:xfrm>
            <a:off x="2959943" y="813700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발달지체유아통합교육</a:t>
            </a:r>
            <a:endParaRPr lang="en-US" altLang="ko-KR" sz="1100" smtClean="0"/>
          </a:p>
        </p:txBody>
      </p:sp>
      <p:sp>
        <p:nvSpPr>
          <p:cNvPr id="236" name="직사각형 235"/>
          <p:cNvSpPr/>
          <p:nvPr/>
        </p:nvSpPr>
        <p:spPr>
          <a:xfrm>
            <a:off x="2959943" y="849704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</a:t>
            </a:r>
            <a:r>
              <a:rPr lang="en-US" altLang="ko-KR" sz="1100" smtClean="0"/>
              <a:t>·</a:t>
            </a:r>
            <a:r>
              <a:rPr lang="ko-KR" altLang="en-US" sz="1100" smtClean="0"/>
              <a:t>유아발달지체반별 및 평가</a:t>
            </a:r>
            <a:endParaRPr lang="en-US" altLang="ko-KR" sz="1100" smtClean="0"/>
          </a:p>
        </p:txBody>
      </p:sp>
      <p:sp>
        <p:nvSpPr>
          <p:cNvPr id="237" name="직사각형 236"/>
          <p:cNvSpPr/>
          <p:nvPr/>
        </p:nvSpPr>
        <p:spPr>
          <a:xfrm>
            <a:off x="2959943" y="885708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유아특수교육론</a:t>
            </a:r>
            <a:endParaRPr lang="en-US" altLang="ko-KR" sz="1100" smtClean="0"/>
          </a:p>
        </p:txBody>
      </p:sp>
      <p:sp>
        <p:nvSpPr>
          <p:cNvPr id="238" name="직사각형 237"/>
          <p:cNvSpPr/>
          <p:nvPr/>
        </p:nvSpPr>
        <p:spPr>
          <a:xfrm>
            <a:off x="2959943" y="9217124"/>
            <a:ext cx="35283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239" name="직사각형 238"/>
          <p:cNvSpPr/>
          <p:nvPr/>
        </p:nvSpPr>
        <p:spPr>
          <a:xfrm>
            <a:off x="79623" y="9721180"/>
            <a:ext cx="576064" cy="165618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40" name="직사각형 239"/>
          <p:cNvSpPr/>
          <p:nvPr/>
        </p:nvSpPr>
        <p:spPr>
          <a:xfrm>
            <a:off x="799703" y="9721180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유아미술교육</a:t>
            </a:r>
            <a:endParaRPr lang="en-US" altLang="ko-KR" sz="1100" smtClean="0"/>
          </a:p>
        </p:txBody>
      </p:sp>
      <p:sp>
        <p:nvSpPr>
          <p:cNvPr id="242" name="직사각형 241"/>
          <p:cNvSpPr/>
          <p:nvPr/>
        </p:nvSpPr>
        <p:spPr>
          <a:xfrm>
            <a:off x="2959943" y="9721180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발달지체유아가족지원</a:t>
            </a:r>
            <a:endParaRPr lang="en-US" altLang="ko-KR" sz="1100" smtClean="0"/>
          </a:p>
        </p:txBody>
      </p:sp>
      <p:sp>
        <p:nvSpPr>
          <p:cNvPr id="243" name="직사각형 242"/>
          <p:cNvSpPr/>
          <p:nvPr/>
        </p:nvSpPr>
        <p:spPr>
          <a:xfrm>
            <a:off x="4760143" y="9721180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발달지체유아교육과정</a:t>
            </a:r>
            <a:endParaRPr lang="en-US" altLang="ko-KR" sz="1100" smtClean="0"/>
          </a:p>
        </p:txBody>
      </p:sp>
      <p:sp>
        <p:nvSpPr>
          <p:cNvPr id="249" name="직사각형 248"/>
          <p:cNvSpPr/>
          <p:nvPr/>
        </p:nvSpPr>
        <p:spPr>
          <a:xfrm>
            <a:off x="2959943" y="10081220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유아특수교육교사론</a:t>
            </a:r>
            <a:endParaRPr lang="en-US" altLang="ko-KR" sz="1100" smtClean="0"/>
          </a:p>
        </p:txBody>
      </p:sp>
      <p:sp>
        <p:nvSpPr>
          <p:cNvPr id="250" name="직사각형 249"/>
          <p:cNvSpPr/>
          <p:nvPr/>
        </p:nvSpPr>
        <p:spPr>
          <a:xfrm>
            <a:off x="4760143" y="10081220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유아특수교육국제비교</a:t>
            </a:r>
            <a:endParaRPr lang="en-US" altLang="ko-KR" sz="1100" smtClean="0"/>
          </a:p>
        </p:txBody>
      </p:sp>
      <p:sp>
        <p:nvSpPr>
          <p:cNvPr id="251" name="직사각형 250"/>
          <p:cNvSpPr/>
          <p:nvPr/>
        </p:nvSpPr>
        <p:spPr>
          <a:xfrm>
            <a:off x="2959943" y="10441260"/>
            <a:ext cx="187220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유아특수교재연구및지도법</a:t>
            </a:r>
            <a:endParaRPr lang="en-US" altLang="ko-KR" sz="1100" smtClean="0"/>
          </a:p>
        </p:txBody>
      </p:sp>
      <p:sp>
        <p:nvSpPr>
          <p:cNvPr id="252" name="직사각형 251"/>
          <p:cNvSpPr/>
          <p:nvPr/>
        </p:nvSpPr>
        <p:spPr>
          <a:xfrm>
            <a:off x="4904159" y="10441260"/>
            <a:ext cx="1584176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정사행동장애아교육</a:t>
            </a:r>
            <a:endParaRPr lang="en-US" altLang="ko-KR" sz="1100" smtClean="0"/>
          </a:p>
        </p:txBody>
      </p:sp>
      <p:sp>
        <p:nvSpPr>
          <p:cNvPr id="253" name="직사각형 252"/>
          <p:cNvSpPr/>
          <p:nvPr/>
        </p:nvSpPr>
        <p:spPr>
          <a:xfrm>
            <a:off x="2959943" y="10801300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특수교육공학</a:t>
            </a:r>
            <a:endParaRPr lang="en-US" altLang="ko-KR" sz="1100" smtClean="0"/>
          </a:p>
        </p:txBody>
      </p:sp>
      <p:sp>
        <p:nvSpPr>
          <p:cNvPr id="254" name="직사각형 253"/>
          <p:cNvSpPr/>
          <p:nvPr/>
        </p:nvSpPr>
        <p:spPr>
          <a:xfrm>
            <a:off x="4760143" y="10801300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행동지원 및 기능분석</a:t>
            </a:r>
            <a:endParaRPr lang="en-US" altLang="ko-KR" sz="1100" smtClean="0"/>
          </a:p>
        </p:txBody>
      </p:sp>
      <p:sp>
        <p:nvSpPr>
          <p:cNvPr id="256" name="직사각형 255"/>
          <p:cNvSpPr/>
          <p:nvPr/>
        </p:nvSpPr>
        <p:spPr>
          <a:xfrm>
            <a:off x="79623" y="11593388"/>
            <a:ext cx="576064" cy="165618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57" name="직사각형 256"/>
          <p:cNvSpPr/>
          <p:nvPr/>
        </p:nvSpPr>
        <p:spPr>
          <a:xfrm>
            <a:off x="799703" y="11593388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유아수학교육</a:t>
            </a:r>
            <a:endParaRPr lang="en-US" altLang="ko-KR" sz="1100" smtClean="0"/>
          </a:p>
        </p:txBody>
      </p:sp>
      <p:sp>
        <p:nvSpPr>
          <p:cNvPr id="258" name="직사각형 257"/>
          <p:cNvSpPr/>
          <p:nvPr/>
        </p:nvSpPr>
        <p:spPr>
          <a:xfrm>
            <a:off x="2959943" y="11593388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모의수업실습</a:t>
            </a:r>
            <a:endParaRPr lang="en-US" altLang="ko-KR" sz="1100" smtClean="0"/>
          </a:p>
        </p:txBody>
      </p:sp>
      <p:sp>
        <p:nvSpPr>
          <p:cNvPr id="259" name="직사각형 258"/>
          <p:cNvSpPr/>
          <p:nvPr/>
        </p:nvSpPr>
        <p:spPr>
          <a:xfrm>
            <a:off x="4760143" y="11593388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발달지체영아개별지도</a:t>
            </a:r>
            <a:endParaRPr lang="en-US" altLang="ko-KR" sz="1100" smtClean="0"/>
          </a:p>
        </p:txBody>
      </p:sp>
      <p:sp>
        <p:nvSpPr>
          <p:cNvPr id="260" name="직사각형 259"/>
          <p:cNvSpPr/>
          <p:nvPr/>
        </p:nvSpPr>
        <p:spPr>
          <a:xfrm>
            <a:off x="2959943" y="11953428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발달지체유아교육연구법</a:t>
            </a:r>
            <a:endParaRPr lang="en-US" altLang="ko-KR" sz="1100" smtClean="0"/>
          </a:p>
        </p:txBody>
      </p:sp>
      <p:sp>
        <p:nvSpPr>
          <p:cNvPr id="261" name="직사각형 260"/>
          <p:cNvSpPr/>
          <p:nvPr/>
        </p:nvSpPr>
        <p:spPr>
          <a:xfrm>
            <a:off x="4760143" y="11953428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유아특수교육세미나</a:t>
            </a:r>
            <a:endParaRPr lang="en-US" altLang="ko-KR" sz="1100" smtClean="0"/>
          </a:p>
        </p:txBody>
      </p:sp>
      <p:sp>
        <p:nvSpPr>
          <p:cNvPr id="262" name="직사각형 261"/>
          <p:cNvSpPr/>
          <p:nvPr/>
        </p:nvSpPr>
        <p:spPr>
          <a:xfrm>
            <a:off x="2959943" y="12313468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유아특수교육논리및논술</a:t>
            </a:r>
            <a:endParaRPr lang="en-US" altLang="ko-KR" sz="1100" smtClean="0"/>
          </a:p>
        </p:txBody>
      </p:sp>
      <p:sp>
        <p:nvSpPr>
          <p:cNvPr id="263" name="직사각형 262"/>
          <p:cNvSpPr/>
          <p:nvPr/>
        </p:nvSpPr>
        <p:spPr>
          <a:xfrm>
            <a:off x="4760143" y="12313468"/>
            <a:ext cx="1728192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영아애착증진기능훈련</a:t>
            </a:r>
            <a:endParaRPr lang="en-US" altLang="ko-KR" sz="1100" smtClean="0"/>
          </a:p>
        </p:txBody>
      </p:sp>
      <p:sp>
        <p:nvSpPr>
          <p:cNvPr id="264" name="직사각형 263"/>
          <p:cNvSpPr/>
          <p:nvPr/>
        </p:nvSpPr>
        <p:spPr>
          <a:xfrm>
            <a:off x="3752031" y="12673508"/>
            <a:ext cx="2016224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발달지체유아학급및학교운영</a:t>
            </a:r>
            <a:endParaRPr lang="en-US" altLang="ko-KR" sz="1100" smtClean="0"/>
          </a:p>
        </p:txBody>
      </p:sp>
      <p:sp>
        <p:nvSpPr>
          <p:cNvPr id="265" name="직사각형 264"/>
          <p:cNvSpPr/>
          <p:nvPr/>
        </p:nvSpPr>
        <p:spPr>
          <a:xfrm>
            <a:off x="799703" y="13537604"/>
            <a:ext cx="864096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en-US" altLang="ko-KR" sz="1100" smtClean="0"/>
          </a:p>
        </p:txBody>
      </p:sp>
      <p:sp>
        <p:nvSpPr>
          <p:cNvPr id="266" name="직사각형 265"/>
          <p:cNvSpPr/>
          <p:nvPr/>
        </p:nvSpPr>
        <p:spPr>
          <a:xfrm>
            <a:off x="1807815" y="13537604"/>
            <a:ext cx="864096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선택과목</a:t>
            </a:r>
            <a:endParaRPr lang="en-US" altLang="ko-KR" sz="1100" smtClean="0"/>
          </a:p>
        </p:txBody>
      </p:sp>
      <p:cxnSp>
        <p:nvCxnSpPr>
          <p:cNvPr id="268" name="직선 연결선 267"/>
          <p:cNvCxnSpPr/>
          <p:nvPr/>
        </p:nvCxnSpPr>
        <p:spPr>
          <a:xfrm>
            <a:off x="0" y="13393588"/>
            <a:ext cx="85121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133</Words>
  <Application>Microsoft Office PowerPoint</Application>
  <PresentationFormat>사용자 지정</PresentationFormat>
  <Paragraphs>77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70</cp:revision>
  <dcterms:created xsi:type="dcterms:W3CDTF">2011-03-08T06:22:35Z</dcterms:created>
  <dcterms:modified xsi:type="dcterms:W3CDTF">2011-07-04T04:05:09Z</dcterms:modified>
</cp:coreProperties>
</file>