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37" id="{BF5CD285-2A1E-44CA-AC23-FEE7DD67683F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5C3"/>
    <a:srgbClr val="E7DCAF"/>
    <a:srgbClr val="FFFFFF"/>
    <a:srgbClr val="CDCDCD"/>
    <a:srgbClr val="A9A9AA"/>
    <a:srgbClr val="DCDCDC"/>
    <a:srgbClr val="EBEBEB"/>
    <a:srgbClr val="BEB26C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2019-05-27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46212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2019</a:t>
            </a:r>
            <a:r>
              <a:rPr lang="ko-KR" altLang="en-US" sz="4000" b="1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교과목 이수체계 </a:t>
            </a:r>
            <a:r>
              <a:rPr lang="en-US" altLang="ko-KR" sz="3600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800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전자제어공학전공</a:t>
            </a:r>
            <a:endParaRPr lang="ko-KR" altLang="en-US" sz="4000" spc="-150" dirty="0">
              <a:solidFill>
                <a:schemeClr val="tx1"/>
              </a:solidFill>
              <a:latin typeface="+mj-lt"/>
              <a:ea typeface="바탕체" panose="02030609000101010101" pitchFamily="17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317241" y="1502229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886408" y="1502229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37118" y="1502229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138348" y="1662994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DU</a:t>
            </a:r>
            <a:r>
              <a:rPr lang="ko-KR" altLang="en-US" sz="1200" spc="-150" dirty="0">
                <a:solidFill>
                  <a:schemeClr val="tx1"/>
                </a:solidFill>
              </a:rPr>
              <a:t>실용영어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38348" y="2223442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DU</a:t>
            </a:r>
            <a:r>
              <a:rPr lang="ko-KR" altLang="en-US" sz="1200" spc="-150" dirty="0">
                <a:solidFill>
                  <a:schemeClr val="tx1"/>
                </a:solidFill>
              </a:rPr>
              <a:t>실용영어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6423076" y="2222501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컴퓨터프로그래밍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7719729" y="2222501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00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일반물리학 및</a:t>
            </a:r>
            <a:endParaRPr lang="en-US" altLang="ko-KR" sz="1200" spc="-150" dirty="0">
              <a:solidFill>
                <a:schemeClr val="tx1"/>
              </a:solidFill>
            </a:endParaRPr>
          </a:p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실험</a:t>
            </a:r>
          </a:p>
        </p:txBody>
      </p:sp>
      <p:sp>
        <p:nvSpPr>
          <p:cNvPr id="42" name="모서리가 둥근 직사각형 41"/>
          <p:cNvSpPr/>
          <p:nvPr/>
        </p:nvSpPr>
        <p:spPr>
          <a:xfrm>
            <a:off x="7725455" y="1667329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00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일반물리학</a:t>
            </a:r>
          </a:p>
        </p:txBody>
      </p:sp>
      <p:sp>
        <p:nvSpPr>
          <p:cNvPr id="44" name="모서리가 둥근 직사각형 43"/>
          <p:cNvSpPr/>
          <p:nvPr/>
        </p:nvSpPr>
        <p:spPr>
          <a:xfrm>
            <a:off x="9007946" y="1667329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지구과학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10304016" y="2222501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기초수학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10304016" y="1667329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기초수학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17241" y="2878489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2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86408" y="2878489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37118" y="2878489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1138348" y="307721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일본어</a:t>
            </a:r>
          </a:p>
        </p:txBody>
      </p:sp>
      <p:sp>
        <p:nvSpPr>
          <p:cNvPr id="53" name="모서리가 둥근 직사각형 52"/>
          <p:cNvSpPr/>
          <p:nvPr/>
        </p:nvSpPr>
        <p:spPr>
          <a:xfrm>
            <a:off x="1138348" y="36367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공학윤리</a:t>
            </a:r>
          </a:p>
        </p:txBody>
      </p:sp>
      <p:sp>
        <p:nvSpPr>
          <p:cNvPr id="63" name="모서리가 둥근 직사각형 62"/>
          <p:cNvSpPr/>
          <p:nvPr/>
        </p:nvSpPr>
        <p:spPr>
          <a:xfrm>
            <a:off x="10304016" y="364711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공업수학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10304141" y="308640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공업수학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2481582" y="30762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기초전자실험</a:t>
            </a:r>
          </a:p>
        </p:txBody>
      </p:sp>
      <p:sp>
        <p:nvSpPr>
          <p:cNvPr id="66" name="모서리가 둥근 직사각형 65"/>
          <p:cNvSpPr/>
          <p:nvPr/>
        </p:nvSpPr>
        <p:spPr>
          <a:xfrm>
            <a:off x="3802713" y="308094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C</a:t>
            </a:r>
            <a:r>
              <a:rPr lang="ko-KR" altLang="en-US" sz="1200" spc="-150" dirty="0">
                <a:solidFill>
                  <a:schemeClr val="tx1"/>
                </a:solidFill>
              </a:rPr>
              <a:t>언어실습</a:t>
            </a:r>
          </a:p>
        </p:txBody>
      </p:sp>
      <p:sp>
        <p:nvSpPr>
          <p:cNvPr id="67" name="모서리가 둥근 직사각형 66"/>
          <p:cNvSpPr/>
          <p:nvPr/>
        </p:nvSpPr>
        <p:spPr>
          <a:xfrm>
            <a:off x="5090347" y="30762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전기자기학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9007488" y="308269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회로이론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9007363" y="364076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회로이론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423076" y="364077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디지털공학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5090347" y="364077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전자회로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3446891" y="364077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디지털공학실험</a:t>
            </a: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17241" y="4254749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3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79" name="모서리가 둥근 직사각형 78"/>
          <p:cNvSpPr/>
          <p:nvPr/>
        </p:nvSpPr>
        <p:spPr>
          <a:xfrm>
            <a:off x="886408" y="4254749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737118" y="4254749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317241" y="5631009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</a:p>
          <a:p>
            <a:r>
              <a:rPr lang="ko-KR" altLang="en-US" b="1" dirty="0">
                <a:solidFill>
                  <a:schemeClr val="tx1"/>
                </a:solidFill>
              </a:rPr>
              <a:t>학</a:t>
            </a:r>
            <a:endParaRPr lang="en-US" altLang="ko-KR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86408" y="5631009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737118" y="5631009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  <a:endCxn id="8" idx="3"/>
          </p:cNvCxnSpPr>
          <p:nvPr/>
        </p:nvCxnSpPr>
        <p:spPr>
          <a:xfrm flipH="1">
            <a:off x="1035698" y="2113385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1035698" y="3489645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1035698" y="4865905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>
            <a:stCxn id="97" idx="3"/>
            <a:endCxn id="98" idx="3"/>
          </p:cNvCxnSpPr>
          <p:nvPr/>
        </p:nvCxnSpPr>
        <p:spPr>
          <a:xfrm flipH="1">
            <a:off x="1035698" y="6242165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6396458" y="1152311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전문교양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7701691" y="1138317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MSC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8989325" y="1138316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설계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276959" y="11364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전공</a:t>
            </a:r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1138348" y="426903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과학기술과특허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1138348" y="457245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신호및시스템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2461704" y="458668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전기기기</a:t>
            </a: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3762957" y="42872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전자회로실험</a:t>
            </a: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3762957" y="457869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통신이론</a:t>
            </a: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2667001" y="5012179"/>
            <a:ext cx="1143000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컴퓨터구조</a:t>
            </a: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3924300" y="5026496"/>
            <a:ext cx="1066799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센서시스템</a:t>
            </a: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6423076" y="446085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자동제어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5090347" y="5025448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마이크로프로세서</a:t>
            </a:r>
            <a:endParaRPr lang="en-US" altLang="ko-KR" sz="1200" spc="-150" dirty="0">
              <a:solidFill>
                <a:schemeClr val="tx1"/>
              </a:solidFill>
            </a:endParaRPr>
          </a:p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실험</a:t>
            </a: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7698310" y="5020279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소트프웨어분석</a:t>
            </a:r>
            <a:endParaRPr lang="en-US" altLang="ko-KR" sz="1200" spc="-150" dirty="0">
              <a:solidFill>
                <a:schemeClr val="tx1"/>
              </a:solidFill>
            </a:endParaRPr>
          </a:p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설계</a:t>
            </a: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9669689" y="4276211"/>
            <a:ext cx="103485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원도우즈</a:t>
            </a:r>
            <a:endParaRPr lang="en-US" altLang="ko-KR" sz="1200" spc="-150" dirty="0">
              <a:solidFill>
                <a:schemeClr val="tx1"/>
              </a:solidFill>
            </a:endParaRPr>
          </a:p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프로그래밍</a:t>
            </a: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9669689" y="4654071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계측공학</a:t>
            </a: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11131169" y="4993834"/>
            <a:ext cx="743331" cy="304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수치해석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1129007" y="5958388"/>
            <a:ext cx="1252178" cy="26079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취업과창업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7" name="모서리가 둥근 직사각형 146"/>
          <p:cNvSpPr/>
          <p:nvPr/>
        </p:nvSpPr>
        <p:spPr>
          <a:xfrm>
            <a:off x="10370694" y="58075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스마트 그리드</a:t>
            </a: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2481582" y="580906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산업체현장실습</a:t>
            </a: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796434" y="580906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로봇공학</a:t>
            </a: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3838789" y="63735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인공지능</a:t>
            </a: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5111286" y="580906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dirty="0">
                <a:solidFill>
                  <a:schemeClr val="tx1"/>
                </a:solidFill>
              </a:rPr>
              <a:t>PLC</a:t>
            </a:r>
            <a:r>
              <a:rPr lang="ko-KR" altLang="en-US" sz="1200" spc="-150" dirty="0">
                <a:solidFill>
                  <a:schemeClr val="tx1"/>
                </a:solidFill>
              </a:rPr>
              <a:t>제어</a:t>
            </a: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5135442" y="63735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디지털제어</a:t>
            </a: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7740990" y="580798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계측공학실험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466110" y="63851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I O T </a:t>
            </a:r>
            <a:r>
              <a:rPr lang="ko-KR" altLang="en-US" sz="1200" spc="-150" dirty="0">
                <a:solidFill>
                  <a:schemeClr val="tx1"/>
                </a:solidFill>
              </a:rPr>
              <a:t>시스템</a:t>
            </a: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7788163" y="63978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자동제어실험</a:t>
            </a: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9097516" y="639787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현대제어</a:t>
            </a:r>
          </a:p>
        </p:txBody>
      </p:sp>
      <p:cxnSp>
        <p:nvCxnSpPr>
          <p:cNvPr id="1024" name="직선 화살표 연결선 1023"/>
          <p:cNvCxnSpPr>
            <a:stCxn id="42" idx="2"/>
            <a:endCxn id="41" idx="0"/>
          </p:cNvCxnSpPr>
          <p:nvPr/>
        </p:nvCxnSpPr>
        <p:spPr>
          <a:xfrm flipH="1">
            <a:off x="8345818" y="1990273"/>
            <a:ext cx="5726" cy="232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직선 화살표 연결선 1027"/>
          <p:cNvCxnSpPr>
            <a:stCxn id="46" idx="2"/>
            <a:endCxn id="45" idx="0"/>
          </p:cNvCxnSpPr>
          <p:nvPr/>
        </p:nvCxnSpPr>
        <p:spPr>
          <a:xfrm>
            <a:off x="10930105" y="1990273"/>
            <a:ext cx="0" cy="232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꺾인 연결선 1030"/>
          <p:cNvCxnSpPr>
            <a:endCxn id="70" idx="0"/>
          </p:cNvCxnSpPr>
          <p:nvPr/>
        </p:nvCxnSpPr>
        <p:spPr>
          <a:xfrm rot="16200000" flipH="1">
            <a:off x="7406383" y="855497"/>
            <a:ext cx="537247" cy="3917141"/>
          </a:xfrm>
          <a:prstGeom prst="bentConnector3">
            <a:avLst>
              <a:gd name="adj1" fmla="val 5088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꺾인 연결선 1032"/>
          <p:cNvCxnSpPr/>
          <p:nvPr/>
        </p:nvCxnSpPr>
        <p:spPr>
          <a:xfrm rot="16200000" flipH="1">
            <a:off x="6756601" y="1505280"/>
            <a:ext cx="540159" cy="2620488"/>
          </a:xfrm>
          <a:prstGeom prst="bentConnector3">
            <a:avLst>
              <a:gd name="adj1" fmla="val 5044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꺾인 연결선 1034"/>
          <p:cNvCxnSpPr>
            <a:endCxn id="68" idx="0"/>
          </p:cNvCxnSpPr>
          <p:nvPr/>
        </p:nvCxnSpPr>
        <p:spPr>
          <a:xfrm rot="16200000" flipH="1">
            <a:off x="6117385" y="2144495"/>
            <a:ext cx="530830" cy="1332729"/>
          </a:xfrm>
          <a:prstGeom prst="bentConnector3">
            <a:avLst>
              <a:gd name="adj1" fmla="val 5134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꺾인 연결선 1039"/>
          <p:cNvCxnSpPr>
            <a:stCxn id="68" idx="2"/>
            <a:endCxn id="77" idx="0"/>
          </p:cNvCxnSpPr>
          <p:nvPr/>
        </p:nvCxnSpPr>
        <p:spPr>
          <a:xfrm rot="5400000">
            <a:off x="5412273" y="2003878"/>
            <a:ext cx="297600" cy="297618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직선 화살표 연결선 1041"/>
          <p:cNvCxnSpPr/>
          <p:nvPr/>
        </p:nvCxnSpPr>
        <p:spPr>
          <a:xfrm>
            <a:off x="7492523" y="3258817"/>
            <a:ext cx="0" cy="3819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모서리가 둥근 직사각형 67"/>
          <p:cNvSpPr/>
          <p:nvPr/>
        </p:nvSpPr>
        <p:spPr>
          <a:xfrm>
            <a:off x="6423076" y="307627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디지털공학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cxnSp>
        <p:nvCxnSpPr>
          <p:cNvPr id="180" name="직선 화살표 연결선 179"/>
          <p:cNvCxnSpPr>
            <a:endCxn id="74" idx="0"/>
          </p:cNvCxnSpPr>
          <p:nvPr/>
        </p:nvCxnSpPr>
        <p:spPr>
          <a:xfrm flipH="1">
            <a:off x="8336487" y="3352499"/>
            <a:ext cx="437" cy="2882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직선 화살표 연결선 184"/>
          <p:cNvCxnSpPr>
            <a:stCxn id="70" idx="2"/>
            <a:endCxn id="73" idx="0"/>
          </p:cNvCxnSpPr>
          <p:nvPr/>
        </p:nvCxnSpPr>
        <p:spPr>
          <a:xfrm flipH="1">
            <a:off x="9633452" y="3349587"/>
            <a:ext cx="125" cy="2911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stCxn id="64" idx="2"/>
            <a:endCxn id="63" idx="0"/>
          </p:cNvCxnSpPr>
          <p:nvPr/>
        </p:nvCxnSpPr>
        <p:spPr>
          <a:xfrm flipH="1">
            <a:off x="10930105" y="3353297"/>
            <a:ext cx="125" cy="2938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꺾인 연결선 1050"/>
          <p:cNvCxnSpPr>
            <a:stCxn id="76" idx="2"/>
          </p:cNvCxnSpPr>
          <p:nvPr/>
        </p:nvCxnSpPr>
        <p:spPr>
          <a:xfrm rot="5400000">
            <a:off x="4257048" y="2827861"/>
            <a:ext cx="379585" cy="2539192"/>
          </a:xfrm>
          <a:prstGeom prst="bentConnector3">
            <a:avLst>
              <a:gd name="adj1" fmla="val 7212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꺾인 연결선 1053"/>
          <p:cNvCxnSpPr>
            <a:stCxn id="63" idx="2"/>
            <a:endCxn id="137" idx="0"/>
          </p:cNvCxnSpPr>
          <p:nvPr/>
        </p:nvCxnSpPr>
        <p:spPr>
          <a:xfrm rot="5400000">
            <a:off x="8716214" y="2246962"/>
            <a:ext cx="546843" cy="388094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직선 화살표 연결선 174"/>
          <p:cNvCxnSpPr>
            <a:stCxn id="73" idx="2"/>
          </p:cNvCxnSpPr>
          <p:nvPr/>
        </p:nvCxnSpPr>
        <p:spPr>
          <a:xfrm flipH="1">
            <a:off x="9624433" y="3907664"/>
            <a:ext cx="9019" cy="11008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" name="그룹 192"/>
          <p:cNvGrpSpPr/>
          <p:nvPr/>
        </p:nvGrpSpPr>
        <p:grpSpPr>
          <a:xfrm>
            <a:off x="8814643" y="3902995"/>
            <a:ext cx="260621" cy="1088105"/>
            <a:chOff x="8814643" y="3902995"/>
            <a:chExt cx="260621" cy="1088105"/>
          </a:xfrm>
        </p:grpSpPr>
        <p:cxnSp>
          <p:nvCxnSpPr>
            <p:cNvPr id="182" name="직선 연결선 181"/>
            <p:cNvCxnSpPr/>
            <p:nvPr/>
          </p:nvCxnSpPr>
          <p:spPr>
            <a:xfrm>
              <a:off x="8814643" y="3902995"/>
              <a:ext cx="0" cy="4943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연결선 183"/>
            <p:cNvCxnSpPr/>
            <p:nvPr/>
          </p:nvCxnSpPr>
          <p:spPr>
            <a:xfrm>
              <a:off x="8815388" y="4400550"/>
              <a:ext cx="2524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직선 연결선 186"/>
            <p:cNvCxnSpPr/>
            <p:nvPr/>
          </p:nvCxnSpPr>
          <p:spPr>
            <a:xfrm>
              <a:off x="9072563" y="4397384"/>
              <a:ext cx="0" cy="3901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직선 연결선 222"/>
            <p:cNvCxnSpPr/>
            <p:nvPr/>
          </p:nvCxnSpPr>
          <p:spPr>
            <a:xfrm>
              <a:off x="8822852" y="4787518"/>
              <a:ext cx="2524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화살표 연결선 191"/>
            <p:cNvCxnSpPr/>
            <p:nvPr/>
          </p:nvCxnSpPr>
          <p:spPr>
            <a:xfrm>
              <a:off x="8814643" y="4787518"/>
              <a:ext cx="0" cy="2035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모서리가 둥근 직사각형 73"/>
          <p:cNvSpPr/>
          <p:nvPr/>
        </p:nvSpPr>
        <p:spPr>
          <a:xfrm>
            <a:off x="7710398" y="364077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객체지향언어실습</a:t>
            </a:r>
          </a:p>
        </p:txBody>
      </p:sp>
      <p:cxnSp>
        <p:nvCxnSpPr>
          <p:cNvPr id="200" name="직선 화살표 연결선 199"/>
          <p:cNvCxnSpPr>
            <a:stCxn id="137" idx="2"/>
          </p:cNvCxnSpPr>
          <p:nvPr/>
        </p:nvCxnSpPr>
        <p:spPr>
          <a:xfrm>
            <a:off x="7049165" y="4727749"/>
            <a:ext cx="0" cy="2844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/>
          <p:nvPr/>
        </p:nvCxnSpPr>
        <p:spPr>
          <a:xfrm>
            <a:off x="5716436" y="4702139"/>
            <a:ext cx="0" cy="3282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>
            <a:off x="7258250" y="5364419"/>
            <a:ext cx="0" cy="426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7455488" y="5363777"/>
            <a:ext cx="2049677" cy="427424"/>
            <a:chOff x="7574756" y="5363777"/>
            <a:chExt cx="2049677" cy="427424"/>
          </a:xfrm>
        </p:grpSpPr>
        <p:cxnSp>
          <p:nvCxnSpPr>
            <p:cNvPr id="208" name="직선 화살표 연결선 207"/>
            <p:cNvCxnSpPr/>
            <p:nvPr/>
          </p:nvCxnSpPr>
          <p:spPr>
            <a:xfrm>
              <a:off x="7574756" y="5557838"/>
              <a:ext cx="0" cy="2333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직선 연결선 209"/>
            <p:cNvCxnSpPr/>
            <p:nvPr/>
          </p:nvCxnSpPr>
          <p:spPr>
            <a:xfrm>
              <a:off x="7574756" y="5557838"/>
              <a:ext cx="20496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직선 연결선 211"/>
            <p:cNvCxnSpPr/>
            <p:nvPr/>
          </p:nvCxnSpPr>
          <p:spPr>
            <a:xfrm>
              <a:off x="9624433" y="5363777"/>
              <a:ext cx="0" cy="1940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꺾인 연결선 215"/>
          <p:cNvCxnSpPr/>
          <p:nvPr/>
        </p:nvCxnSpPr>
        <p:spPr>
          <a:xfrm rot="16200000" flipH="1">
            <a:off x="6173104" y="4914078"/>
            <a:ext cx="422454" cy="133579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모서리가 둥근 직사각형 42"/>
          <p:cNvSpPr/>
          <p:nvPr/>
        </p:nvSpPr>
        <p:spPr>
          <a:xfrm>
            <a:off x="10289266" y="4993834"/>
            <a:ext cx="810534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생물미래학</a:t>
            </a:r>
          </a:p>
        </p:txBody>
      </p:sp>
      <p:cxnSp>
        <p:nvCxnSpPr>
          <p:cNvPr id="117" name="직선 화살표 연결선 116"/>
          <p:cNvCxnSpPr>
            <a:endCxn id="64" idx="0"/>
          </p:cNvCxnSpPr>
          <p:nvPr/>
        </p:nvCxnSpPr>
        <p:spPr>
          <a:xfrm rot="16200000" flipH="1">
            <a:off x="10650618" y="2806789"/>
            <a:ext cx="551843" cy="7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꺾인 연결선 126"/>
          <p:cNvCxnSpPr>
            <a:stCxn id="39" idx="2"/>
            <a:endCxn id="66" idx="0"/>
          </p:cNvCxnSpPr>
          <p:nvPr/>
        </p:nvCxnSpPr>
        <p:spPr>
          <a:xfrm rot="5400000">
            <a:off x="5471234" y="1503014"/>
            <a:ext cx="535501" cy="2620363"/>
          </a:xfrm>
          <a:prstGeom prst="bentConnector3">
            <a:avLst>
              <a:gd name="adj1" fmla="val 3102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모서리가 둥근 직사각형 167"/>
          <p:cNvSpPr/>
          <p:nvPr/>
        </p:nvSpPr>
        <p:spPr>
          <a:xfrm>
            <a:off x="9055842" y="581065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임베디드시스템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2461704" y="428129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전자회로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138348" y="5036385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자연과학명저와</a:t>
            </a:r>
            <a:endParaRPr lang="en-US" altLang="ko-KR" sz="1200" spc="-150" dirty="0">
              <a:solidFill>
                <a:schemeClr val="tx1"/>
              </a:solidFill>
            </a:endParaRPr>
          </a:p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창의적 글쓰기</a:t>
            </a:r>
          </a:p>
        </p:txBody>
      </p:sp>
      <p:cxnSp>
        <p:nvCxnSpPr>
          <p:cNvPr id="5" name="꺾인 연결선 4"/>
          <p:cNvCxnSpPr>
            <a:stCxn id="75" idx="2"/>
          </p:cNvCxnSpPr>
          <p:nvPr/>
        </p:nvCxnSpPr>
        <p:spPr>
          <a:xfrm rot="5400000">
            <a:off x="6489267" y="3540903"/>
            <a:ext cx="193137" cy="926661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132443" y="4100800"/>
            <a:ext cx="9940" cy="359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모서리가 둥근 직사각형 124"/>
          <p:cNvSpPr/>
          <p:nvPr/>
        </p:nvSpPr>
        <p:spPr>
          <a:xfrm>
            <a:off x="6322578" y="1647229"/>
            <a:ext cx="1252178" cy="3547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전기전자일반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0408674" y="639511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신에너지공학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7710398" y="308930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D3EDC7"/>
              </a:gs>
              <a:gs pos="100000">
                <a:srgbClr val="C2E9B1"/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객체지향언어</a:t>
            </a: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5095103" y="2224172"/>
            <a:ext cx="1252178" cy="32294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입문공학설계</a:t>
            </a: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5110226" y="4460854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마이크로프로세서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24" name="모서리가 둥근 직사각형 123"/>
          <p:cNvSpPr/>
          <p:nvPr/>
        </p:nvSpPr>
        <p:spPr>
          <a:xfrm>
            <a:off x="7717957" y="4460854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디지털시스템설계</a:t>
            </a: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6414870" y="5020279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자동제어</a:t>
            </a:r>
            <a:r>
              <a:rPr lang="en-US" altLang="ko-KR" sz="1200" dirty="0">
                <a:solidFill>
                  <a:schemeClr val="tx1"/>
                </a:solidFill>
              </a:rPr>
              <a:t>(2)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9007363" y="5020279"/>
            <a:ext cx="1252178" cy="3552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전력전자공학</a:t>
            </a:r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6423076" y="5828638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7030A0"/>
              </a:gs>
              <a:gs pos="100000">
                <a:srgbClr val="B5B2E9"/>
              </a:gs>
            </a:gsLst>
            <a:lin ang="5400000" scaled="1"/>
            <a:tileRect/>
          </a:gradFill>
          <a:ln w="19050">
            <a:solidFill>
              <a:srgbClr val="6E3B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종합설계</a:t>
            </a: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151</Words>
  <Application>Microsoft Office PowerPoint</Application>
  <PresentationFormat>와이드스크린</PresentationFormat>
  <Paragraphs>93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장경운</cp:lastModifiedBy>
  <cp:revision>47</cp:revision>
  <cp:lastPrinted>2017-12-07T01:53:02Z</cp:lastPrinted>
  <dcterms:created xsi:type="dcterms:W3CDTF">2015-08-04T04:25:05Z</dcterms:created>
  <dcterms:modified xsi:type="dcterms:W3CDTF">2019-05-27T00:54:43Z</dcterms:modified>
</cp:coreProperties>
</file>