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4611-7860-48ED-9D60-F60ABEBD007A}" type="datetimeFigureOut">
              <a:rPr lang="ko-KR" altLang="en-US" smtClean="0"/>
              <a:t>2023-10-25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646CE-6C3B-417C-87D6-B886D1E1D8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5854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4611-7860-48ED-9D60-F60ABEBD007A}" type="datetimeFigureOut">
              <a:rPr lang="ko-KR" altLang="en-US" smtClean="0"/>
              <a:t>2023-10-25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646CE-6C3B-417C-87D6-B886D1E1D8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539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4611-7860-48ED-9D60-F60ABEBD007A}" type="datetimeFigureOut">
              <a:rPr lang="ko-KR" altLang="en-US" smtClean="0"/>
              <a:t>2023-10-25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646CE-6C3B-417C-87D6-B886D1E1D8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6430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4611-7860-48ED-9D60-F60ABEBD007A}" type="datetimeFigureOut">
              <a:rPr lang="ko-KR" altLang="en-US" smtClean="0"/>
              <a:t>2023-10-25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646CE-6C3B-417C-87D6-B886D1E1D8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937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4611-7860-48ED-9D60-F60ABEBD007A}" type="datetimeFigureOut">
              <a:rPr lang="ko-KR" altLang="en-US" smtClean="0"/>
              <a:t>2023-10-25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646CE-6C3B-417C-87D6-B886D1E1D8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418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4611-7860-48ED-9D60-F60ABEBD007A}" type="datetimeFigureOut">
              <a:rPr lang="ko-KR" altLang="en-US" smtClean="0"/>
              <a:t>2023-10-25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646CE-6C3B-417C-87D6-B886D1E1D8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4864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4611-7860-48ED-9D60-F60ABEBD007A}" type="datetimeFigureOut">
              <a:rPr lang="ko-KR" altLang="en-US" smtClean="0"/>
              <a:t>2023-10-25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646CE-6C3B-417C-87D6-B886D1E1D8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2266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4611-7860-48ED-9D60-F60ABEBD007A}" type="datetimeFigureOut">
              <a:rPr lang="ko-KR" altLang="en-US" smtClean="0"/>
              <a:t>2023-10-25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646CE-6C3B-417C-87D6-B886D1E1D8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134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4611-7860-48ED-9D60-F60ABEBD007A}" type="datetimeFigureOut">
              <a:rPr lang="ko-KR" altLang="en-US" smtClean="0"/>
              <a:t>2023-10-25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646CE-6C3B-417C-87D6-B886D1E1D8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5041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4611-7860-48ED-9D60-F60ABEBD007A}" type="datetimeFigureOut">
              <a:rPr lang="ko-KR" altLang="en-US" smtClean="0"/>
              <a:t>2023-10-25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646CE-6C3B-417C-87D6-B886D1E1D8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585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4611-7860-48ED-9D60-F60ABEBD007A}" type="datetimeFigureOut">
              <a:rPr lang="ko-KR" altLang="en-US" smtClean="0"/>
              <a:t>2023-10-25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646CE-6C3B-417C-87D6-B886D1E1D8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2517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14611-7860-48ED-9D60-F60ABEBD007A}" type="datetimeFigureOut">
              <a:rPr lang="ko-KR" altLang="en-US" smtClean="0"/>
              <a:t>2023-10-25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646CE-6C3B-417C-87D6-B886D1E1D8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418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757892"/>
            <a:ext cx="12192000" cy="133004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320332"/>
            <a:ext cx="1828800" cy="537667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0" y="6187328"/>
            <a:ext cx="12192000" cy="133004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제목 1"/>
          <p:cNvSpPr>
            <a:spLocks noGrp="1"/>
          </p:cNvSpPr>
          <p:nvPr>
            <p:ph type="ctrTitle"/>
          </p:nvPr>
        </p:nvSpPr>
        <p:spPr>
          <a:xfrm>
            <a:off x="1524000" y="1504748"/>
            <a:ext cx="9144000" cy="2387600"/>
          </a:xfrm>
        </p:spPr>
        <p:txBody>
          <a:bodyPr anchor="ctr"/>
          <a:lstStyle/>
          <a:p>
            <a:r>
              <a:rPr lang="en-US" altLang="ko-KR" b="1" dirty="0" smtClean="0">
                <a:solidFill>
                  <a:srgbClr val="002060"/>
                </a:solidFill>
              </a:rPr>
              <a:t>4</a:t>
            </a:r>
            <a:r>
              <a:rPr lang="ko-KR" altLang="en-US" b="1" dirty="0" smtClean="0">
                <a:solidFill>
                  <a:srgbClr val="002060"/>
                </a:solidFill>
              </a:rPr>
              <a:t>학년 졸업 작품 발표회</a:t>
            </a:r>
            <a:endParaRPr lang="ko-KR" altLang="en-US" b="1" dirty="0">
              <a:solidFill>
                <a:srgbClr val="002060"/>
              </a:solidFill>
            </a:endParaRPr>
          </a:p>
        </p:txBody>
      </p:sp>
      <p:sp>
        <p:nvSpPr>
          <p:cNvPr id="10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anchor="ctr"/>
          <a:lstStyle/>
          <a:p>
            <a:r>
              <a:rPr lang="ko-KR" altLang="en-US" b="1" dirty="0" smtClean="0"/>
              <a:t>전자전기공학부 전기공학전공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1593116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706880" y="-178752"/>
            <a:ext cx="9144000" cy="1188576"/>
          </a:xfrm>
        </p:spPr>
        <p:txBody>
          <a:bodyPr anchor="ctr">
            <a:normAutofit/>
          </a:bodyPr>
          <a:lstStyle/>
          <a:p>
            <a:r>
              <a:rPr lang="ko-KR" altLang="en-US" sz="5000" b="1" dirty="0" smtClean="0">
                <a:solidFill>
                  <a:srgbClr val="002060"/>
                </a:solidFill>
              </a:rPr>
              <a:t>졸업 작품 발표회</a:t>
            </a:r>
            <a:endParaRPr lang="ko-KR" altLang="en-US" sz="5000" b="1" dirty="0">
              <a:solidFill>
                <a:srgbClr val="002060"/>
              </a:solidFill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615440" y="1083951"/>
            <a:ext cx="9144000" cy="4996746"/>
          </a:xfrm>
        </p:spPr>
        <p:txBody>
          <a:bodyPr anchor="t">
            <a:normAutofit fontScale="92500"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ko-KR" altLang="en-US" sz="1800" b="1" dirty="0" smtClean="0"/>
              <a:t>졸업 작품 발표 일정</a:t>
            </a:r>
            <a:endParaRPr lang="en-US" altLang="ko-KR" sz="1800" b="1" dirty="0" smtClean="0"/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US" altLang="ko-KR" sz="1400" b="1" dirty="0" smtClean="0">
                <a:solidFill>
                  <a:srgbClr val="FF0000"/>
                </a:solidFill>
              </a:rPr>
              <a:t>2023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년 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11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월 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17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일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금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) 15:00~,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정보통신대학 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2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호관 강당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(7102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호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)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US" altLang="ko-KR" sz="1400" b="1" dirty="0" smtClean="0">
                <a:solidFill>
                  <a:srgbClr val="FF0000"/>
                </a:solidFill>
              </a:rPr>
              <a:t>2023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년 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11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월 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30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일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목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) –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졸업 작품 최종 보고서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홈페이지 </a:t>
            </a:r>
            <a:r>
              <a:rPr lang="ko-KR" altLang="en-US" sz="1400" b="1" dirty="0" err="1" smtClean="0">
                <a:solidFill>
                  <a:srgbClr val="FF0000"/>
                </a:solidFill>
              </a:rPr>
              <a:t>전공공지의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 양식 참고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)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US" altLang="ko-KR" sz="1400" b="1" dirty="0" smtClean="0">
                <a:solidFill>
                  <a:srgbClr val="FF0000"/>
                </a:solidFill>
              </a:rPr>
              <a:t>2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차 심사 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– 1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차 심사 미비자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1400" b="1" dirty="0" err="1" smtClean="0">
                <a:solidFill>
                  <a:srgbClr val="FF0000"/>
                </a:solidFill>
              </a:rPr>
              <a:t>추후공지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ko-KR" altLang="en-US" sz="1800" b="1" dirty="0" smtClean="0"/>
              <a:t>팀 발표자료</a:t>
            </a:r>
            <a:r>
              <a:rPr lang="en-US" altLang="ko-KR" sz="1800" b="1" dirty="0" smtClean="0"/>
              <a:t>-5~6</a:t>
            </a:r>
            <a:r>
              <a:rPr lang="ko-KR" altLang="en-US" sz="1800" b="1" dirty="0" smtClean="0"/>
              <a:t>장</a:t>
            </a:r>
            <a:r>
              <a:rPr lang="en-US" altLang="ko-KR" sz="1800" b="1" dirty="0" smtClean="0"/>
              <a:t>(</a:t>
            </a:r>
            <a:r>
              <a:rPr lang="ko-KR" altLang="en-US" sz="1800" b="1" dirty="0" smtClean="0"/>
              <a:t>기준</a:t>
            </a:r>
            <a:r>
              <a:rPr lang="en-US" altLang="ko-KR" sz="1800" b="1" dirty="0" smtClean="0"/>
              <a:t>)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US" altLang="ko-KR" sz="1400" b="1" dirty="0" smtClean="0"/>
              <a:t>1. </a:t>
            </a:r>
            <a:r>
              <a:rPr lang="ko-KR" altLang="en-US" sz="1400" b="1" dirty="0" smtClean="0"/>
              <a:t>주된 아이디어 및 기능</a:t>
            </a:r>
            <a:r>
              <a:rPr lang="en-US" altLang="ko-KR" sz="1400" b="1" dirty="0" smtClean="0"/>
              <a:t>(1</a:t>
            </a:r>
            <a:r>
              <a:rPr lang="ko-KR" altLang="en-US" sz="1400" b="1" dirty="0" smtClean="0"/>
              <a:t>장</a:t>
            </a:r>
            <a:r>
              <a:rPr lang="en-US" altLang="ko-KR" sz="1400" b="1" dirty="0" smtClean="0"/>
              <a:t>)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US" altLang="ko-KR" sz="1400" b="1" dirty="0" smtClean="0"/>
              <a:t>2. </a:t>
            </a:r>
            <a:r>
              <a:rPr lang="ko-KR" altLang="en-US" sz="1400" b="1" dirty="0" err="1" smtClean="0"/>
              <a:t>전체시스템</a:t>
            </a:r>
            <a:r>
              <a:rPr lang="ko-KR" altLang="en-US" sz="1400" b="1" dirty="0" smtClean="0"/>
              <a:t> 제시</a:t>
            </a:r>
            <a:r>
              <a:rPr lang="en-US" altLang="ko-KR" sz="1400" b="1" dirty="0" smtClean="0"/>
              <a:t>(</a:t>
            </a:r>
            <a:r>
              <a:rPr lang="ko-KR" altLang="en-US" sz="1400" b="1" dirty="0" smtClean="0"/>
              <a:t>입력</a:t>
            </a:r>
            <a:r>
              <a:rPr lang="en-US" altLang="ko-KR" sz="1400" b="1" dirty="0" smtClean="0"/>
              <a:t>, </a:t>
            </a:r>
            <a:r>
              <a:rPr lang="ko-KR" altLang="en-US" sz="1400" b="1" dirty="0" smtClean="0"/>
              <a:t>출력</a:t>
            </a:r>
            <a:r>
              <a:rPr lang="en-US" altLang="ko-KR" sz="1400" b="1" dirty="0" smtClean="0"/>
              <a:t>),(1</a:t>
            </a:r>
            <a:r>
              <a:rPr lang="ko-KR" altLang="en-US" sz="1400" b="1" dirty="0" smtClean="0"/>
              <a:t>장</a:t>
            </a:r>
            <a:r>
              <a:rPr lang="en-US" altLang="ko-KR" sz="1400" b="1" dirty="0" smtClean="0"/>
              <a:t>)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endParaRPr lang="en-US" altLang="ko-KR" sz="1400" b="1" dirty="0"/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endParaRPr lang="en-US" altLang="ko-KR" sz="1400" b="1" dirty="0" smtClean="0"/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endParaRPr lang="en-US" altLang="ko-KR" sz="1400" b="1" dirty="0" smtClean="0"/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endParaRPr lang="en-US" altLang="ko-KR" sz="1400" b="1" dirty="0" smtClean="0"/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endParaRPr lang="en-US" altLang="ko-KR" sz="1400" b="1" dirty="0"/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US" altLang="ko-KR" sz="1400" b="1" dirty="0" smtClean="0"/>
              <a:t>S/W </a:t>
            </a:r>
            <a:r>
              <a:rPr lang="ko-KR" altLang="en-US" sz="1400" b="1" dirty="0" smtClean="0"/>
              <a:t>구성도 설명 </a:t>
            </a:r>
            <a:r>
              <a:rPr lang="en-US" altLang="ko-KR" sz="1400" b="1" dirty="0" smtClean="0"/>
              <a:t>: </a:t>
            </a:r>
            <a:r>
              <a:rPr lang="ko-KR" altLang="en-US" sz="1400" b="1" dirty="0" smtClean="0"/>
              <a:t>순서도</a:t>
            </a:r>
            <a:r>
              <a:rPr lang="en-US" altLang="ko-KR" sz="1400" b="1" dirty="0" smtClean="0"/>
              <a:t>, </a:t>
            </a:r>
            <a:r>
              <a:rPr lang="ko-KR" altLang="en-US" sz="1400" b="1" dirty="0" smtClean="0"/>
              <a:t>알고리즘 등</a:t>
            </a:r>
            <a:r>
              <a:rPr lang="en-US" altLang="ko-KR" sz="1400" b="1" dirty="0" smtClean="0"/>
              <a:t>(1</a:t>
            </a:r>
            <a:r>
              <a:rPr lang="ko-KR" altLang="en-US" sz="1400" b="1" dirty="0" smtClean="0"/>
              <a:t>장</a:t>
            </a:r>
            <a:r>
              <a:rPr lang="en-US" altLang="ko-KR" sz="1400" b="1" dirty="0" smtClean="0"/>
              <a:t>)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US" altLang="ko-KR" sz="1400" b="1" dirty="0" smtClean="0"/>
              <a:t>H/W </a:t>
            </a:r>
            <a:r>
              <a:rPr lang="ko-KR" altLang="en-US" sz="1400" b="1" dirty="0" smtClean="0"/>
              <a:t>구성도 설명 </a:t>
            </a:r>
            <a:r>
              <a:rPr lang="en-US" altLang="ko-KR" sz="1400" b="1" dirty="0" smtClean="0"/>
              <a:t>: </a:t>
            </a:r>
            <a:r>
              <a:rPr lang="ko-KR" altLang="en-US" sz="1400" b="1" dirty="0" smtClean="0"/>
              <a:t>블록도</a:t>
            </a:r>
            <a:r>
              <a:rPr lang="en-US" altLang="ko-KR" sz="1400" b="1" dirty="0" smtClean="0"/>
              <a:t>, </a:t>
            </a:r>
            <a:r>
              <a:rPr lang="ko-KR" altLang="en-US" sz="1400" b="1" dirty="0" err="1" smtClean="0"/>
              <a:t>중요회로도</a:t>
            </a:r>
            <a:r>
              <a:rPr lang="en-US" altLang="ko-KR" sz="1400" b="1" dirty="0" smtClean="0"/>
              <a:t>(1</a:t>
            </a:r>
            <a:r>
              <a:rPr lang="ko-KR" altLang="en-US" sz="1400" b="1" dirty="0" smtClean="0"/>
              <a:t>장</a:t>
            </a:r>
            <a:r>
              <a:rPr lang="en-US" altLang="ko-KR" sz="1400" b="1" dirty="0" smtClean="0"/>
              <a:t>)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ko-KR" altLang="en-US" sz="1400" b="1" dirty="0" smtClean="0"/>
              <a:t>구성원 역할 및 소감</a:t>
            </a:r>
            <a:r>
              <a:rPr lang="en-US" altLang="ko-KR" sz="1400" b="1" dirty="0" smtClean="0"/>
              <a:t>(1</a:t>
            </a:r>
            <a:r>
              <a:rPr lang="ko-KR" altLang="en-US" sz="1400" b="1" dirty="0" smtClean="0"/>
              <a:t>장</a:t>
            </a:r>
            <a:r>
              <a:rPr lang="en-US" altLang="ko-KR" sz="1400" b="1" dirty="0" smtClean="0"/>
              <a:t>)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ko-KR" altLang="en-US" sz="1400" b="1" dirty="0" smtClean="0"/>
              <a:t>이외 자료는 별첨으로 발표자료에 첨부</a:t>
            </a:r>
            <a:r>
              <a:rPr lang="en-US" altLang="ko-KR" sz="1400" b="1" dirty="0" smtClean="0"/>
              <a:t>(</a:t>
            </a:r>
            <a:r>
              <a:rPr lang="ko-KR" altLang="en-US" sz="1400" b="1" dirty="0" err="1" smtClean="0"/>
              <a:t>질문시</a:t>
            </a:r>
            <a:r>
              <a:rPr lang="ko-KR" altLang="en-US" sz="1400" b="1" dirty="0" smtClean="0"/>
              <a:t> </a:t>
            </a:r>
            <a:r>
              <a:rPr lang="ko-KR" altLang="en-US" sz="1400" b="1" dirty="0" err="1" smtClean="0"/>
              <a:t>대응용</a:t>
            </a:r>
            <a:r>
              <a:rPr lang="en-US" altLang="ko-KR" sz="1400" b="1" dirty="0" smtClean="0"/>
              <a:t>, </a:t>
            </a:r>
            <a:r>
              <a:rPr lang="ko-KR" altLang="en-US" sz="1400" b="1" dirty="0" smtClean="0"/>
              <a:t>발표는 불필요</a:t>
            </a:r>
            <a:r>
              <a:rPr lang="en-US" altLang="ko-KR" sz="1400" b="1" dirty="0" smtClean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ko-KR" altLang="en-US" sz="1800" b="1" dirty="0" smtClean="0"/>
              <a:t>팀 발표 시간 </a:t>
            </a:r>
            <a:r>
              <a:rPr lang="en-US" altLang="ko-KR" sz="1800" b="1" dirty="0" smtClean="0"/>
              <a:t>– 10</a:t>
            </a:r>
            <a:r>
              <a:rPr lang="ko-KR" altLang="en-US" sz="1800" b="1" dirty="0" smtClean="0"/>
              <a:t>분 이내</a:t>
            </a:r>
            <a:r>
              <a:rPr lang="en-US" altLang="ko-KR" sz="1800" b="1" dirty="0" smtClean="0"/>
              <a:t>(</a:t>
            </a:r>
            <a:r>
              <a:rPr lang="ko-KR" altLang="en-US" sz="1800" b="1" dirty="0" smtClean="0"/>
              <a:t>발표</a:t>
            </a:r>
            <a:r>
              <a:rPr lang="en-US" altLang="ko-KR" sz="1800" b="1" dirty="0" smtClean="0"/>
              <a:t>5</a:t>
            </a:r>
            <a:r>
              <a:rPr lang="ko-KR" altLang="en-US" sz="1800" b="1" dirty="0" smtClean="0"/>
              <a:t>분</a:t>
            </a:r>
            <a:r>
              <a:rPr lang="en-US" altLang="ko-KR" sz="1800" b="1" dirty="0" smtClean="0"/>
              <a:t>, </a:t>
            </a:r>
            <a:r>
              <a:rPr lang="en-US" altLang="ko-KR" sz="1800" b="1" dirty="0" err="1" smtClean="0"/>
              <a:t>QnA</a:t>
            </a:r>
            <a:r>
              <a:rPr lang="en-US" altLang="ko-KR" sz="1800" b="1" dirty="0" smtClean="0"/>
              <a:t> 5</a:t>
            </a:r>
            <a:r>
              <a:rPr lang="ko-KR" altLang="en-US" sz="1800" b="1" dirty="0" smtClean="0"/>
              <a:t>분</a:t>
            </a:r>
            <a:r>
              <a:rPr lang="en-US" altLang="ko-KR" sz="1800" b="1" dirty="0" smtClean="0"/>
              <a:t>)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ko-KR" altLang="en-US" sz="1400" b="1" dirty="0" smtClean="0">
                <a:solidFill>
                  <a:srgbClr val="FF0000"/>
                </a:solidFill>
              </a:rPr>
              <a:t>취업한 팀원도 반드시 참석하도록 연락</a:t>
            </a:r>
            <a:endParaRPr lang="en-US" altLang="ko-KR" sz="1400" b="1" dirty="0" smtClean="0">
              <a:solidFill>
                <a:srgbClr val="FF000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ko-KR" altLang="en-US" sz="1800" b="1" dirty="0" smtClean="0"/>
              <a:t>졸업작품 데모</a:t>
            </a:r>
            <a:r>
              <a:rPr lang="en-US" altLang="ko-KR" sz="1800" b="1" dirty="0" smtClean="0"/>
              <a:t>(</a:t>
            </a:r>
            <a:r>
              <a:rPr lang="ko-KR" altLang="en-US" sz="1800" b="1" dirty="0" smtClean="0"/>
              <a:t>시연</a:t>
            </a:r>
            <a:r>
              <a:rPr lang="en-US" altLang="ko-KR" sz="1800" b="1" dirty="0" smtClean="0"/>
              <a:t>, </a:t>
            </a:r>
            <a:r>
              <a:rPr lang="ko-KR" altLang="en-US" sz="1800" b="1" dirty="0" smtClean="0"/>
              <a:t>동영상</a:t>
            </a:r>
            <a:r>
              <a:rPr lang="en-US" altLang="ko-KR" sz="1800" b="1" dirty="0" smtClean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ko-KR" altLang="en-US" sz="1800" b="1" dirty="0" err="1" smtClean="0"/>
              <a:t>공학제</a:t>
            </a:r>
            <a:r>
              <a:rPr lang="en-US" altLang="ko-KR" sz="1800" b="1" dirty="0" smtClean="0"/>
              <a:t>, </a:t>
            </a:r>
            <a:r>
              <a:rPr lang="ko-KR" altLang="en-US" sz="1800" b="1" dirty="0" smtClean="0"/>
              <a:t>기타 수상작은 간략 심사 예정</a:t>
            </a:r>
            <a:endParaRPr lang="ko-KR" altLang="en-US" sz="1800" b="1" dirty="0"/>
          </a:p>
        </p:txBody>
      </p:sp>
      <p:sp>
        <p:nvSpPr>
          <p:cNvPr id="4" name="직사각형 3"/>
          <p:cNvSpPr/>
          <p:nvPr/>
        </p:nvSpPr>
        <p:spPr>
          <a:xfrm>
            <a:off x="0" y="757892"/>
            <a:ext cx="12192000" cy="133004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320332"/>
            <a:ext cx="1828800" cy="537667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0" y="6187328"/>
            <a:ext cx="12192000" cy="133004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5194069" y="2841423"/>
            <a:ext cx="1803862" cy="77519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>
                <a:solidFill>
                  <a:schemeClr val="tx1"/>
                </a:solidFill>
              </a:rPr>
              <a:t>System</a:t>
            </a:r>
          </a:p>
          <a:p>
            <a:pPr algn="ctr"/>
            <a:r>
              <a:rPr lang="en-US" altLang="ko-KR" b="1" dirty="0" smtClean="0">
                <a:solidFill>
                  <a:schemeClr val="tx1"/>
                </a:solidFill>
              </a:rPr>
              <a:t>(S/W, H/W)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cxnSp>
        <p:nvCxnSpPr>
          <p:cNvPr id="13" name="직선 화살표 연결선 12"/>
          <p:cNvCxnSpPr/>
          <p:nvPr/>
        </p:nvCxnSpPr>
        <p:spPr>
          <a:xfrm>
            <a:off x="6997931" y="3220490"/>
            <a:ext cx="709127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화살표 연결선 13"/>
          <p:cNvCxnSpPr/>
          <p:nvPr/>
        </p:nvCxnSpPr>
        <p:spPr>
          <a:xfrm>
            <a:off x="4484942" y="3220490"/>
            <a:ext cx="709127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직사각형 14"/>
          <p:cNvSpPr/>
          <p:nvPr/>
        </p:nvSpPr>
        <p:spPr>
          <a:xfrm>
            <a:off x="7732448" y="2813808"/>
            <a:ext cx="1574724" cy="8304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500" b="1" dirty="0" smtClean="0">
                <a:solidFill>
                  <a:schemeClr val="tx1"/>
                </a:solidFill>
              </a:rPr>
              <a:t>출력</a:t>
            </a:r>
            <a:endParaRPr lang="en-US" altLang="ko-KR" sz="15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1500" b="1" dirty="0" smtClean="0">
                <a:solidFill>
                  <a:schemeClr val="tx1"/>
                </a:solidFill>
              </a:rPr>
              <a:t>(</a:t>
            </a:r>
            <a:r>
              <a:rPr lang="ko-KR" altLang="en-US" sz="1500" b="1" dirty="0" err="1" smtClean="0">
                <a:solidFill>
                  <a:schemeClr val="tx1"/>
                </a:solidFill>
              </a:rPr>
              <a:t>모터구동</a:t>
            </a:r>
            <a:r>
              <a:rPr lang="ko-KR" altLang="en-US" sz="1500" b="1" dirty="0" smtClean="0">
                <a:solidFill>
                  <a:schemeClr val="tx1"/>
                </a:solidFill>
              </a:rPr>
              <a:t> 등</a:t>
            </a:r>
            <a:r>
              <a:rPr lang="en-US" altLang="ko-KR" sz="1500" b="1" dirty="0" smtClean="0">
                <a:solidFill>
                  <a:schemeClr val="tx1"/>
                </a:solidFill>
              </a:rPr>
              <a:t>)</a:t>
            </a:r>
            <a:endParaRPr lang="ko-KR" altLang="en-US" sz="1500" b="1" dirty="0">
              <a:solidFill>
                <a:schemeClr val="tx1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2253145" y="2786193"/>
            <a:ext cx="2196992" cy="8304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500" b="1" dirty="0">
                <a:solidFill>
                  <a:schemeClr val="tx1"/>
                </a:solidFill>
              </a:rPr>
              <a:t>입</a:t>
            </a:r>
            <a:r>
              <a:rPr lang="ko-KR" altLang="en-US" sz="1500" b="1" dirty="0" smtClean="0">
                <a:solidFill>
                  <a:schemeClr val="tx1"/>
                </a:solidFill>
              </a:rPr>
              <a:t>력</a:t>
            </a:r>
            <a:endParaRPr lang="en-US" altLang="ko-KR" sz="15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1500" b="1" dirty="0" smtClean="0">
                <a:solidFill>
                  <a:schemeClr val="tx1"/>
                </a:solidFill>
              </a:rPr>
              <a:t>(</a:t>
            </a:r>
            <a:r>
              <a:rPr lang="ko-KR" altLang="en-US" sz="1500" b="1" dirty="0" err="1" smtClean="0">
                <a:solidFill>
                  <a:schemeClr val="tx1"/>
                </a:solidFill>
              </a:rPr>
              <a:t>센서개수</a:t>
            </a:r>
            <a:r>
              <a:rPr lang="en-US" altLang="ko-KR" sz="15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1500" b="1" dirty="0" smtClean="0">
                <a:solidFill>
                  <a:schemeClr val="tx1"/>
                </a:solidFill>
              </a:rPr>
              <a:t>스위치 등</a:t>
            </a:r>
            <a:r>
              <a:rPr lang="en-US" altLang="ko-KR" sz="1500" b="1" dirty="0" smtClean="0">
                <a:solidFill>
                  <a:schemeClr val="tx1"/>
                </a:solidFill>
              </a:rPr>
              <a:t>)</a:t>
            </a:r>
            <a:endParaRPr lang="ko-KR" altLang="en-US" sz="15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31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706880" y="-178752"/>
            <a:ext cx="9144000" cy="1188576"/>
          </a:xfrm>
        </p:spPr>
        <p:txBody>
          <a:bodyPr anchor="ctr">
            <a:normAutofit/>
          </a:bodyPr>
          <a:lstStyle/>
          <a:p>
            <a:r>
              <a:rPr lang="ko-KR" altLang="en-US" sz="5000" b="1" dirty="0" smtClean="0">
                <a:solidFill>
                  <a:srgbClr val="002060"/>
                </a:solidFill>
              </a:rPr>
              <a:t>졸업 작품 발표회</a:t>
            </a:r>
            <a:endParaRPr lang="ko-KR" altLang="en-US" sz="5000" b="1" dirty="0">
              <a:solidFill>
                <a:srgbClr val="002060"/>
              </a:solidFill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615440" y="1083951"/>
            <a:ext cx="9144000" cy="4996746"/>
          </a:xfrm>
        </p:spPr>
        <p:txBody>
          <a:bodyPr anchor="t"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ko-KR" altLang="en-US" sz="1800" b="1" dirty="0" smtClean="0"/>
              <a:t>기타 공지 사항</a:t>
            </a:r>
            <a:endParaRPr lang="en-US" altLang="ko-KR" sz="1800" b="1" dirty="0" smtClean="0"/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ko-KR" altLang="en-US" sz="1300" b="1" dirty="0" smtClean="0">
                <a:solidFill>
                  <a:srgbClr val="FF0000"/>
                </a:solidFill>
              </a:rPr>
              <a:t>졸업 작품 발표회 면제 </a:t>
            </a:r>
            <a:r>
              <a:rPr lang="en-US" altLang="ko-KR" sz="1300" b="1" dirty="0" smtClean="0"/>
              <a:t>: </a:t>
            </a:r>
            <a:r>
              <a:rPr lang="ko-KR" altLang="en-US" sz="1300" b="1" dirty="0" smtClean="0"/>
              <a:t>졸업 작품 발표 대체 요건을 충족시킨 </a:t>
            </a:r>
            <a:r>
              <a:rPr lang="ko-KR" altLang="en-US" sz="1300" b="1" dirty="0" smtClean="0"/>
              <a:t>학생은 </a:t>
            </a:r>
            <a:r>
              <a:rPr lang="en-US" altLang="ko-KR" sz="1300" b="1" dirty="0" smtClean="0"/>
              <a:t>11/3(</a:t>
            </a:r>
            <a:r>
              <a:rPr lang="ko-KR" altLang="en-US" sz="1300" b="1" dirty="0" smtClean="0"/>
              <a:t>금</a:t>
            </a:r>
            <a:r>
              <a:rPr lang="en-US" altLang="ko-KR" sz="1300" b="1" dirty="0" smtClean="0"/>
              <a:t>)</a:t>
            </a:r>
            <a:r>
              <a:rPr lang="ko-KR" altLang="en-US" sz="1300" b="1" dirty="0" smtClean="0"/>
              <a:t>까지 학부사무실로 </a:t>
            </a:r>
            <a:r>
              <a:rPr lang="ko-KR" altLang="en-US" sz="1300" b="1" dirty="0" err="1" smtClean="0"/>
              <a:t>증빙제출</a:t>
            </a:r>
            <a:endParaRPr lang="en-US" altLang="ko-KR" sz="1300" b="1" dirty="0" smtClean="0"/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endParaRPr lang="en-US" altLang="ko-KR" sz="1400" b="1" dirty="0"/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endParaRPr lang="en-US" altLang="ko-KR" sz="1400" b="1" dirty="0" smtClean="0"/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endParaRPr lang="en-US" altLang="ko-KR" sz="1400" b="1" dirty="0"/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endParaRPr lang="en-US" altLang="ko-KR" sz="1400" b="1" dirty="0" smtClean="0"/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endParaRPr lang="en-US" altLang="ko-KR" sz="1400" b="1" dirty="0"/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endParaRPr lang="en-US" altLang="ko-KR" sz="1400" b="1" dirty="0" smtClean="0"/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endParaRPr lang="en-US" altLang="ko-KR" sz="1400" b="1" dirty="0"/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endParaRPr lang="en-US" altLang="ko-KR" sz="1400" b="1" dirty="0" smtClean="0"/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endParaRPr lang="en-US" altLang="ko-KR" sz="1400" b="1" dirty="0"/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endParaRPr lang="en-US" altLang="ko-KR" sz="1400" b="1" dirty="0" smtClean="0"/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endParaRPr lang="en-US" altLang="ko-KR" sz="1400" b="1" dirty="0"/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US" altLang="ko-KR" sz="1400" b="1" dirty="0" smtClean="0"/>
              <a:t>2024</a:t>
            </a:r>
            <a:r>
              <a:rPr lang="ko-KR" altLang="en-US" sz="1400" b="1" dirty="0" smtClean="0"/>
              <a:t>년 </a:t>
            </a:r>
            <a:r>
              <a:rPr lang="en-US" altLang="ko-KR" sz="1400" b="1" dirty="0" smtClean="0"/>
              <a:t>8</a:t>
            </a:r>
            <a:r>
              <a:rPr lang="ko-KR" altLang="en-US" sz="1400" b="1" dirty="0" smtClean="0"/>
              <a:t>월 졸업생 또는 휴학생도 발표 및 평가 가능</a:t>
            </a:r>
            <a:endParaRPr lang="en-US" altLang="ko-KR" sz="1400" b="1" dirty="0" smtClean="0"/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ko-KR" altLang="en-US" sz="1400" b="1" dirty="0" smtClean="0"/>
              <a:t>기타 </a:t>
            </a:r>
            <a:r>
              <a:rPr lang="ko-KR" altLang="en-US" sz="1400" b="1" dirty="0" smtClean="0"/>
              <a:t>문의</a:t>
            </a:r>
            <a:r>
              <a:rPr lang="en-US" altLang="ko-KR" sz="1400" b="1" dirty="0" smtClean="0"/>
              <a:t>) 053-850-6630</a:t>
            </a:r>
            <a:endParaRPr lang="en-US" altLang="ko-KR" sz="1400" b="1" dirty="0" smtClean="0"/>
          </a:p>
        </p:txBody>
      </p:sp>
      <p:sp>
        <p:nvSpPr>
          <p:cNvPr id="4" name="직사각형 3"/>
          <p:cNvSpPr/>
          <p:nvPr/>
        </p:nvSpPr>
        <p:spPr>
          <a:xfrm>
            <a:off x="0" y="757892"/>
            <a:ext cx="12192000" cy="133004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320332"/>
            <a:ext cx="1828800" cy="537667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0" y="6187328"/>
            <a:ext cx="12192000" cy="133004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6746" y="1946468"/>
            <a:ext cx="6441388" cy="2103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36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230</Words>
  <Application>Microsoft Office PowerPoint</Application>
  <PresentationFormat>와이드스크린</PresentationFormat>
  <Paragraphs>45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7" baseType="lpstr">
      <vt:lpstr>맑은 고딕</vt:lpstr>
      <vt:lpstr>Arial</vt:lpstr>
      <vt:lpstr>Wingdings</vt:lpstr>
      <vt:lpstr>Office 테마</vt:lpstr>
      <vt:lpstr>4학년 졸업 작품 발표회</vt:lpstr>
      <vt:lpstr>졸업 작품 발표회</vt:lpstr>
      <vt:lpstr>졸업 작품 발표회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4학년 졸업 작품 발표회</dc:title>
  <dc:creator>nges</dc:creator>
  <cp:lastModifiedBy>nges</cp:lastModifiedBy>
  <cp:revision>7</cp:revision>
  <dcterms:created xsi:type="dcterms:W3CDTF">2023-10-25T00:18:26Z</dcterms:created>
  <dcterms:modified xsi:type="dcterms:W3CDTF">2023-10-25T02:54:49Z</dcterms:modified>
</cp:coreProperties>
</file>