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64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그룹 246"/>
          <p:cNvGrpSpPr/>
          <p:nvPr/>
        </p:nvGrpSpPr>
        <p:grpSpPr>
          <a:xfrm>
            <a:off x="1951831" y="7128892"/>
            <a:ext cx="5004556" cy="288032"/>
            <a:chOff x="1951831" y="7128892"/>
            <a:chExt cx="5004556" cy="288032"/>
          </a:xfrm>
        </p:grpSpPr>
        <p:cxnSp>
          <p:nvCxnSpPr>
            <p:cNvPr id="241" name="직선 연결선 240"/>
            <p:cNvCxnSpPr/>
            <p:nvPr/>
          </p:nvCxnSpPr>
          <p:spPr>
            <a:xfrm rot="5400000" flipH="1" flipV="1">
              <a:off x="5660243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/>
            <p:cNvCxnSpPr/>
            <p:nvPr/>
          </p:nvCxnSpPr>
          <p:spPr>
            <a:xfrm rot="5400000" flipH="1" flipV="1">
              <a:off x="4724139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직선 연결선 242"/>
            <p:cNvCxnSpPr/>
            <p:nvPr/>
          </p:nvCxnSpPr>
          <p:spPr>
            <a:xfrm rot="5400000" flipH="1" flipV="1">
              <a:off x="3572011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직선 연결선 243"/>
            <p:cNvCxnSpPr/>
            <p:nvPr/>
          </p:nvCxnSpPr>
          <p:spPr>
            <a:xfrm rot="5400000" flipH="1" flipV="1">
              <a:off x="2455887" y="7272908"/>
              <a:ext cx="28803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hape 228"/>
            <p:cNvCxnSpPr>
              <a:stCxn id="167" idx="0"/>
            </p:cNvCxnSpPr>
            <p:nvPr/>
          </p:nvCxnSpPr>
          <p:spPr>
            <a:xfrm rot="16200000" flipV="1">
              <a:off x="4382101" y="4698622"/>
              <a:ext cx="144016" cy="5004556"/>
            </a:xfrm>
            <a:prstGeom prst="bentConnector2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직선 연결선 174"/>
          <p:cNvCxnSpPr>
            <a:stCxn id="142" idx="3"/>
            <a:endCxn id="167" idx="1"/>
          </p:cNvCxnSpPr>
          <p:nvPr/>
        </p:nvCxnSpPr>
        <p:spPr>
          <a:xfrm>
            <a:off x="871711" y="756094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7962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7962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영어독해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108773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영어회화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223986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223986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914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200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8773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4938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224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4797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3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8509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795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8368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89" name="직사각형 88"/>
          <p:cNvSpPr/>
          <p:nvPr/>
        </p:nvSpPr>
        <p:spPr>
          <a:xfrm>
            <a:off x="108773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7962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(1)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08773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(2)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79623" y="4680620"/>
            <a:ext cx="792088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선택교양</a:t>
            </a:r>
            <a:endParaRPr lang="en-US" altLang="ko-KR" sz="1100" b="1" smtClean="0"/>
          </a:p>
          <a:p>
            <a:pPr algn="ctr"/>
            <a:endParaRPr lang="en-US" altLang="ko-KR" sz="1100" b="1" smtClean="0"/>
          </a:p>
          <a:p>
            <a:pPr algn="ctr"/>
            <a:r>
              <a:rPr lang="ko-KR" altLang="en-US" sz="1100" smtClean="0"/>
              <a:t>인문과학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자연과학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서계화와 정보화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일반교양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223986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223986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시장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경쟁론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2239863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36" name="직사각형 135"/>
          <p:cNvSpPr/>
          <p:nvPr/>
        </p:nvSpPr>
        <p:spPr>
          <a:xfrm>
            <a:off x="7962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수학기초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108773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경제통계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분석</a:t>
            </a:r>
            <a:endParaRPr lang="en-US" altLang="ko-KR" sz="1100" dirty="0" smtClean="0"/>
          </a:p>
        </p:txBody>
      </p:sp>
      <p:sp>
        <p:nvSpPr>
          <p:cNvPr id="139" name="직사각형 138"/>
          <p:cNvSpPr/>
          <p:nvPr/>
        </p:nvSpPr>
        <p:spPr>
          <a:xfrm>
            <a:off x="223986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교육방법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교육공학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7962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24797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거시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44" name="직사각형 143"/>
          <p:cNvSpPr/>
          <p:nvPr/>
        </p:nvSpPr>
        <p:spPr>
          <a:xfrm>
            <a:off x="324797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45" name="직사각형 144"/>
          <p:cNvSpPr/>
          <p:nvPr/>
        </p:nvSpPr>
        <p:spPr>
          <a:xfrm>
            <a:off x="324797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신노사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관계</a:t>
            </a:r>
            <a:endParaRPr lang="en-US" altLang="ko-KR" sz="1100" dirty="0" smtClean="0"/>
          </a:p>
        </p:txBody>
      </p:sp>
      <p:sp>
        <p:nvSpPr>
          <p:cNvPr id="146" name="직사각형 145"/>
          <p:cNvSpPr/>
          <p:nvPr/>
        </p:nvSpPr>
        <p:spPr>
          <a:xfrm>
            <a:off x="324797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재정학</a:t>
            </a:r>
            <a:endParaRPr lang="en-US" altLang="ko-KR" sz="1100" dirty="0" smtClean="0"/>
          </a:p>
        </p:txBody>
      </p:sp>
      <p:sp>
        <p:nvSpPr>
          <p:cNvPr id="147" name="직사각형 146"/>
          <p:cNvSpPr/>
          <p:nvPr/>
        </p:nvSpPr>
        <p:spPr>
          <a:xfrm>
            <a:off x="3247975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신정치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</a:t>
            </a:r>
            <a:endParaRPr lang="en-US" altLang="ko-KR" sz="1100" dirty="0" smtClean="0"/>
          </a:p>
        </p:txBody>
      </p:sp>
      <p:sp>
        <p:nvSpPr>
          <p:cNvPr id="148" name="직사각형 147"/>
          <p:cNvSpPr/>
          <p:nvPr/>
        </p:nvSpPr>
        <p:spPr>
          <a:xfrm>
            <a:off x="3247975" y="554471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복지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50" name="직사각형 149"/>
          <p:cNvSpPr/>
          <p:nvPr/>
        </p:nvSpPr>
        <p:spPr>
          <a:xfrm>
            <a:off x="324797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무역론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53" name="직사각형 15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경제정책</a:t>
            </a:r>
            <a:endParaRPr lang="en-US" altLang="ko-KR" sz="1100" dirty="0" smtClean="0"/>
          </a:p>
        </p:txBody>
      </p:sp>
      <p:sp>
        <p:nvSpPr>
          <p:cNvPr id="157" name="직사각형 156"/>
          <p:cNvSpPr/>
          <p:nvPr/>
        </p:nvSpPr>
        <p:spPr>
          <a:xfrm>
            <a:off x="440010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교육심리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금융론</a:t>
            </a:r>
            <a:endParaRPr lang="en-US" altLang="ko-KR" sz="1100" dirty="0" smtClean="0"/>
          </a:p>
        </p:txBody>
      </p:sp>
      <p:sp>
        <p:nvSpPr>
          <p:cNvPr id="159" name="직사각형 158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60" name="직사각형 159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자본주의와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사회주의</a:t>
            </a:r>
            <a:endParaRPr lang="en-US" altLang="ko-KR" sz="1100" dirty="0" smtClean="0"/>
          </a:p>
        </p:txBody>
      </p:sp>
      <p:sp>
        <p:nvSpPr>
          <p:cNvPr id="161" name="직사각형 160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증권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540821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656034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발전론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656034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656034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북한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56034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656034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일반사회교재연구 및 지도법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56845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성장론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756845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경제철학과사상</a:t>
            </a:r>
            <a:endParaRPr lang="en-US" altLang="ko-KR" sz="1100" dirty="0" smtClean="0"/>
          </a:p>
        </p:txBody>
      </p:sp>
      <p:sp>
        <p:nvSpPr>
          <p:cNvPr id="171" name="직사각형 170"/>
          <p:cNvSpPr/>
          <p:nvPr/>
        </p:nvSpPr>
        <p:spPr>
          <a:xfrm>
            <a:off x="756845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cxnSp>
        <p:nvCxnSpPr>
          <p:cNvPr id="180" name="꺾인 연결선 179"/>
          <p:cNvCxnSpPr>
            <a:stCxn id="59" idx="3"/>
            <a:endCxn id="137" idx="1"/>
          </p:cNvCxnSpPr>
          <p:nvPr/>
        </p:nvCxnSpPr>
        <p:spPr>
          <a:xfrm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>
            <a:stCxn id="136" idx="3"/>
            <a:endCxn id="60" idx="1"/>
          </p:cNvCxnSpPr>
          <p:nvPr/>
        </p:nvCxnSpPr>
        <p:spPr>
          <a:xfrm flipV="1"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hape 230"/>
          <p:cNvCxnSpPr>
            <a:stCxn id="152" idx="1"/>
          </p:cNvCxnSpPr>
          <p:nvPr/>
        </p:nvCxnSpPr>
        <p:spPr>
          <a:xfrm rot="10800000" flipV="1">
            <a:off x="4256087" y="2376364"/>
            <a:ext cx="144016" cy="475252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3255955" y="641052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경제사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4398963" y="469601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재정정책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398963" y="555782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화폐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금융론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5399095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유통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5399095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게임이론</a:t>
            </a:r>
            <a:endParaRPr lang="en-US" altLang="ko-KR" sz="11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6542103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동아시아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6535833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협동조합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7542235" y="383875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도시및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지역경제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7535965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소득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분배론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7542235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협동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조합법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42235" y="727233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일반사회논리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논술</a:t>
            </a:r>
            <a:endParaRPr lang="en-US" altLang="ko-KR" sz="1100" dirty="0" smtClean="0"/>
          </a:p>
        </p:txBody>
      </p:sp>
      <p:cxnSp>
        <p:nvCxnSpPr>
          <p:cNvPr id="98" name="Shape 97"/>
          <p:cNvCxnSpPr>
            <a:stCxn id="153" idx="1"/>
          </p:cNvCxnSpPr>
          <p:nvPr/>
        </p:nvCxnSpPr>
        <p:spPr>
          <a:xfrm rot="10800000" flipV="1">
            <a:off x="4256087" y="3240460"/>
            <a:ext cx="144016" cy="131723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147" idx="1"/>
          </p:cNvCxnSpPr>
          <p:nvPr/>
        </p:nvCxnSpPr>
        <p:spPr>
          <a:xfrm rot="10800000" flipV="1">
            <a:off x="3113079" y="4968652"/>
            <a:ext cx="134896" cy="2160810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hape 105"/>
          <p:cNvCxnSpPr>
            <a:endCxn id="81" idx="0"/>
          </p:cNvCxnSpPr>
          <p:nvPr/>
        </p:nvCxnSpPr>
        <p:spPr>
          <a:xfrm>
            <a:off x="6970731" y="7129462"/>
            <a:ext cx="967548" cy="14287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hape 107"/>
          <p:cNvCxnSpPr>
            <a:stCxn id="170" idx="1"/>
          </p:cNvCxnSpPr>
          <p:nvPr/>
        </p:nvCxnSpPr>
        <p:spPr>
          <a:xfrm rot="10800000" flipV="1">
            <a:off x="7470797" y="2376364"/>
            <a:ext cx="97658" cy="475309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hape 126"/>
          <p:cNvCxnSpPr>
            <a:stCxn id="123" idx="1"/>
          </p:cNvCxnSpPr>
          <p:nvPr/>
        </p:nvCxnSpPr>
        <p:spPr>
          <a:xfrm rot="10800000" flipV="1">
            <a:off x="1970071" y="1512268"/>
            <a:ext cx="269792" cy="583150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/>
          <p:nvPr/>
        </p:nvCxnSpPr>
        <p:spPr>
          <a:xfrm rot="10800000">
            <a:off x="898501" y="7343776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꺾인 연결선 132"/>
          <p:cNvCxnSpPr>
            <a:stCxn id="65" idx="1"/>
          </p:cNvCxnSpPr>
          <p:nvPr/>
        </p:nvCxnSpPr>
        <p:spPr>
          <a:xfrm rot="10800000" flipV="1">
            <a:off x="1970071" y="3240460"/>
            <a:ext cx="269792" cy="60285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hape 137"/>
          <p:cNvCxnSpPr>
            <a:stCxn id="143" idx="1"/>
          </p:cNvCxnSpPr>
          <p:nvPr/>
        </p:nvCxnSpPr>
        <p:spPr>
          <a:xfrm rot="10800000" flipV="1">
            <a:off x="3113079" y="1512268"/>
            <a:ext cx="134896" cy="3545492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/>
          <p:cNvCxnSpPr>
            <a:stCxn id="167" idx="3"/>
            <a:endCxn id="81" idx="1"/>
          </p:cNvCxnSpPr>
          <p:nvPr/>
        </p:nvCxnSpPr>
        <p:spPr>
          <a:xfrm flipV="1">
            <a:off x="7352431" y="7560370"/>
            <a:ext cx="189804" cy="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144</Words>
  <Application>Microsoft Office PowerPoint</Application>
  <PresentationFormat>사용자 지정</PresentationFormat>
  <Paragraphs>115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이도건</cp:lastModifiedBy>
  <cp:revision>37</cp:revision>
  <dcterms:created xsi:type="dcterms:W3CDTF">2011-03-08T06:22:35Z</dcterms:created>
  <dcterms:modified xsi:type="dcterms:W3CDTF">2012-01-04T00:42:54Z</dcterms:modified>
</cp:coreProperties>
</file>