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직선 연결선 270"/>
          <p:cNvCxnSpPr>
            <a:stCxn id="158" idx="3"/>
            <a:endCxn id="169" idx="1"/>
          </p:cNvCxnSpPr>
          <p:nvPr/>
        </p:nvCxnSpPr>
        <p:spPr>
          <a:xfrm>
            <a:off x="6200303" y="15122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그룹 246"/>
          <p:cNvGrpSpPr/>
          <p:nvPr/>
        </p:nvGrpSpPr>
        <p:grpSpPr>
          <a:xfrm>
            <a:off x="1951831" y="7128892"/>
            <a:ext cx="5004556" cy="288032"/>
            <a:chOff x="1951831" y="7128892"/>
            <a:chExt cx="5004556" cy="288032"/>
          </a:xfrm>
        </p:grpSpPr>
        <p:cxnSp>
          <p:nvCxnSpPr>
            <p:cNvPr id="241" name="직선 연결선 240"/>
            <p:cNvCxnSpPr/>
            <p:nvPr/>
          </p:nvCxnSpPr>
          <p:spPr>
            <a:xfrm rot="5400000" flipH="1" flipV="1">
              <a:off x="5660243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/>
            <p:cNvCxnSpPr/>
            <p:nvPr/>
          </p:nvCxnSpPr>
          <p:spPr>
            <a:xfrm rot="5400000" flipH="1" flipV="1">
              <a:off x="4724139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직선 연결선 242"/>
            <p:cNvCxnSpPr/>
            <p:nvPr/>
          </p:nvCxnSpPr>
          <p:spPr>
            <a:xfrm rot="5400000" flipH="1" flipV="1">
              <a:off x="3572011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직선 연결선 243"/>
            <p:cNvCxnSpPr/>
            <p:nvPr/>
          </p:nvCxnSpPr>
          <p:spPr>
            <a:xfrm rot="5400000" flipH="1" flipV="1">
              <a:off x="2455887" y="7272908"/>
              <a:ext cx="28803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hape 228"/>
            <p:cNvCxnSpPr>
              <a:stCxn id="167" idx="0"/>
            </p:cNvCxnSpPr>
            <p:nvPr/>
          </p:nvCxnSpPr>
          <p:spPr>
            <a:xfrm rot="16200000" flipV="1">
              <a:off x="4382101" y="4698622"/>
              <a:ext cx="144016" cy="5004556"/>
            </a:xfrm>
            <a:prstGeom prst="bentConnector2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그룹 200"/>
          <p:cNvGrpSpPr/>
          <p:nvPr/>
        </p:nvGrpSpPr>
        <p:grpSpPr>
          <a:xfrm>
            <a:off x="2310283" y="1512268"/>
            <a:ext cx="1588" cy="5184576"/>
            <a:chOff x="2239863" y="1512268"/>
            <a:chExt cx="1588" cy="5184576"/>
          </a:xfrm>
        </p:grpSpPr>
        <p:cxnSp>
          <p:nvCxnSpPr>
            <p:cNvPr id="190" name="꺾인 연결선 189"/>
            <p:cNvCxnSpPr>
              <a:stCxn id="123" idx="1"/>
              <a:endCxn id="124" idx="1"/>
            </p:cNvCxnSpPr>
            <p:nvPr/>
          </p:nvCxnSpPr>
          <p:spPr>
            <a:xfrm rot="10800000" flipV="1">
              <a:off x="2239863" y="1512268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꺾인 연결선 191"/>
            <p:cNvCxnSpPr>
              <a:stCxn id="124" idx="1"/>
              <a:endCxn id="65" idx="1"/>
            </p:cNvCxnSpPr>
            <p:nvPr/>
          </p:nvCxnSpPr>
          <p:spPr>
            <a:xfrm rot="10800000" flipV="1">
              <a:off x="2239863" y="2376364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꺾인 연결선 193"/>
            <p:cNvCxnSpPr>
              <a:stCxn id="65" idx="1"/>
              <a:endCxn id="66" idx="1"/>
            </p:cNvCxnSpPr>
            <p:nvPr/>
          </p:nvCxnSpPr>
          <p:spPr>
            <a:xfrm rot="10800000" flipV="1">
              <a:off x="2239863" y="3240460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꺾인 연결선 195"/>
            <p:cNvCxnSpPr>
              <a:stCxn id="66" idx="1"/>
              <a:endCxn id="67" idx="1"/>
            </p:cNvCxnSpPr>
            <p:nvPr/>
          </p:nvCxnSpPr>
          <p:spPr>
            <a:xfrm rot="10800000" flipV="1">
              <a:off x="2239863" y="4104556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꺾인 연결선 197"/>
            <p:cNvCxnSpPr>
              <a:stCxn id="67" idx="1"/>
              <a:endCxn id="68" idx="1"/>
            </p:cNvCxnSpPr>
            <p:nvPr/>
          </p:nvCxnSpPr>
          <p:spPr>
            <a:xfrm rot="10800000" flipV="1">
              <a:off x="2239863" y="4968652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꺾인 연결선 199"/>
            <p:cNvCxnSpPr>
              <a:stCxn id="68" idx="1"/>
              <a:endCxn id="138" idx="1"/>
            </p:cNvCxnSpPr>
            <p:nvPr/>
          </p:nvCxnSpPr>
          <p:spPr>
            <a:xfrm rot="10800000" flipV="1">
              <a:off x="2239863" y="5832748"/>
              <a:ext cx="1588" cy="864096"/>
            </a:xfrm>
            <a:prstGeom prst="bentConnector3">
              <a:avLst>
                <a:gd name="adj1" fmla="val 143954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직선 연결선 174"/>
          <p:cNvCxnSpPr>
            <a:stCxn id="142" idx="3"/>
            <a:endCxn id="167" idx="1"/>
          </p:cNvCxnSpPr>
          <p:nvPr/>
        </p:nvCxnSpPr>
        <p:spPr>
          <a:xfrm>
            <a:off x="871711" y="756094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7962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진로지도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7962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영어회</a:t>
            </a:r>
            <a:r>
              <a:rPr lang="ko-KR" altLang="en-US" sz="1100" smtClean="0"/>
              <a:t>화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108773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영어회</a:t>
            </a:r>
            <a:r>
              <a:rPr lang="ko-KR" altLang="en-US" sz="1100" smtClean="0"/>
              <a:t>화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23986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무역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223986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914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200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8773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4938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224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4797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3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8509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795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8368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89" name="직사각형 88"/>
          <p:cNvSpPr/>
          <p:nvPr/>
        </p:nvSpPr>
        <p:spPr>
          <a:xfrm>
            <a:off x="108773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진로지도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(2)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79623" y="4680620"/>
            <a:ext cx="792088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선택교양</a:t>
            </a:r>
            <a:endParaRPr lang="en-US" altLang="ko-KR" sz="1100" b="1" smtClean="0"/>
          </a:p>
          <a:p>
            <a:pPr algn="ctr"/>
            <a:endParaRPr lang="en-US" altLang="ko-KR" sz="1100" b="1" smtClean="0"/>
          </a:p>
          <a:p>
            <a:pPr algn="ctr"/>
            <a:r>
              <a:rPr lang="ko-KR" altLang="en-US" sz="1100" smtClean="0"/>
              <a:t>인문과학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자연과학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서계화와 정보화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일반교</a:t>
            </a:r>
            <a:r>
              <a:rPr lang="ko-KR" altLang="en-US" sz="1100" smtClean="0"/>
              <a:t>양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223986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223986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2239863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2239863" y="554471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7962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수학기</a:t>
            </a:r>
            <a:r>
              <a:rPr lang="ko-KR" altLang="en-US" sz="1100" smtClean="0"/>
              <a:t>초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108773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</a:t>
            </a:r>
            <a:r>
              <a:rPr lang="ko-KR" altLang="en-US" sz="1100" smtClean="0"/>
              <a:t>제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640881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협동조합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223986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교육방법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7962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24797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거시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44" name="직사각형 143"/>
          <p:cNvSpPr/>
          <p:nvPr/>
        </p:nvSpPr>
        <p:spPr>
          <a:xfrm>
            <a:off x="324797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경제학사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324797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46" name="직사각형 145"/>
          <p:cNvSpPr/>
          <p:nvPr/>
        </p:nvSpPr>
        <p:spPr>
          <a:xfrm>
            <a:off x="324797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47" name="직사각형 146"/>
          <p:cNvSpPr/>
          <p:nvPr/>
        </p:nvSpPr>
        <p:spPr>
          <a:xfrm>
            <a:off x="3247975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관계</a:t>
            </a:r>
            <a:endParaRPr lang="en-US" altLang="ko-KR" sz="1100" smtClean="0"/>
          </a:p>
        </p:txBody>
      </p:sp>
      <p:sp>
        <p:nvSpPr>
          <p:cNvPr id="148" name="직사각형 147"/>
          <p:cNvSpPr/>
          <p:nvPr/>
        </p:nvSpPr>
        <p:spPr>
          <a:xfrm>
            <a:off x="3247975" y="554471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324797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개량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52" name="직사각형 151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53" name="직사각형 15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경쟁론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금융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440010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교육심리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금융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신정치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</a:t>
            </a:r>
            <a:r>
              <a:rPr lang="ko-KR" altLang="en-US" sz="1100" smtClean="0"/>
              <a:t>제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자본주의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사회주</a:t>
            </a:r>
            <a:r>
              <a:rPr lang="ko-KR" altLang="en-US" sz="1100" smtClean="0"/>
              <a:t>의</a:t>
            </a:r>
            <a:endParaRPr lang="en-US" altLang="ko-KR" sz="1100" smtClean="0"/>
          </a:p>
        </p:txBody>
      </p:sp>
      <p:sp>
        <p:nvSpPr>
          <p:cNvPr id="161" name="직사각형 160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증권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540821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656034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발전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656034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656034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북한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56034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656034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일반사회교재연구 및 지도법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56845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성장론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756845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756845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경제철학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사상</a:t>
            </a:r>
            <a:endParaRPr lang="en-US" altLang="ko-KR" sz="1100" smtClean="0"/>
          </a:p>
        </p:txBody>
      </p:sp>
      <p:cxnSp>
        <p:nvCxnSpPr>
          <p:cNvPr id="180" name="꺾인 연결선 179"/>
          <p:cNvCxnSpPr>
            <a:stCxn id="59" idx="3"/>
            <a:endCxn id="137" idx="1"/>
          </p:cNvCxnSpPr>
          <p:nvPr/>
        </p:nvCxnSpPr>
        <p:spPr>
          <a:xfrm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>
            <a:stCxn id="136" idx="3"/>
            <a:endCxn id="60" idx="1"/>
          </p:cNvCxnSpPr>
          <p:nvPr/>
        </p:nvCxnSpPr>
        <p:spPr>
          <a:xfrm flipV="1"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연결선 202"/>
          <p:cNvCxnSpPr>
            <a:stCxn id="60" idx="3"/>
            <a:endCxn id="65" idx="1"/>
          </p:cNvCxnSpPr>
          <p:nvPr/>
        </p:nvCxnSpPr>
        <p:spPr>
          <a:xfrm>
            <a:off x="1879823" y="324046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꺾인 연결선 204"/>
          <p:cNvCxnSpPr/>
          <p:nvPr/>
        </p:nvCxnSpPr>
        <p:spPr>
          <a:xfrm flipV="1">
            <a:off x="871711" y="3168452"/>
            <a:ext cx="1368152" cy="4320480"/>
          </a:xfrm>
          <a:prstGeom prst="bentConnector3">
            <a:avLst>
              <a:gd name="adj1" fmla="val 8063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hape 221"/>
          <p:cNvCxnSpPr>
            <a:endCxn id="145" idx="1"/>
          </p:cNvCxnSpPr>
          <p:nvPr/>
        </p:nvCxnSpPr>
        <p:spPr>
          <a:xfrm rot="5400000" flipH="1" flipV="1">
            <a:off x="1267755" y="5148672"/>
            <a:ext cx="3888432" cy="7200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hape 230"/>
          <p:cNvCxnSpPr>
            <a:stCxn id="152" idx="1"/>
          </p:cNvCxnSpPr>
          <p:nvPr/>
        </p:nvCxnSpPr>
        <p:spPr>
          <a:xfrm rot="10800000" flipV="1">
            <a:off x="4256087" y="2376364"/>
            <a:ext cx="144016" cy="475252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hape 232"/>
          <p:cNvCxnSpPr>
            <a:stCxn id="159" idx="1"/>
          </p:cNvCxnSpPr>
          <p:nvPr/>
        </p:nvCxnSpPr>
        <p:spPr>
          <a:xfrm rot="10800000" flipV="1">
            <a:off x="5336207" y="2376364"/>
            <a:ext cx="72008" cy="475252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연결선 248"/>
          <p:cNvCxnSpPr>
            <a:stCxn id="145" idx="0"/>
            <a:endCxn id="144" idx="2"/>
          </p:cNvCxnSpPr>
          <p:nvPr/>
        </p:nvCxnSpPr>
        <p:spPr>
          <a:xfrm rot="5400000" flipH="1" flipV="1">
            <a:off x="3500003" y="280841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꺾인 연결선 250"/>
          <p:cNvCxnSpPr>
            <a:stCxn id="66" idx="3"/>
            <a:endCxn id="148" idx="1"/>
          </p:cNvCxnSpPr>
          <p:nvPr/>
        </p:nvCxnSpPr>
        <p:spPr>
          <a:xfrm>
            <a:off x="3031951" y="4104556"/>
            <a:ext cx="216024" cy="1728192"/>
          </a:xfrm>
          <a:prstGeom prst="bentConnector3">
            <a:avLst>
              <a:gd name="adj1" fmla="val 206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꺾인 연결선 253"/>
          <p:cNvCxnSpPr>
            <a:stCxn id="124" idx="3"/>
            <a:endCxn id="147" idx="1"/>
          </p:cNvCxnSpPr>
          <p:nvPr/>
        </p:nvCxnSpPr>
        <p:spPr>
          <a:xfrm>
            <a:off x="3031951" y="2376364"/>
            <a:ext cx="216024" cy="2592288"/>
          </a:xfrm>
          <a:prstGeom prst="bentConnector3">
            <a:avLst>
              <a:gd name="adj1" fmla="val 441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꺾인 연결선 258"/>
          <p:cNvCxnSpPr>
            <a:stCxn id="148" idx="3"/>
            <a:endCxn id="166" idx="1"/>
          </p:cNvCxnSpPr>
          <p:nvPr/>
        </p:nvCxnSpPr>
        <p:spPr>
          <a:xfrm flipV="1">
            <a:off x="4040063" y="4104556"/>
            <a:ext cx="2520280" cy="1728192"/>
          </a:xfrm>
          <a:prstGeom prst="bentConnector3">
            <a:avLst>
              <a:gd name="adj1" fmla="val 963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연결선 261"/>
          <p:cNvCxnSpPr>
            <a:stCxn id="154" idx="3"/>
            <a:endCxn id="161" idx="1"/>
          </p:cNvCxnSpPr>
          <p:nvPr/>
        </p:nvCxnSpPr>
        <p:spPr>
          <a:xfrm>
            <a:off x="5192191" y="410455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꺾인 연결선 263"/>
          <p:cNvCxnSpPr>
            <a:stCxn id="152" idx="3"/>
            <a:endCxn id="160" idx="1"/>
          </p:cNvCxnSpPr>
          <p:nvPr/>
        </p:nvCxnSpPr>
        <p:spPr>
          <a:xfrm>
            <a:off x="5192191" y="2376364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꺾인 연결선 265"/>
          <p:cNvCxnSpPr>
            <a:stCxn id="153" idx="3"/>
            <a:endCxn id="159" idx="1"/>
          </p:cNvCxnSpPr>
          <p:nvPr/>
        </p:nvCxnSpPr>
        <p:spPr>
          <a:xfrm flipV="1">
            <a:off x="5192191" y="2376364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꺾인 연결선 267"/>
          <p:cNvCxnSpPr>
            <a:stCxn id="145" idx="3"/>
            <a:endCxn id="147" idx="3"/>
          </p:cNvCxnSpPr>
          <p:nvPr/>
        </p:nvCxnSpPr>
        <p:spPr>
          <a:xfrm>
            <a:off x="4040063" y="3240460"/>
            <a:ext cx="1588" cy="1728192"/>
          </a:xfrm>
          <a:prstGeom prst="bentConnector3">
            <a:avLst>
              <a:gd name="adj1" fmla="val 5598239"/>
            </a:avLst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꺾인 연결선 273"/>
          <p:cNvCxnSpPr>
            <a:stCxn id="159" idx="3"/>
            <a:endCxn id="165" idx="1"/>
          </p:cNvCxnSpPr>
          <p:nvPr/>
        </p:nvCxnSpPr>
        <p:spPr>
          <a:xfrm>
            <a:off x="6200303" y="2376364"/>
            <a:ext cx="360040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stCxn id="165" idx="3"/>
            <a:endCxn id="171" idx="1"/>
          </p:cNvCxnSpPr>
          <p:nvPr/>
        </p:nvCxnSpPr>
        <p:spPr>
          <a:xfrm>
            <a:off x="7352431" y="324046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166" idx="3"/>
            <a:endCxn id="170" idx="1"/>
          </p:cNvCxnSpPr>
          <p:nvPr/>
        </p:nvCxnSpPr>
        <p:spPr>
          <a:xfrm flipV="1">
            <a:off x="7352431" y="2376364"/>
            <a:ext cx="216024" cy="172819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130</Words>
  <Application>Microsoft Office PowerPoint</Application>
  <PresentationFormat>사용자 지정</PresentationFormat>
  <Paragraphs>105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30</cp:revision>
  <dcterms:created xsi:type="dcterms:W3CDTF">2011-03-08T06:22:35Z</dcterms:created>
  <dcterms:modified xsi:type="dcterms:W3CDTF">2011-06-22T01:46:15Z</dcterms:modified>
</cp:coreProperties>
</file>