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64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2012-01-04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그룹 246"/>
          <p:cNvGrpSpPr/>
          <p:nvPr/>
        </p:nvGrpSpPr>
        <p:grpSpPr>
          <a:xfrm>
            <a:off x="1951831" y="7128892"/>
            <a:ext cx="5004556" cy="288032"/>
            <a:chOff x="1951831" y="7128892"/>
            <a:chExt cx="5004556" cy="288032"/>
          </a:xfrm>
        </p:grpSpPr>
        <p:cxnSp>
          <p:nvCxnSpPr>
            <p:cNvPr id="241" name="직선 연결선 240"/>
            <p:cNvCxnSpPr/>
            <p:nvPr/>
          </p:nvCxnSpPr>
          <p:spPr>
            <a:xfrm rot="5400000" flipH="1" flipV="1">
              <a:off x="5660243" y="7236904"/>
              <a:ext cx="21602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직선 연결선 241"/>
            <p:cNvCxnSpPr/>
            <p:nvPr/>
          </p:nvCxnSpPr>
          <p:spPr>
            <a:xfrm rot="5400000" flipH="1" flipV="1">
              <a:off x="4724139" y="7236904"/>
              <a:ext cx="21602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직선 연결선 242"/>
            <p:cNvCxnSpPr/>
            <p:nvPr/>
          </p:nvCxnSpPr>
          <p:spPr>
            <a:xfrm rot="5400000" flipH="1" flipV="1">
              <a:off x="3572011" y="7236904"/>
              <a:ext cx="21602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직선 연결선 243"/>
            <p:cNvCxnSpPr/>
            <p:nvPr/>
          </p:nvCxnSpPr>
          <p:spPr>
            <a:xfrm rot="5400000" flipH="1" flipV="1">
              <a:off x="2455887" y="7272908"/>
              <a:ext cx="288032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hape 228"/>
            <p:cNvCxnSpPr>
              <a:stCxn id="167" idx="0"/>
            </p:cNvCxnSpPr>
            <p:nvPr/>
          </p:nvCxnSpPr>
          <p:spPr>
            <a:xfrm rot="16200000" flipV="1">
              <a:off x="4382101" y="4698622"/>
              <a:ext cx="144016" cy="5004556"/>
            </a:xfrm>
            <a:prstGeom prst="bentConnector2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5" name="직선 연결선 174"/>
          <p:cNvCxnSpPr>
            <a:stCxn id="142" idx="3"/>
            <a:endCxn id="167" idx="1"/>
          </p:cNvCxnSpPr>
          <p:nvPr/>
        </p:nvCxnSpPr>
        <p:spPr>
          <a:xfrm>
            <a:off x="871711" y="7560940"/>
            <a:ext cx="5688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7962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생활설계</a:t>
            </a:r>
            <a:r>
              <a:rPr lang="en-US" altLang="ko-KR" sz="1100" dirty="0" smtClean="0"/>
              <a:t>(1</a:t>
            </a:r>
            <a:r>
              <a:rPr lang="en-US" altLang="ko-KR" sz="1100" dirty="0" smtClean="0"/>
              <a:t>)</a:t>
            </a:r>
          </a:p>
        </p:txBody>
      </p:sp>
      <p:sp>
        <p:nvSpPr>
          <p:cNvPr id="112" name="직사각형 111"/>
          <p:cNvSpPr/>
          <p:nvPr/>
        </p:nvSpPr>
        <p:spPr>
          <a:xfrm>
            <a:off x="7962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영어독해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108773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영어회화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123" name="직사각형 122"/>
          <p:cNvSpPr/>
          <p:nvPr/>
        </p:nvSpPr>
        <p:spPr>
          <a:xfrm>
            <a:off x="223986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무역론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223986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노동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8914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200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8773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4938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224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4797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3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8509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795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8368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89" name="직사각형 88"/>
          <p:cNvSpPr/>
          <p:nvPr/>
        </p:nvSpPr>
        <p:spPr>
          <a:xfrm>
            <a:off x="108773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생활설계</a:t>
            </a:r>
            <a:r>
              <a:rPr lang="en-US" altLang="ko-KR" sz="1100" dirty="0" smtClean="0"/>
              <a:t>(2</a:t>
            </a:r>
            <a:r>
              <a:rPr lang="en-US" altLang="ko-KR" sz="1100" dirty="0" smtClean="0"/>
              <a:t>)</a:t>
            </a:r>
          </a:p>
        </p:txBody>
      </p:sp>
      <p:sp>
        <p:nvSpPr>
          <p:cNvPr id="59" name="직사각형 58"/>
          <p:cNvSpPr/>
          <p:nvPr/>
        </p:nvSpPr>
        <p:spPr>
          <a:xfrm>
            <a:off x="7962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r>
              <a:rPr lang="en-US" altLang="ko-KR" sz="1100" smtClean="0"/>
              <a:t>(1)</a:t>
            </a:r>
          </a:p>
        </p:txBody>
      </p:sp>
      <p:sp>
        <p:nvSpPr>
          <p:cNvPr id="60" name="직사각형 59"/>
          <p:cNvSpPr/>
          <p:nvPr/>
        </p:nvSpPr>
        <p:spPr>
          <a:xfrm>
            <a:off x="108773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r>
              <a:rPr lang="en-US" altLang="ko-KR" sz="1100" smtClean="0"/>
              <a:t>(2)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79623" y="4680620"/>
            <a:ext cx="792088" cy="2304256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선택교양</a:t>
            </a:r>
            <a:endParaRPr lang="en-US" altLang="ko-KR" sz="1100" b="1" smtClean="0"/>
          </a:p>
          <a:p>
            <a:pPr algn="ctr"/>
            <a:endParaRPr lang="en-US" altLang="ko-KR" sz="1100" b="1" smtClean="0"/>
          </a:p>
          <a:p>
            <a:pPr algn="ctr"/>
            <a:r>
              <a:rPr lang="ko-KR" altLang="en-US" sz="1100" smtClean="0"/>
              <a:t>인문과학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사회과학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자연과학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서계화와 정보화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일반교양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223986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2239863" y="383875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2239863" y="469601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경제사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7962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수학기초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108773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컴퓨터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</a:t>
            </a:r>
            <a:endParaRPr lang="en-US" altLang="ko-KR" sz="1100" dirty="0" smtClean="0"/>
          </a:p>
        </p:txBody>
      </p:sp>
      <p:sp>
        <p:nvSpPr>
          <p:cNvPr id="138" name="직사각형 137"/>
          <p:cNvSpPr/>
          <p:nvPr/>
        </p:nvSpPr>
        <p:spPr>
          <a:xfrm>
            <a:off x="2239863" y="555326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협동조합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경제론</a:t>
            </a:r>
            <a:endParaRPr lang="en-US" altLang="ko-KR" sz="1100" smtClean="0"/>
          </a:p>
        </p:txBody>
      </p:sp>
      <p:sp>
        <p:nvSpPr>
          <p:cNvPr id="139" name="직사각형 138"/>
          <p:cNvSpPr/>
          <p:nvPr/>
        </p:nvSpPr>
        <p:spPr>
          <a:xfrm>
            <a:off x="223986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교육방법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교육공학</a:t>
            </a:r>
            <a:endParaRPr lang="en-US" altLang="ko-KR" sz="1100" smtClean="0"/>
          </a:p>
        </p:txBody>
      </p:sp>
      <p:sp>
        <p:nvSpPr>
          <p:cNvPr id="142" name="직사각형 141"/>
          <p:cNvSpPr/>
          <p:nvPr/>
        </p:nvSpPr>
        <p:spPr>
          <a:xfrm>
            <a:off x="7962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교직이수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324797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거시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144" name="직사각형 143"/>
          <p:cNvSpPr/>
          <p:nvPr/>
        </p:nvSpPr>
        <p:spPr>
          <a:xfrm>
            <a:off x="324797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도시및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지역경제</a:t>
            </a:r>
            <a:endParaRPr lang="en-US" altLang="ko-KR" sz="1100" dirty="0" smtClean="0"/>
          </a:p>
        </p:txBody>
      </p:sp>
      <p:sp>
        <p:nvSpPr>
          <p:cNvPr id="145" name="직사각형 144"/>
          <p:cNvSpPr/>
          <p:nvPr/>
        </p:nvSpPr>
        <p:spPr>
          <a:xfrm>
            <a:off x="324797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46" name="직사각형 145"/>
          <p:cNvSpPr/>
          <p:nvPr/>
        </p:nvSpPr>
        <p:spPr>
          <a:xfrm>
            <a:off x="324797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147" name="직사각형 146"/>
          <p:cNvSpPr/>
          <p:nvPr/>
        </p:nvSpPr>
        <p:spPr>
          <a:xfrm>
            <a:off x="3247975" y="468062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신노사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관계</a:t>
            </a:r>
            <a:endParaRPr lang="en-US" altLang="ko-KR" sz="1100" smtClean="0"/>
          </a:p>
        </p:txBody>
      </p:sp>
      <p:sp>
        <p:nvSpPr>
          <p:cNvPr id="148" name="직사각형 147"/>
          <p:cNvSpPr/>
          <p:nvPr/>
        </p:nvSpPr>
        <p:spPr>
          <a:xfrm>
            <a:off x="3247975" y="554471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재정학</a:t>
            </a:r>
            <a:endParaRPr lang="en-US" altLang="ko-KR" sz="1100" dirty="0" smtClean="0"/>
          </a:p>
        </p:txBody>
      </p:sp>
      <p:sp>
        <p:nvSpPr>
          <p:cNvPr id="150" name="직사각형 149"/>
          <p:cNvSpPr/>
          <p:nvPr/>
        </p:nvSpPr>
        <p:spPr>
          <a:xfrm>
            <a:off x="3247975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440010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경제정책</a:t>
            </a:r>
            <a:endParaRPr lang="en-US" altLang="ko-KR" sz="1100" dirty="0" smtClean="0"/>
          </a:p>
        </p:txBody>
      </p:sp>
      <p:sp>
        <p:nvSpPr>
          <p:cNvPr id="152" name="직사각형 151"/>
          <p:cNvSpPr/>
          <p:nvPr/>
        </p:nvSpPr>
        <p:spPr>
          <a:xfrm>
            <a:off x="440010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en-US" altLang="ko-KR" sz="1100" smtClean="0"/>
          </a:p>
        </p:txBody>
      </p:sp>
      <p:sp>
        <p:nvSpPr>
          <p:cNvPr id="153" name="직사각형 152"/>
          <p:cNvSpPr/>
          <p:nvPr/>
        </p:nvSpPr>
        <p:spPr>
          <a:xfrm>
            <a:off x="440010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경쟁론</a:t>
            </a:r>
            <a:endParaRPr lang="en-US" altLang="ko-KR" sz="1100" smtClean="0"/>
          </a:p>
        </p:txBody>
      </p:sp>
      <p:sp>
        <p:nvSpPr>
          <p:cNvPr id="154" name="직사각형 153"/>
          <p:cNvSpPr/>
          <p:nvPr/>
        </p:nvSpPr>
        <p:spPr>
          <a:xfrm>
            <a:off x="440010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금융론</a:t>
            </a:r>
            <a:endParaRPr lang="en-US" altLang="ko-KR" sz="1100" smtClean="0"/>
          </a:p>
        </p:txBody>
      </p:sp>
      <p:sp>
        <p:nvSpPr>
          <p:cNvPr id="157" name="직사각형 156"/>
          <p:cNvSpPr/>
          <p:nvPr/>
        </p:nvSpPr>
        <p:spPr>
          <a:xfrm>
            <a:off x="440010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교육심리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540821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금융론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540821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신정치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540821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자본주의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사회주의</a:t>
            </a:r>
            <a:endParaRPr lang="en-US" altLang="ko-KR" sz="1100" smtClean="0"/>
          </a:p>
        </p:txBody>
      </p:sp>
      <p:sp>
        <p:nvSpPr>
          <p:cNvPr id="161" name="직사각형 160"/>
          <p:cNvSpPr/>
          <p:nvPr/>
        </p:nvSpPr>
        <p:spPr>
          <a:xfrm>
            <a:off x="5408215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증권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162" name="직사각형 161"/>
          <p:cNvSpPr/>
          <p:nvPr/>
        </p:nvSpPr>
        <p:spPr>
          <a:xfrm>
            <a:off x="5408215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63" name="직사각형 162"/>
          <p:cNvSpPr/>
          <p:nvPr/>
        </p:nvSpPr>
        <p:spPr>
          <a:xfrm>
            <a:off x="6560343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발전론</a:t>
            </a:r>
            <a:endParaRPr lang="en-US" altLang="ko-KR" sz="1100" smtClean="0"/>
          </a:p>
        </p:txBody>
      </p:sp>
      <p:sp>
        <p:nvSpPr>
          <p:cNvPr id="164" name="직사각형 163"/>
          <p:cNvSpPr/>
          <p:nvPr/>
        </p:nvSpPr>
        <p:spPr>
          <a:xfrm>
            <a:off x="656034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165" name="직사각형 164"/>
          <p:cNvSpPr/>
          <p:nvPr/>
        </p:nvSpPr>
        <p:spPr>
          <a:xfrm>
            <a:off x="656034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북한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경제론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6560343" y="381652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</a:t>
            </a:r>
            <a:r>
              <a:rPr lang="ko-KR" altLang="en-US" sz="1100" dirty="0" smtClean="0"/>
              <a:t>학</a:t>
            </a:r>
            <a:endParaRPr lang="en-US" altLang="ko-KR" sz="1100" dirty="0" smtClean="0"/>
          </a:p>
        </p:txBody>
      </p:sp>
      <p:sp>
        <p:nvSpPr>
          <p:cNvPr id="167" name="직사각형 166"/>
          <p:cNvSpPr/>
          <p:nvPr/>
        </p:nvSpPr>
        <p:spPr>
          <a:xfrm>
            <a:off x="6560343" y="727290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일반사회교재연구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69" name="직사각형 168"/>
          <p:cNvSpPr/>
          <p:nvPr/>
        </p:nvSpPr>
        <p:spPr>
          <a:xfrm>
            <a:off x="7568455" y="122423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성장론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756845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소득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분배</a:t>
            </a:r>
            <a:r>
              <a:rPr lang="ko-KR" altLang="en-US" sz="1100" dirty="0" smtClean="0"/>
              <a:t>론</a:t>
            </a:r>
            <a:endParaRPr lang="en-US" altLang="ko-KR" sz="1100" dirty="0" smtClean="0"/>
          </a:p>
        </p:txBody>
      </p:sp>
      <p:sp>
        <p:nvSpPr>
          <p:cNvPr id="171" name="직사각형 170"/>
          <p:cNvSpPr/>
          <p:nvPr/>
        </p:nvSpPr>
        <p:spPr>
          <a:xfrm>
            <a:off x="756845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경제철학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과 사상</a:t>
            </a:r>
            <a:endParaRPr lang="en-US" altLang="ko-KR" sz="1100" smtClean="0"/>
          </a:p>
        </p:txBody>
      </p:sp>
      <p:cxnSp>
        <p:nvCxnSpPr>
          <p:cNvPr id="180" name="꺾인 연결선 179"/>
          <p:cNvCxnSpPr>
            <a:stCxn id="59" idx="3"/>
            <a:endCxn id="137" idx="1"/>
          </p:cNvCxnSpPr>
          <p:nvPr/>
        </p:nvCxnSpPr>
        <p:spPr>
          <a:xfrm>
            <a:off x="871711" y="3240460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꺾인 연결선 185"/>
          <p:cNvCxnSpPr>
            <a:stCxn id="136" idx="3"/>
            <a:endCxn id="60" idx="1"/>
          </p:cNvCxnSpPr>
          <p:nvPr/>
        </p:nvCxnSpPr>
        <p:spPr>
          <a:xfrm flipV="1">
            <a:off x="871711" y="3240460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hape 230"/>
          <p:cNvCxnSpPr>
            <a:stCxn id="152" idx="1"/>
          </p:cNvCxnSpPr>
          <p:nvPr/>
        </p:nvCxnSpPr>
        <p:spPr>
          <a:xfrm rot="10800000" flipV="1">
            <a:off x="4256087" y="2376364"/>
            <a:ext cx="144016" cy="475252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hape 232"/>
          <p:cNvCxnSpPr>
            <a:stCxn id="159" idx="1"/>
          </p:cNvCxnSpPr>
          <p:nvPr/>
        </p:nvCxnSpPr>
        <p:spPr>
          <a:xfrm rot="10800000" flipV="1">
            <a:off x="5336207" y="2376364"/>
            <a:ext cx="72008" cy="475252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직사각형 89"/>
          <p:cNvSpPr/>
          <p:nvPr/>
        </p:nvSpPr>
        <p:spPr>
          <a:xfrm>
            <a:off x="3255955" y="641052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</a:t>
            </a:r>
            <a:r>
              <a:rPr lang="ko-KR" altLang="en-US" sz="1100" dirty="0" smtClean="0"/>
              <a:t>사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4398963" y="469601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재정정책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4398963" y="555326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환경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93" name="직사각형 92"/>
          <p:cNvSpPr/>
          <p:nvPr/>
        </p:nvSpPr>
        <p:spPr>
          <a:xfrm>
            <a:off x="4398963" y="641052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</a:t>
            </a:r>
            <a:r>
              <a:rPr lang="ko-KR" altLang="en-US" sz="1100" dirty="0" smtClean="0"/>
              <a:t>사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5399095" y="470057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5399095" y="5553266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6542103" y="470057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국제경제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관계</a:t>
            </a:r>
            <a:r>
              <a:rPr lang="ko-KR" altLang="en-US" sz="1100" dirty="0" smtClean="0"/>
              <a:t>론</a:t>
            </a:r>
            <a:endParaRPr lang="en-US" altLang="ko-KR" sz="1100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7542235" y="3838754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지식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542235" y="4696010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협동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조합</a:t>
            </a:r>
            <a:r>
              <a:rPr lang="ko-KR" altLang="en-US" sz="1100" dirty="0" smtClean="0"/>
              <a:t>법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7542235" y="727233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일반사회논리및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</a:t>
            </a:r>
            <a:r>
              <a:rPr lang="ko-KR" altLang="en-US" sz="1100" dirty="0" smtClean="0"/>
              <a:t>술</a:t>
            </a:r>
            <a:endParaRPr lang="en-US" altLang="ko-KR" sz="1100" dirty="0" smtClean="0"/>
          </a:p>
        </p:txBody>
      </p:sp>
      <p:cxnSp>
        <p:nvCxnSpPr>
          <p:cNvPr id="103" name="직선 연결선 102"/>
          <p:cNvCxnSpPr>
            <a:stCxn id="167" idx="3"/>
            <a:endCxn id="101" idx="1"/>
          </p:cNvCxnSpPr>
          <p:nvPr/>
        </p:nvCxnSpPr>
        <p:spPr>
          <a:xfrm flipV="1">
            <a:off x="7352431" y="7560370"/>
            <a:ext cx="189804" cy="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hape 106"/>
          <p:cNvCxnSpPr>
            <a:stCxn id="65" idx="1"/>
          </p:cNvCxnSpPr>
          <p:nvPr/>
        </p:nvCxnSpPr>
        <p:spPr>
          <a:xfrm rot="10800000" flipV="1">
            <a:off x="1970071" y="3240460"/>
            <a:ext cx="269792" cy="417475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/>
          <p:cNvCxnSpPr/>
          <p:nvPr/>
        </p:nvCxnSpPr>
        <p:spPr>
          <a:xfrm rot="10800000">
            <a:off x="898501" y="7415214"/>
            <a:ext cx="107157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hape 112"/>
          <p:cNvCxnSpPr>
            <a:stCxn id="67" idx="1"/>
          </p:cNvCxnSpPr>
          <p:nvPr/>
        </p:nvCxnSpPr>
        <p:spPr>
          <a:xfrm rot="10800000" flipV="1">
            <a:off x="1970071" y="4126786"/>
            <a:ext cx="269792" cy="78809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hape 116"/>
          <p:cNvCxnSpPr>
            <a:stCxn id="143" idx="1"/>
          </p:cNvCxnSpPr>
          <p:nvPr/>
        </p:nvCxnSpPr>
        <p:spPr>
          <a:xfrm rot="10800000" flipV="1">
            <a:off x="3113079" y="1512268"/>
            <a:ext cx="134896" cy="561719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hape 119"/>
          <p:cNvCxnSpPr>
            <a:stCxn id="145" idx="1"/>
          </p:cNvCxnSpPr>
          <p:nvPr/>
        </p:nvCxnSpPr>
        <p:spPr>
          <a:xfrm rot="10800000" flipV="1">
            <a:off x="3113079" y="3240460"/>
            <a:ext cx="134896" cy="45997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hape 121"/>
          <p:cNvCxnSpPr>
            <a:endCxn id="101" idx="0"/>
          </p:cNvCxnSpPr>
          <p:nvPr/>
        </p:nvCxnSpPr>
        <p:spPr>
          <a:xfrm>
            <a:off x="6970731" y="7129462"/>
            <a:ext cx="967548" cy="142876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148</Words>
  <Application>Microsoft Office PowerPoint</Application>
  <PresentationFormat>사용자 지정</PresentationFormat>
  <Paragraphs>119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이도건</cp:lastModifiedBy>
  <cp:revision>33</cp:revision>
  <dcterms:created xsi:type="dcterms:W3CDTF">2011-03-08T06:22:35Z</dcterms:created>
  <dcterms:modified xsi:type="dcterms:W3CDTF">2012-01-04T01:07:30Z</dcterms:modified>
</cp:coreProperties>
</file>