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2" r:id="rId4"/>
    <p:sldId id="258" r:id="rId5"/>
    <p:sldId id="259" r:id="rId6"/>
    <p:sldId id="260" r:id="rId7"/>
    <p:sldId id="266" r:id="rId8"/>
    <p:sldId id="267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4800E-A4C5-4CAF-8D4E-22A65FD006A9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3FD5-7232-4177-A30D-D7303A6262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7501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3FD5-7232-4177-A30D-D7303A62621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724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6905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8206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3721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731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5075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0127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4295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7741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61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0806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239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1438-F10A-48B8-AEAF-28540F99CB25}" type="datetimeFigureOut">
              <a:rPr lang="ko-KR" altLang="en-US" smtClean="0"/>
              <a:pPr/>
              <a:t>2014-03-26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B309-6EE3-4A83-8BA1-8885647EF9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3515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48" y="3429000"/>
            <a:ext cx="8950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bg1"/>
                </a:solidFill>
                <a:latin typeface="+mn-ea"/>
              </a:rPr>
              <a:t>해외연수 파견 프로그램</a:t>
            </a:r>
            <a:endParaRPr lang="en-US" altLang="ko-KR" sz="48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 Go to BHSU</a:t>
            </a:r>
            <a:r>
              <a:rPr lang="ko-KR" altLang="en-US" sz="4800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-</a:t>
            </a:r>
            <a:endParaRPr lang="en-US" altLang="ko-KR" sz="4800" b="1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02760" y="6095618"/>
            <a:ext cx="5065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By. 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Suyeon</a:t>
            </a:r>
            <a:endParaRPr lang="en-US" altLang="ko-KR" sz="3200" b="1" dirty="0" smtClean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" name="타원 3"/>
          <p:cNvSpPr/>
          <p:nvPr/>
        </p:nvSpPr>
        <p:spPr>
          <a:xfrm>
            <a:off x="2727681" y="2708920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55576" y="1091771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411760" y="1294123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660232" y="796287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084168" y="2049442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792776" y="1755040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276173" y="-270030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7275610" y="2969796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-236674" y="3734938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077928" y="2474190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-326553" y="-135330"/>
            <a:ext cx="825802" cy="781515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594601" y="408696"/>
            <a:ext cx="825802" cy="781515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933161" y="-270030"/>
            <a:ext cx="825802" cy="781515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8594601" y="3311173"/>
            <a:ext cx="825802" cy="781515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265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0478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bg1"/>
                </a:solidFill>
                <a:latin typeface="+mn-ea"/>
              </a:rPr>
              <a:t>해외연수 파견 프로그램이란</a:t>
            </a:r>
            <a:r>
              <a:rPr lang="en-US" altLang="ko-KR" sz="4800" b="1" dirty="0" smtClean="0">
                <a:solidFill>
                  <a:schemeClr val="bg1"/>
                </a:solidFill>
                <a:latin typeface="+mn-ea"/>
              </a:rPr>
              <a:t>?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88832" cy="4466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26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ghtScreen gridSize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36712" y="4462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About BHSU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29766"/>
            <a:ext cx="4680520" cy="310734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388"/>
            <a:ext cx="1512168" cy="1440444"/>
          </a:xfrm>
          <a:prstGeom prst="rect">
            <a:avLst/>
          </a:prstGeom>
        </p:spPr>
      </p:pic>
      <p:pic>
        <p:nvPicPr>
          <p:cNvPr id="2050" name="Picture 2" descr="C:\Users\최수연\Desktop\20140114_1617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559"/>
          <a:stretch/>
        </p:blipFill>
        <p:spPr bwMode="auto">
          <a:xfrm>
            <a:off x="4355976" y="2094139"/>
            <a:ext cx="4412433" cy="2775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23528" y="5114107"/>
            <a:ext cx="8616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</a:rPr>
              <a:t>BHSU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는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Black Hills State University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이며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미국 중서부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South </a:t>
            </a:r>
            <a:r>
              <a:rPr lang="en-US" altLang="ko-KR" sz="2800" b="1" dirty="0">
                <a:solidFill>
                  <a:schemeClr val="bg1"/>
                </a:solidFill>
              </a:rPr>
              <a:t>D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akota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주에 위치한 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유일한 종합대학이다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30" y="692696"/>
            <a:ext cx="2266950" cy="93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59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690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6512" y="172378"/>
            <a:ext cx="8928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정규 수업 </a:t>
            </a:r>
            <a:endParaRPr lang="en-US" altLang="ko-KR" sz="40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( 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주 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4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일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, 4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시간 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+ </a:t>
            </a:r>
            <a:r>
              <a:rPr lang="ko-KR" altLang="en-US" sz="4000" b="1" dirty="0" smtClean="0">
                <a:solidFill>
                  <a:schemeClr val="bg1"/>
                </a:solidFill>
                <a:latin typeface="+mn-ea"/>
              </a:rPr>
              <a:t>금요일 문화체험 </a:t>
            </a:r>
            <a:r>
              <a:rPr lang="en-US" altLang="ko-KR" sz="4000" b="1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14" name="Picture 2" descr="C:\Users\최수연\Desktop\IMG_06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16" b="8761"/>
          <a:stretch/>
        </p:blipFill>
        <p:spPr bwMode="auto">
          <a:xfrm>
            <a:off x="683568" y="1695073"/>
            <a:ext cx="3888432" cy="4758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최수연\Desktop\1391733806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00400" cy="2275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최수연\Desktop\13917338121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4204"/>
            <a:ext cx="3576304" cy="2613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4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66370" cy="687647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" y="3438237"/>
            <a:ext cx="5580112" cy="3138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9872" y="339621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chemeClr val="bg1"/>
                </a:solidFill>
                <a:latin typeface="+mn-ea"/>
              </a:rPr>
              <a:t>기숙사 및 음식</a:t>
            </a:r>
            <a:endParaRPr lang="en-US" altLang="ko-KR" sz="4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ko-KR" sz="2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2800" b="1" dirty="0">
                <a:solidFill>
                  <a:schemeClr val="bg1"/>
                </a:solidFill>
                <a:latin typeface="+mn-ea"/>
              </a:rPr>
              <a:t>현지학생과 룸메이트</a:t>
            </a:r>
            <a:endParaRPr lang="en-US" altLang="ko-KR" sz="28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+mn-ea"/>
              </a:rPr>
              <a:t>밥은 뷔페형식으로 제공</a:t>
            </a:r>
          </a:p>
        </p:txBody>
      </p:sp>
      <p:sp>
        <p:nvSpPr>
          <p:cNvPr id="14" name="타원 13"/>
          <p:cNvSpPr/>
          <p:nvPr/>
        </p:nvSpPr>
        <p:spPr>
          <a:xfrm>
            <a:off x="244937" y="5035771"/>
            <a:ext cx="576064" cy="54006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023" t="12211" r="10023" b="6048"/>
          <a:stretch/>
        </p:blipFill>
        <p:spPr>
          <a:xfrm>
            <a:off x="5338353" y="3088124"/>
            <a:ext cx="3219822" cy="35092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3" y="1155368"/>
            <a:ext cx="4524665" cy="2545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26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756592" y="188640"/>
            <a:ext cx="11017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chemeClr val="bg1"/>
                </a:solidFill>
                <a:latin typeface="+mn-ea"/>
              </a:rPr>
              <a:t>다양한 활동 </a:t>
            </a:r>
            <a:r>
              <a:rPr lang="en-US" altLang="ko-KR" sz="4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4400" b="1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4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( 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Ice skate, Ski,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n-ea"/>
              </a:rPr>
              <a:t>브라우니</a:t>
            </a:r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 만들기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endParaRPr lang="ko-KR" altLang="en-US" dirty="0">
              <a:solidFill>
                <a:srgbClr val="7030A0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64161" y="1769794"/>
            <a:ext cx="8735309" cy="4707569"/>
            <a:chOff x="264161" y="1769794"/>
            <a:chExt cx="8735309" cy="4707569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1" y="1769794"/>
              <a:ext cx="3310567" cy="4707546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055" b="11571"/>
            <a:stretch/>
          </p:blipFill>
          <p:spPr>
            <a:xfrm>
              <a:off x="2647144" y="1769794"/>
              <a:ext cx="3293008" cy="4707569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1769794"/>
              <a:ext cx="3347350" cy="4707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826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972616" y="44624"/>
            <a:ext cx="11017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chemeClr val="bg1"/>
                </a:solidFill>
                <a:latin typeface="+mn-ea"/>
              </a:rPr>
              <a:t>다양한 활동 </a:t>
            </a:r>
            <a:r>
              <a:rPr lang="en-US" altLang="ko-KR" sz="4400" b="1" dirty="0" smtClean="0">
                <a:solidFill>
                  <a:schemeClr val="bg1"/>
                </a:solidFill>
                <a:latin typeface="+mn-ea"/>
              </a:rPr>
              <a:t>2</a:t>
            </a:r>
          </a:p>
          <a:p>
            <a:pPr algn="ctr"/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( 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Spearfish canyon, Ice hockey, </a:t>
            </a:r>
            <a:r>
              <a:rPr lang="en-US" altLang="ko-KR" sz="2400" b="1" dirty="0" err="1" smtClean="0">
                <a:solidFill>
                  <a:schemeClr val="bg1"/>
                </a:solidFill>
                <a:latin typeface="+mn-ea"/>
              </a:rPr>
              <a:t>Mt.rushmore</a:t>
            </a:r>
            <a:r>
              <a:rPr lang="en-US" altLang="ko-KR" sz="2400" b="1" dirty="0" smtClean="0">
                <a:solidFill>
                  <a:schemeClr val="bg1"/>
                </a:solidFill>
                <a:latin typeface="+mn-ea"/>
              </a:rPr>
              <a:t>, Basketball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06906"/>
            <a:ext cx="4104456" cy="267185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547641" y="1475825"/>
            <a:ext cx="8056807" cy="4977511"/>
            <a:chOff x="-63919" y="1479522"/>
            <a:chExt cx="8308327" cy="5351094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919" y="4151372"/>
              <a:ext cx="4203871" cy="2679244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479522"/>
              <a:ext cx="4104456" cy="2671850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919" y="1479522"/>
              <a:ext cx="4203871" cy="267185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8997" b="19773"/>
            <a:stretch/>
          </p:blipFill>
          <p:spPr>
            <a:xfrm>
              <a:off x="4115431" y="4151372"/>
              <a:ext cx="4128977" cy="267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551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0478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err="1" smtClean="0">
                <a:solidFill>
                  <a:schemeClr val="bg1"/>
                </a:solidFill>
                <a:latin typeface="+mn-ea"/>
              </a:rPr>
              <a:t>느낀</a:t>
            </a:r>
            <a:r>
              <a:rPr lang="ko-KR" altLang="en-US" sz="4800" b="1" dirty="0" err="1">
                <a:solidFill>
                  <a:schemeClr val="bg1"/>
                </a:solidFill>
                <a:latin typeface="+mn-ea"/>
              </a:rPr>
              <a:t>점</a:t>
            </a:r>
            <a:endParaRPr lang="en-US" altLang="ko-KR" sz="4800" b="1" dirty="0" smtClean="0">
              <a:solidFill>
                <a:schemeClr val="bg1"/>
              </a:solidFill>
              <a:latin typeface="+mn-ea"/>
            </a:endParaRP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8064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토익을</a:t>
            </a:r>
            <a:r>
              <a:rPr lang="ko-KR" altLang="en-US" dirty="0" smtClean="0"/>
              <a:t> 배우기 위해 프로그램에 참가를 하게 되었고 나보다 </a:t>
            </a:r>
            <a:r>
              <a:rPr lang="ko-KR" altLang="en-US" dirty="0" err="1" smtClean="0"/>
              <a:t>토익</a:t>
            </a:r>
            <a:r>
              <a:rPr lang="ko-KR" altLang="en-US" dirty="0" smtClean="0"/>
              <a:t> 성적이 월등히 높은 사람들이 많았기 때문에  외국을 갈 수 있는 좋은 기회를 얻게 될 것이라는 큰 기대는 하지 않았습니다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 정말 운이 좋게도 미국을 갈 수 있는 엄청난 행운을 잡게 되었습니다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설렘 반 긴장 반으로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시간의 비행 끝에 도착한 미국 </a:t>
            </a:r>
            <a:r>
              <a:rPr lang="en-US" altLang="ko-KR" dirty="0" smtClean="0"/>
              <a:t>South Dakota </a:t>
            </a:r>
            <a:r>
              <a:rPr lang="ko-KR" altLang="en-US" dirty="0" smtClean="0"/>
              <a:t>주의 생활은 </a:t>
            </a:r>
            <a:r>
              <a:rPr lang="ko-KR" altLang="en-US" dirty="0" smtClean="0"/>
              <a:t>꿈 같았습니다</a:t>
            </a:r>
            <a:r>
              <a:rPr lang="en-US" altLang="ko-KR" dirty="0" smtClean="0"/>
              <a:t>. </a:t>
            </a:r>
            <a:r>
              <a:rPr lang="en-US" altLang="ko-KR" dirty="0" smtClean="0"/>
              <a:t> </a:t>
            </a:r>
            <a:r>
              <a:rPr lang="ko-KR" altLang="en-US" dirty="0" smtClean="0"/>
              <a:t>외국 현지에서 현지인이 가르치는 수업을 매일 듣고 현지 인들과 함께하는 식사와 생활이 정말 좋았습니다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가장 기억에 남았던 것은 현지 인들과 함께 그들의 문화를 직접 체험했던 것입니다</a:t>
            </a:r>
            <a:r>
              <a:rPr lang="en-US" altLang="ko-KR" dirty="0" smtClean="0"/>
              <a:t>. Mt. Rushmore</a:t>
            </a:r>
            <a:r>
              <a:rPr lang="ko-KR" altLang="en-US" dirty="0" smtClean="0"/>
              <a:t>에 가서 외국인 친구와 영어로 대화를 하며 </a:t>
            </a:r>
            <a:r>
              <a:rPr lang="en-US" altLang="ko-KR" dirty="0" smtClean="0"/>
              <a:t>Mt. </a:t>
            </a:r>
            <a:r>
              <a:rPr lang="en-US" altLang="ko-KR" dirty="0" smtClean="0"/>
              <a:t>Rushmore</a:t>
            </a:r>
            <a:r>
              <a:rPr lang="ko-KR" altLang="en-US" dirty="0" smtClean="0"/>
              <a:t>에 대한 소개를 받고 외국인 친구의 집에 초대를 받아 서로의 국가의 음식을 대접하여 나눠먹고 미국의 게임을 함께 하였던 것은 정말 잊을 수 없는 추억이 되었습니다</a:t>
            </a:r>
            <a:r>
              <a:rPr lang="en-US" altLang="ko-KR" dirty="0" smtClean="0"/>
              <a:t>. South Dakota</a:t>
            </a:r>
            <a:r>
              <a:rPr lang="ko-KR" altLang="en-US" dirty="0" smtClean="0"/>
              <a:t>에서 한국으로 돌아 온지 벌써 한 달이 넘었지만 아직도 그 곳의 기억은 생생하고 정말 그립습니다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이런 좋은 프로그램을 대구대 학생들도 참여하여 흔하지 않는 기회를 얻었으면 좋겠습니다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219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242</Words>
  <Application>Microsoft Office PowerPoint</Application>
  <PresentationFormat>화면 슬라이드 쇼(4:3)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최수연</dc:creator>
  <cp:lastModifiedBy>USER</cp:lastModifiedBy>
  <cp:revision>52</cp:revision>
  <dcterms:created xsi:type="dcterms:W3CDTF">2014-02-05T21:14:49Z</dcterms:created>
  <dcterms:modified xsi:type="dcterms:W3CDTF">2014-03-26T05:16:45Z</dcterms:modified>
</cp:coreProperties>
</file>