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0" r:id="rId3"/>
    <p:sldId id="257" r:id="rId4"/>
  </p:sldIdLst>
  <p:sldSz cx="6858000" cy="9144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2366" y="77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15A3D6-5BA6-4DCF-80BD-E3FF4D6F60CD}" type="datetimeFigureOut">
              <a:rPr lang="ko-KR" altLang="en-US" smtClean="0"/>
              <a:t>2022-09-26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3B8CB-DE01-47D4-9A77-E0CFD78FA7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4137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3B8CB-DE01-47D4-9A77-E0CFD78FA743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6555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3998-7384-4E47-B7B6-AC23A17000D4}" type="datetimeFigureOut">
              <a:rPr lang="ko-KR" altLang="en-US" smtClean="0"/>
              <a:pPr/>
              <a:t>2022-09-26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CCF5-9144-4316-A729-A4CC4A84347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8" name="그림 7" descr="C:\Users\손준형\AppData\Local\Temp\hunclip1\01\huntemp.files\img0001.jpg">
            <a:extLst>
              <a:ext uri="{FF2B5EF4-FFF2-40B4-BE49-F238E27FC236}">
                <a16:creationId xmlns:a16="http://schemas.microsoft.com/office/drawing/2014/main" id="{07A6B310-4267-4868-97EC-604DDD7C99A8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1" y="8865999"/>
            <a:ext cx="2099365" cy="24250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C6AA3CFE-7C59-4B9B-B34F-37A7D39F8BF7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100" y="0"/>
            <a:ext cx="342900" cy="39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720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3998-7384-4E47-B7B6-AC23A17000D4}" type="datetimeFigureOut">
              <a:rPr lang="ko-KR" altLang="en-US" smtClean="0"/>
              <a:pPr/>
              <a:t>2022-09-26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CCF5-9144-4316-A729-A4CC4A8434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1380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3998-7384-4E47-B7B6-AC23A17000D4}" type="datetimeFigureOut">
              <a:rPr lang="ko-KR" altLang="en-US" smtClean="0"/>
              <a:pPr/>
              <a:t>2022-09-26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CCF5-9144-4316-A729-A4CC4A8434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0518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3998-7384-4E47-B7B6-AC23A17000D4}" type="datetimeFigureOut">
              <a:rPr lang="ko-KR" altLang="en-US" smtClean="0"/>
              <a:pPr/>
              <a:t>2022-09-26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CCF5-9144-4316-A729-A4CC4A8434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5545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3998-7384-4E47-B7B6-AC23A17000D4}" type="datetimeFigureOut">
              <a:rPr lang="ko-KR" altLang="en-US" smtClean="0"/>
              <a:pPr/>
              <a:t>2022-09-26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CCF5-9144-4316-A729-A4CC4A8434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9729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3998-7384-4E47-B7B6-AC23A17000D4}" type="datetimeFigureOut">
              <a:rPr lang="ko-KR" altLang="en-US" smtClean="0"/>
              <a:pPr/>
              <a:t>2022-09-26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CCF5-9144-4316-A729-A4CC4A8434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349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3998-7384-4E47-B7B6-AC23A17000D4}" type="datetimeFigureOut">
              <a:rPr lang="ko-KR" altLang="en-US" smtClean="0"/>
              <a:pPr/>
              <a:t>2022-09-26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CCF5-9144-4316-A729-A4CC4A8434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5587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3998-7384-4E47-B7B6-AC23A17000D4}" type="datetimeFigureOut">
              <a:rPr lang="ko-KR" altLang="en-US" smtClean="0"/>
              <a:pPr/>
              <a:t>2022-09-26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CCF5-9144-4316-A729-A4CC4A8434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8249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3998-7384-4E47-B7B6-AC23A17000D4}" type="datetimeFigureOut">
              <a:rPr lang="ko-KR" altLang="en-US" smtClean="0"/>
              <a:pPr/>
              <a:t>2022-09-26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CCF5-9144-4316-A729-A4CC4A8434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5632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3998-7384-4E47-B7B6-AC23A17000D4}" type="datetimeFigureOut">
              <a:rPr lang="ko-KR" altLang="en-US" smtClean="0"/>
              <a:pPr/>
              <a:t>2022-09-26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CCF5-9144-4316-A729-A4CC4A8434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6435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3998-7384-4E47-B7B6-AC23A17000D4}" type="datetimeFigureOut">
              <a:rPr lang="ko-KR" altLang="en-US" smtClean="0"/>
              <a:pPr/>
              <a:t>2022-09-26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ECCF5-9144-4316-A729-A4CC4A8434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6205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B3998-7384-4E47-B7B6-AC23A17000D4}" type="datetimeFigureOut">
              <a:rPr lang="ko-KR" altLang="en-US" smtClean="0"/>
              <a:pPr/>
              <a:t>2022-09-26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ECCF5-9144-4316-A729-A4CC4A84347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0BD825D3-3BF3-44BE-9C91-DE0C0A5941B6}"/>
              </a:ext>
            </a:extLst>
          </p:cNvPr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100" y="0"/>
            <a:ext cx="342900" cy="395536"/>
          </a:xfrm>
          <a:prstGeom prst="rect">
            <a:avLst/>
          </a:prstGeom>
        </p:spPr>
      </p:pic>
      <p:pic>
        <p:nvPicPr>
          <p:cNvPr id="8" name="그림 7" descr="C:\Users\손준형\AppData\Local\Temp\hunclip1\01\huntemp.files\img0001.jpg">
            <a:extLst>
              <a:ext uri="{FF2B5EF4-FFF2-40B4-BE49-F238E27FC236}">
                <a16:creationId xmlns:a16="http://schemas.microsoft.com/office/drawing/2014/main" id="{DED2F576-A8D5-4C74-BB45-59B92BFB4742}"/>
              </a:ext>
            </a:extLst>
          </p:cNvPr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1" y="8865999"/>
            <a:ext cx="2099365" cy="2425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38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747898" y="213013"/>
            <a:ext cx="1368152" cy="32421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600" b="1" noProof="1">
                <a:solidFill>
                  <a:schemeClr val="tx1"/>
                </a:solidFill>
                <a:latin typeface="바탕체" pitchFamily="17" charset="-127"/>
                <a:ea typeface="바탕체" pitchFamily="17" charset="-127"/>
              </a:rPr>
              <a:t>이 력 서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103456" y="726597"/>
            <a:ext cx="1368152" cy="15837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1408"/>
              </p:ext>
            </p:extLst>
          </p:nvPr>
        </p:nvGraphicFramePr>
        <p:xfrm>
          <a:off x="1556151" y="721028"/>
          <a:ext cx="5184576" cy="1573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06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16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1550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noProof="1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이름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noProof="1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한글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noProof="1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noProof="1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연락처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noProof="1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55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noProof="1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한자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noProof="1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noProof="1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이메일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noProof="1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55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noProof="1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영문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noProof="1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noProof="1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결혼여부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noProof="1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486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noProof="1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생년월일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noProof="1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noProof="1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나이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noProof="1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818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주소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684676"/>
              </p:ext>
            </p:extLst>
          </p:nvPr>
        </p:nvGraphicFramePr>
        <p:xfrm>
          <a:off x="116632" y="2445270"/>
          <a:ext cx="6624735" cy="1109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5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7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31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35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7428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학력</a:t>
                      </a:r>
                      <a:endParaRPr lang="en-US" altLang="ko-KR" sz="100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사항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학교명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소제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기간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전공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졸업여부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42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42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42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316058"/>
                  </a:ext>
                </a:extLst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454929"/>
              </p:ext>
            </p:extLst>
          </p:nvPr>
        </p:nvGraphicFramePr>
        <p:xfrm>
          <a:off x="124753" y="3705270"/>
          <a:ext cx="6624735" cy="1864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9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34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39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9358">
                <a:tc rowSpan="7"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경력</a:t>
                      </a:r>
                      <a:endParaRPr lang="en-US" altLang="ko-KR" sz="100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사항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근무처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기간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업무내용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61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latinLnBrk="1">
                        <a:buFontTx/>
                        <a:buNone/>
                      </a:pPr>
                      <a:endParaRPr lang="ko-KR" altLang="en-US" sz="1000" b="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742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121">
                <a:tc vMerge="1">
                  <a:txBody>
                    <a:bodyPr/>
                    <a:lstStyle/>
                    <a:p>
                      <a:pPr algn="r" latinLnBrk="1"/>
                      <a:endParaRPr lang="ko-KR" altLang="en-US" sz="120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79780"/>
                  </a:ext>
                </a:extLst>
              </a:tr>
              <a:tr h="26866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652300"/>
                  </a:ext>
                </a:extLst>
              </a:tr>
              <a:tr h="26866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981703"/>
                  </a:ext>
                </a:extLst>
              </a:tr>
              <a:tr h="26866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613193"/>
                  </a:ext>
                </a:extLst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518086"/>
              </p:ext>
            </p:extLst>
          </p:nvPr>
        </p:nvGraphicFramePr>
        <p:xfrm>
          <a:off x="121192" y="7120729"/>
          <a:ext cx="6624738" cy="562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41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4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41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41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668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OA</a:t>
                      </a:r>
                    </a:p>
                    <a:p>
                      <a:pPr algn="ctr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(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사무능력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)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엑셀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워드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한글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PPT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기타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575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864450" y="8646259"/>
            <a:ext cx="23647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>
                <a:latin typeface="바탕체" pitchFamily="17" charset="-127"/>
                <a:ea typeface="바탕체" pitchFamily="17" charset="-127"/>
              </a:rPr>
              <a:t>   위 사항이 사실임을 확인합니다</a:t>
            </a:r>
            <a:r>
              <a:rPr lang="en-US" altLang="ko-KR" sz="1000" dirty="0">
                <a:latin typeface="바탕체" pitchFamily="17" charset="-127"/>
                <a:ea typeface="바탕체" pitchFamily="17" charset="-127"/>
              </a:rPr>
              <a:t>.</a:t>
            </a:r>
            <a:r>
              <a:rPr lang="ko-KR" altLang="en-US" sz="1000" dirty="0">
                <a:latin typeface="바탕체" pitchFamily="17" charset="-127"/>
                <a:ea typeface="바탕체" pitchFamily="17" charset="-127"/>
              </a:rPr>
              <a:t>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391545" y="8862283"/>
            <a:ext cx="29177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>
                <a:latin typeface="바탕체" pitchFamily="17" charset="-127"/>
                <a:ea typeface="바탕체" pitchFamily="17" charset="-127"/>
              </a:rPr>
              <a:t>     </a:t>
            </a:r>
            <a:r>
              <a:rPr lang="ko-KR" altLang="en-US" sz="1000" dirty="0">
                <a:latin typeface="바탕체" pitchFamily="17" charset="-127"/>
                <a:ea typeface="바탕체" pitchFamily="17" charset="-127"/>
              </a:rPr>
              <a:t>년</a:t>
            </a:r>
            <a:r>
              <a:rPr lang="en-US" altLang="ko-KR" sz="1000" dirty="0">
                <a:latin typeface="바탕체" pitchFamily="17" charset="-127"/>
                <a:ea typeface="바탕체" pitchFamily="17" charset="-127"/>
              </a:rPr>
              <a:t>        </a:t>
            </a:r>
            <a:r>
              <a:rPr lang="ko-KR" altLang="en-US" sz="1000" dirty="0">
                <a:latin typeface="바탕체" pitchFamily="17" charset="-127"/>
                <a:ea typeface="바탕체" pitchFamily="17" charset="-127"/>
              </a:rPr>
              <a:t>월 </a:t>
            </a:r>
            <a:r>
              <a:rPr lang="en-US" altLang="ko-KR" sz="1000" dirty="0">
                <a:latin typeface="바탕체" pitchFamily="17" charset="-127"/>
                <a:ea typeface="바탕체" pitchFamily="17" charset="-127"/>
              </a:rPr>
              <a:t>   </a:t>
            </a:r>
            <a:r>
              <a:rPr lang="ko-KR" altLang="en-US" sz="1000" dirty="0">
                <a:latin typeface="바탕체" pitchFamily="17" charset="-127"/>
                <a:ea typeface="바탕체" pitchFamily="17" charset="-127"/>
              </a:rPr>
              <a:t>일    지원자      </a:t>
            </a:r>
            <a:r>
              <a:rPr lang="en-US" altLang="ko-KR" sz="1000" dirty="0">
                <a:latin typeface="바탕체" pitchFamily="17" charset="-127"/>
                <a:ea typeface="바탕체" pitchFamily="17" charset="-127"/>
                <a:sym typeface="Wingdings" panose="05000000000000000000" pitchFamily="2" charset="2"/>
              </a:rPr>
              <a:t>(</a:t>
            </a:r>
            <a:r>
              <a:rPr lang="ko-KR" altLang="en-US" sz="1000" dirty="0">
                <a:latin typeface="바탕체" pitchFamily="17" charset="-127"/>
                <a:ea typeface="바탕체" pitchFamily="17" charset="-127"/>
              </a:rPr>
              <a:t>인</a:t>
            </a:r>
            <a:r>
              <a:rPr lang="en-US" altLang="ko-KR" sz="1000" dirty="0">
                <a:latin typeface="바탕체" pitchFamily="17" charset="-127"/>
                <a:ea typeface="바탕체" pitchFamily="17" charset="-127"/>
              </a:rPr>
              <a:t>)</a:t>
            </a:r>
            <a:r>
              <a:rPr lang="ko-KR" altLang="en-US" sz="1000" dirty="0">
                <a:latin typeface="바탕체" pitchFamily="17" charset="-127"/>
                <a:ea typeface="바탕체" pitchFamily="17" charset="-127"/>
              </a:rPr>
              <a:t> </a:t>
            </a:r>
          </a:p>
        </p:txBody>
      </p:sp>
      <p:graphicFrame>
        <p:nvGraphicFramePr>
          <p:cNvPr id="12" name="표 11">
            <a:extLst>
              <a:ext uri="{FF2B5EF4-FFF2-40B4-BE49-F238E27FC236}">
                <a16:creationId xmlns:a16="http://schemas.microsoft.com/office/drawing/2014/main" id="{C0953F52-23A8-48A4-BF73-4BD45460A0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4679"/>
              </p:ext>
            </p:extLst>
          </p:nvPr>
        </p:nvGraphicFramePr>
        <p:xfrm>
          <a:off x="124750" y="7790984"/>
          <a:ext cx="6624738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6">
                  <a:extLst>
                    <a:ext uri="{9D8B030D-6E8A-4147-A177-3AD203B41FA5}">
                      <a16:colId xmlns:a16="http://schemas.microsoft.com/office/drawing/2014/main" val="7512898"/>
                    </a:ext>
                  </a:extLst>
                </a:gridCol>
                <a:gridCol w="896098">
                  <a:extLst>
                    <a:ext uri="{9D8B030D-6E8A-4147-A177-3AD203B41FA5}">
                      <a16:colId xmlns:a16="http://schemas.microsoft.com/office/drawing/2014/main" val="2500553724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2557086602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4139731457"/>
                    </a:ext>
                  </a:extLst>
                </a:gridCol>
                <a:gridCol w="886218">
                  <a:extLst>
                    <a:ext uri="{9D8B030D-6E8A-4147-A177-3AD203B41FA5}">
                      <a16:colId xmlns:a16="http://schemas.microsoft.com/office/drawing/2014/main" val="32486682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48434377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198137619"/>
                    </a:ext>
                  </a:extLst>
                </a:gridCol>
                <a:gridCol w="545942">
                  <a:extLst>
                    <a:ext uri="{9D8B030D-6E8A-4147-A177-3AD203B41FA5}">
                      <a16:colId xmlns:a16="http://schemas.microsoft.com/office/drawing/2014/main" val="2229554515"/>
                    </a:ext>
                  </a:extLst>
                </a:gridCol>
                <a:gridCol w="736082">
                  <a:extLst>
                    <a:ext uri="{9D8B030D-6E8A-4147-A177-3AD203B41FA5}">
                      <a16:colId xmlns:a16="http://schemas.microsoft.com/office/drawing/2014/main" val="2582049124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rPr>
                        <a:t>병</a:t>
                      </a:r>
                      <a:endParaRPr lang="en-US" altLang="ko-KR" sz="1000" dirty="0">
                        <a:solidFill>
                          <a:schemeClr val="tx1"/>
                        </a:solidFill>
                        <a:latin typeface="바탕체" panose="02030609000101010101" pitchFamily="17" charset="-127"/>
                        <a:ea typeface="바탕체" panose="02030609000101010101" pitchFamily="17" charset="-127"/>
                      </a:endParaRPr>
                    </a:p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rPr>
                        <a:t>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rPr>
                        <a:t>병역구분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rPr>
                        <a:t>군</a:t>
                      </a:r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rPr>
                        <a:t>/</a:t>
                      </a:r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rPr>
                        <a:t>미필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rPr>
                        <a:t>군별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바탕체" panose="02030609000101010101" pitchFamily="17" charset="-127"/>
                        <a:ea typeface="바탕체" panose="02030609000101010101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rPr>
                        <a:t>병과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바탕체" panose="02030609000101010101" pitchFamily="17" charset="-127"/>
                        <a:ea typeface="바탕체" panose="02030609000101010101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rPr>
                        <a:t>계급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바탕체" panose="02030609000101010101" pitchFamily="17" charset="-127"/>
                        <a:ea typeface="바탕체" panose="02030609000101010101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2612532"/>
                  </a:ext>
                </a:extLst>
              </a:tr>
              <a:tr h="211242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rPr>
                        <a:t>복무기간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바탕체" panose="02030609000101010101" pitchFamily="17" charset="-127"/>
                        <a:ea typeface="바탕체" panose="02030609000101010101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tx1"/>
                        </a:solidFill>
                        <a:latin typeface="바탕체" panose="02030609000101010101" pitchFamily="17" charset="-127"/>
                        <a:ea typeface="바탕체" panose="02030609000101010101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tx1"/>
                        </a:solidFill>
                        <a:latin typeface="바탕체" panose="02030609000101010101" pitchFamily="17" charset="-127"/>
                        <a:ea typeface="바탕체" panose="02030609000101010101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>
                          <a:solidFill>
                            <a:schemeClr val="tx1"/>
                          </a:solidFill>
                          <a:latin typeface="바탕체" panose="02030609000101010101" pitchFamily="17" charset="-127"/>
                          <a:ea typeface="바탕체" panose="02030609000101010101" pitchFamily="17" charset="-127"/>
                        </a:rPr>
                        <a:t>면제사유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바탕체" panose="02030609000101010101" pitchFamily="17" charset="-127"/>
                        <a:ea typeface="바탕체" panose="02030609000101010101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tx1"/>
                        </a:solidFill>
                        <a:latin typeface="바탕체" panose="02030609000101010101" pitchFamily="17" charset="-127"/>
                        <a:ea typeface="바탕체" panose="02030609000101010101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tx1"/>
                        </a:solidFill>
                        <a:latin typeface="바탕체" panose="02030609000101010101" pitchFamily="17" charset="-127"/>
                        <a:ea typeface="바탕체" panose="02030609000101010101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2007662"/>
                  </a:ext>
                </a:extLst>
              </a:tr>
            </a:tbl>
          </a:graphicData>
        </a:graphic>
      </p:graphicFrame>
      <p:graphicFrame>
        <p:nvGraphicFramePr>
          <p:cNvPr id="16" name="표 15">
            <a:extLst>
              <a:ext uri="{FF2B5EF4-FFF2-40B4-BE49-F238E27FC236}">
                <a16:creationId xmlns:a16="http://schemas.microsoft.com/office/drawing/2014/main" id="{359E7256-93EA-4DC7-A59A-140D46823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785988"/>
              </p:ext>
            </p:extLst>
          </p:nvPr>
        </p:nvGraphicFramePr>
        <p:xfrm>
          <a:off x="124752" y="5694938"/>
          <a:ext cx="6624736" cy="13177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60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9712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000" noProof="1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자격증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noProof="1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종류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noProof="1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취득년월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955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noProof="1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latinLnBrk="1">
                        <a:buFontTx/>
                        <a:buNone/>
                      </a:pPr>
                      <a:endParaRPr lang="ko-KR" altLang="en-US" sz="1000" b="0" noProof="1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72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noProof="1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buFontTx/>
                        <a:buChar char="-"/>
                      </a:pPr>
                      <a:endParaRPr lang="ko-KR" altLang="en-US" sz="1000" b="0" noProof="1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02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noProof="1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b="0" noProof="1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652300"/>
                  </a:ext>
                </a:extLst>
              </a:tr>
              <a:tr h="26902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noProof="1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noProof="1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b="0" noProof="1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3397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0974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2420888" y="323528"/>
            <a:ext cx="1728192" cy="36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600" b="1" dirty="0">
                <a:solidFill>
                  <a:schemeClr val="tx1"/>
                </a:solidFill>
                <a:latin typeface="바탕체" pitchFamily="17" charset="-127"/>
                <a:ea typeface="바탕체" pitchFamily="17" charset="-127"/>
              </a:rPr>
              <a:t>경 력 기 술 서</a:t>
            </a:r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D707CB00-D943-4700-9360-08B3578F3B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176670"/>
              </p:ext>
            </p:extLst>
          </p:nvPr>
        </p:nvGraphicFramePr>
        <p:xfrm>
          <a:off x="260648" y="899592"/>
          <a:ext cx="6336704" cy="7704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0">
                  <a:extLst>
                    <a:ext uri="{9D8B030D-6E8A-4147-A177-3AD203B41FA5}">
                      <a16:colId xmlns:a16="http://schemas.microsoft.com/office/drawing/2014/main" val="963290879"/>
                    </a:ext>
                  </a:extLst>
                </a:gridCol>
              </a:tblGrid>
              <a:tr h="465815">
                <a:tc gridSpan="2"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endParaRPr lang="ko-KR" altLang="en-US" sz="1100" b="1" noProof="1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952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100" b="0" noProof="1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업무</a:t>
                      </a: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100" b="0" noProof="1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세부내용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latinLnBrk="1">
                        <a:lnSpc>
                          <a:spcPct val="150000"/>
                        </a:lnSpc>
                        <a:buFontTx/>
                        <a:buNone/>
                      </a:pPr>
                      <a:endParaRPr lang="en-US" altLang="ko-KR" sz="1100" b="0" baseline="0" noProof="1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569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100" b="0" noProof="1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퇴직사유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endParaRPr lang="ko-KR" altLang="en-US" sz="1100" b="0" noProof="1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384">
                <a:tc gridSpan="2">
                  <a:txBody>
                    <a:bodyPr/>
                    <a:lstStyle/>
                    <a:p>
                      <a:pPr algn="l" latinLnBrk="1"/>
                      <a:endParaRPr lang="ko-KR" altLang="en-US" sz="1100" noProof="1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79780"/>
                  </a:ext>
                </a:extLst>
              </a:tr>
              <a:tr h="171421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100" b="0" noProof="1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업무</a:t>
                      </a: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100" b="0" noProof="1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세부내용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latinLnBrk="1">
                        <a:lnSpc>
                          <a:spcPct val="150000"/>
                        </a:lnSpc>
                        <a:buFontTx/>
                        <a:buNone/>
                      </a:pPr>
                      <a:endParaRPr lang="en-US" altLang="ko-KR" sz="1100" b="0" baseline="0" noProof="1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334742"/>
                  </a:ext>
                </a:extLst>
              </a:tr>
              <a:tr h="161422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100" b="0" noProof="1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퇴직사유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endParaRPr lang="ko-KR" altLang="en-US" sz="1100" b="0" noProof="1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3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237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2420888" y="323528"/>
            <a:ext cx="1728192" cy="36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600" b="1" dirty="0">
                <a:solidFill>
                  <a:schemeClr val="tx1"/>
                </a:solidFill>
                <a:latin typeface="바탕체" pitchFamily="17" charset="-127"/>
                <a:ea typeface="바탕체" pitchFamily="17" charset="-127"/>
              </a:rPr>
              <a:t>자 기 소 개 서</a:t>
            </a:r>
          </a:p>
        </p:txBody>
      </p:sp>
      <p:graphicFrame>
        <p:nvGraphicFramePr>
          <p:cNvPr id="9" name="표 8">
            <a:extLst>
              <a:ext uri="{FF2B5EF4-FFF2-40B4-BE49-F238E27FC236}">
                <a16:creationId xmlns:a16="http://schemas.microsoft.com/office/drawing/2014/main" id="{EC8C08F3-642C-4653-B81D-A6ED238447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281763"/>
              </p:ext>
            </p:extLst>
          </p:nvPr>
        </p:nvGraphicFramePr>
        <p:xfrm>
          <a:off x="260648" y="899592"/>
          <a:ext cx="6336704" cy="7704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6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206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828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구분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내 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7600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dirty="0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지원동기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endParaRPr lang="en-US" altLang="ko-KR" sz="1100" b="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22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dirty="0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장단점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latinLnBrk="1">
                        <a:lnSpc>
                          <a:spcPct val="150000"/>
                        </a:lnSpc>
                        <a:buFontTx/>
                        <a:buNone/>
                      </a:pPr>
                      <a:endParaRPr lang="ko-KR" altLang="en-US" sz="1100" b="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827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0" dirty="0">
                          <a:solidFill>
                            <a:schemeClr val="tx1"/>
                          </a:solidFill>
                          <a:latin typeface="바탕체" pitchFamily="17" charset="-127"/>
                          <a:ea typeface="바탕체" pitchFamily="17" charset="-127"/>
                        </a:rPr>
                        <a:t>입사 후 포부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latinLnBrk="1">
                        <a:lnSpc>
                          <a:spcPct val="150000"/>
                        </a:lnSpc>
                        <a:buFontTx/>
                        <a:buNone/>
                      </a:pPr>
                      <a:endParaRPr lang="ko-KR" altLang="en-US" sz="1100" b="0" dirty="0">
                        <a:solidFill>
                          <a:schemeClr val="tx1"/>
                        </a:solidFill>
                        <a:latin typeface="바탕체" pitchFamily="17" charset="-127"/>
                        <a:ea typeface="바탕체" pitchFamily="17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79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5730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87</Words>
  <Application>Microsoft Office PowerPoint</Application>
  <PresentationFormat>화면 슬라이드 쇼(4:3)</PresentationFormat>
  <Paragraphs>58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7" baseType="lpstr">
      <vt:lpstr>맑은 고딕</vt:lpstr>
      <vt:lpstr>바탕체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김대환</dc:creator>
  <cp:lastModifiedBy>5484</cp:lastModifiedBy>
  <cp:revision>199</cp:revision>
  <cp:lastPrinted>2018-11-14T07:55:06Z</cp:lastPrinted>
  <dcterms:created xsi:type="dcterms:W3CDTF">2018-03-12T07:32:03Z</dcterms:created>
  <dcterms:modified xsi:type="dcterms:W3CDTF">2022-09-26T08:19:44Z</dcterms:modified>
</cp:coreProperties>
</file>