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082" y="4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60790-19AF-43FF-8847-5AAB31CF5306}" type="datetimeFigureOut">
              <a:rPr lang="ko-KR" altLang="en-US" smtClean="0"/>
              <a:pPr/>
              <a:t>2014-05-08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978B-95E6-49D3-B374-C42DCFB8F4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60790-19AF-43FF-8847-5AAB31CF5306}" type="datetimeFigureOut">
              <a:rPr lang="ko-KR" altLang="en-US" smtClean="0"/>
              <a:pPr/>
              <a:t>2014-05-08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978B-95E6-49D3-B374-C42DCFB8F4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60790-19AF-43FF-8847-5AAB31CF5306}" type="datetimeFigureOut">
              <a:rPr lang="ko-KR" altLang="en-US" smtClean="0"/>
              <a:pPr/>
              <a:t>2014-05-08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978B-95E6-49D3-B374-C42DCFB8F4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60790-19AF-43FF-8847-5AAB31CF5306}" type="datetimeFigureOut">
              <a:rPr lang="ko-KR" altLang="en-US" smtClean="0"/>
              <a:pPr/>
              <a:t>2014-05-08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978B-95E6-49D3-B374-C42DCFB8F4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60790-19AF-43FF-8847-5AAB31CF5306}" type="datetimeFigureOut">
              <a:rPr lang="ko-KR" altLang="en-US" smtClean="0"/>
              <a:pPr/>
              <a:t>2014-05-08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978B-95E6-49D3-B374-C42DCFB8F4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60790-19AF-43FF-8847-5AAB31CF5306}" type="datetimeFigureOut">
              <a:rPr lang="ko-KR" altLang="en-US" smtClean="0"/>
              <a:pPr/>
              <a:t>2014-05-08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978B-95E6-49D3-B374-C42DCFB8F4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60790-19AF-43FF-8847-5AAB31CF5306}" type="datetimeFigureOut">
              <a:rPr lang="ko-KR" altLang="en-US" smtClean="0"/>
              <a:pPr/>
              <a:t>2014-05-08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978B-95E6-49D3-B374-C42DCFB8F4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60790-19AF-43FF-8847-5AAB31CF5306}" type="datetimeFigureOut">
              <a:rPr lang="ko-KR" altLang="en-US" smtClean="0"/>
              <a:pPr/>
              <a:t>2014-05-08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978B-95E6-49D3-B374-C42DCFB8F4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60790-19AF-43FF-8847-5AAB31CF5306}" type="datetimeFigureOut">
              <a:rPr lang="ko-KR" altLang="en-US" smtClean="0"/>
              <a:pPr/>
              <a:t>2014-05-08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978B-95E6-49D3-B374-C42DCFB8F4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60790-19AF-43FF-8847-5AAB31CF5306}" type="datetimeFigureOut">
              <a:rPr lang="ko-KR" altLang="en-US" smtClean="0"/>
              <a:pPr/>
              <a:t>2014-05-08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978B-95E6-49D3-B374-C42DCFB8F4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60790-19AF-43FF-8847-5AAB31CF5306}" type="datetimeFigureOut">
              <a:rPr lang="ko-KR" altLang="en-US" smtClean="0"/>
              <a:pPr/>
              <a:t>2014-05-08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978B-95E6-49D3-B374-C42DCFB8F4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60790-19AF-43FF-8847-5AAB31CF5306}" type="datetimeFigureOut">
              <a:rPr lang="ko-KR" altLang="en-US" smtClean="0"/>
              <a:pPr/>
              <a:t>2014-05-08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F978B-95E6-49D3-B374-C42DCFB8F4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설명회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6512"/>
            <a:ext cx="6858000" cy="8496944"/>
          </a:xfrm>
          <a:prstGeom prst="rect">
            <a:avLst/>
          </a:prstGeom>
        </p:spPr>
      </p:pic>
      <p:sp>
        <p:nvSpPr>
          <p:cNvPr id="5" name="제목 4"/>
          <p:cNvSpPr>
            <a:spLocks noGrp="1"/>
          </p:cNvSpPr>
          <p:nvPr>
            <p:ph type="ctrTitle"/>
          </p:nvPr>
        </p:nvSpPr>
        <p:spPr>
          <a:xfrm>
            <a:off x="-243408" y="8100392"/>
            <a:ext cx="7272808" cy="1276465"/>
          </a:xfrm>
        </p:spPr>
        <p:txBody>
          <a:bodyPr>
            <a:normAutofit/>
          </a:bodyPr>
          <a:lstStyle/>
          <a:p>
            <a:r>
              <a:rPr lang="en-US" altLang="ko-KR" sz="2000" b="1" dirty="0" smtClean="0">
                <a:solidFill>
                  <a:schemeClr val="tx2"/>
                </a:solidFill>
                <a:latin typeface="+mn-ea"/>
                <a:ea typeface="+mn-ea"/>
              </a:rPr>
              <a:t>※ </a:t>
            </a:r>
            <a:r>
              <a:rPr lang="ko-KR" altLang="en-US" sz="2000" b="1" dirty="0" smtClean="0">
                <a:solidFill>
                  <a:schemeClr val="tx2"/>
                </a:solidFill>
                <a:latin typeface="+mn-ea"/>
                <a:ea typeface="+mn-ea"/>
              </a:rPr>
              <a:t>삼성복합금융 </a:t>
            </a:r>
            <a:r>
              <a:rPr lang="en-US" altLang="ko-KR" sz="2000" b="1" dirty="0" smtClean="0">
                <a:solidFill>
                  <a:schemeClr val="tx2"/>
                </a:solidFill>
                <a:latin typeface="+mn-ea"/>
                <a:ea typeface="+mn-ea"/>
              </a:rPr>
              <a:t>: </a:t>
            </a:r>
            <a:r>
              <a:rPr lang="ko-KR" altLang="en-US" sz="2000" b="1" dirty="0" smtClean="0">
                <a:solidFill>
                  <a:schemeClr val="tx2"/>
                </a:solidFill>
                <a:latin typeface="+mn-ea"/>
                <a:ea typeface="+mn-ea"/>
              </a:rPr>
              <a:t>삼성생명</a:t>
            </a:r>
            <a:r>
              <a:rPr lang="en-US" altLang="ko-KR" sz="2000" b="1" dirty="0" smtClean="0">
                <a:solidFill>
                  <a:schemeClr val="tx2"/>
                </a:solidFill>
                <a:latin typeface="+mn-ea"/>
                <a:ea typeface="+mn-ea"/>
              </a:rPr>
              <a:t>, </a:t>
            </a:r>
            <a:r>
              <a:rPr lang="ko-KR" altLang="en-US" sz="2000" b="1" dirty="0" smtClean="0">
                <a:solidFill>
                  <a:schemeClr val="tx2"/>
                </a:solidFill>
                <a:latin typeface="+mn-ea"/>
                <a:ea typeface="+mn-ea"/>
              </a:rPr>
              <a:t>삼성증권</a:t>
            </a:r>
            <a:r>
              <a:rPr lang="en-US" altLang="ko-KR" sz="2000" b="1" dirty="0" smtClean="0">
                <a:solidFill>
                  <a:schemeClr val="tx2"/>
                </a:solidFill>
                <a:latin typeface="+mn-ea"/>
                <a:ea typeface="+mn-ea"/>
              </a:rPr>
              <a:t>, </a:t>
            </a:r>
            <a:r>
              <a:rPr lang="ko-KR" altLang="en-US" sz="2000" b="1" dirty="0" smtClean="0">
                <a:solidFill>
                  <a:schemeClr val="tx2"/>
                </a:solidFill>
                <a:latin typeface="+mn-ea"/>
                <a:ea typeface="+mn-ea"/>
              </a:rPr>
              <a:t>삼성화재</a:t>
            </a:r>
            <a:r>
              <a:rPr lang="en-US" altLang="ko-KR" sz="2000" b="1" dirty="0" smtClean="0">
                <a:solidFill>
                  <a:schemeClr val="tx2"/>
                </a:solidFill>
                <a:latin typeface="+mn-ea"/>
                <a:ea typeface="+mn-ea"/>
              </a:rPr>
              <a:t>, </a:t>
            </a:r>
            <a:r>
              <a:rPr lang="ko-KR" altLang="en-US" sz="2000" b="1" dirty="0" smtClean="0">
                <a:solidFill>
                  <a:schemeClr val="tx2"/>
                </a:solidFill>
                <a:latin typeface="+mn-ea"/>
                <a:ea typeface="+mn-ea"/>
              </a:rPr>
              <a:t>삼성카드</a:t>
            </a:r>
            <a:endParaRPr lang="ko-KR" altLang="en-US" sz="2000" b="1" dirty="0">
              <a:solidFill>
                <a:schemeClr val="tx2"/>
              </a:solidFill>
              <a:latin typeface="+mn-ea"/>
              <a:ea typeface="+mn-ea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04664" y="6084168"/>
            <a:ext cx="6120680" cy="230425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404664" y="6228184"/>
            <a:ext cx="61206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o-KR" altLang="en-US" sz="2400" spc="-600" dirty="0">
              <a:solidFill>
                <a:schemeClr val="tx2"/>
              </a:solidFill>
              <a:latin typeface="SLI 파트너 M" pitchFamily="18" charset="-127"/>
              <a:ea typeface="SLI 파트너 M" pitchFamily="18" charset="-127"/>
            </a:endParaRPr>
          </a:p>
        </p:txBody>
      </p:sp>
      <p:sp>
        <p:nvSpPr>
          <p:cNvPr id="20" name="제목 4"/>
          <p:cNvSpPr txBox="1">
            <a:spLocks/>
          </p:cNvSpPr>
          <p:nvPr/>
        </p:nvSpPr>
        <p:spPr>
          <a:xfrm>
            <a:off x="404664" y="5940152"/>
            <a:ext cx="6120680" cy="2536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b="1" dirty="0" smtClean="0">
                <a:solidFill>
                  <a:schemeClr val="tx2"/>
                </a:solidFill>
                <a:latin typeface="+mn-ea"/>
                <a:cs typeface="+mj-cs"/>
              </a:rPr>
              <a:t>▶</a:t>
            </a:r>
            <a:r>
              <a:rPr lang="ko-KR" altLang="en-US" sz="1700" b="1" dirty="0" smtClean="0">
                <a:solidFill>
                  <a:schemeClr val="tx2"/>
                </a:solidFill>
                <a:latin typeface="+mn-ea"/>
                <a:cs typeface="+mj-cs"/>
              </a:rPr>
              <a:t> 일      시</a:t>
            </a:r>
            <a:r>
              <a:rPr kumimoji="0" lang="ko-KR" altLang="en-US" sz="1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ea"/>
                <a:cs typeface="+mj-cs"/>
              </a:rPr>
              <a:t> </a:t>
            </a:r>
            <a:r>
              <a:rPr kumimoji="0" lang="en-US" altLang="ko-KR" sz="1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ea"/>
                <a:cs typeface="+mj-cs"/>
              </a:rPr>
              <a:t>:  2014</a:t>
            </a:r>
            <a:r>
              <a:rPr kumimoji="0" lang="ko-KR" altLang="en-US" sz="1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ea"/>
                <a:cs typeface="+mj-cs"/>
              </a:rPr>
              <a:t>년 </a:t>
            </a:r>
            <a:r>
              <a:rPr lang="en-US" altLang="ko-KR" sz="1700" b="1" dirty="0" smtClean="0">
                <a:solidFill>
                  <a:schemeClr val="tx2"/>
                </a:solidFill>
                <a:latin typeface="+mn-ea"/>
                <a:cs typeface="+mj-cs"/>
              </a:rPr>
              <a:t>5</a:t>
            </a:r>
            <a:r>
              <a:rPr kumimoji="0" lang="ko-KR" altLang="en-US" sz="1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ea"/>
                <a:cs typeface="+mj-cs"/>
              </a:rPr>
              <a:t>월</a:t>
            </a:r>
            <a:r>
              <a:rPr kumimoji="0" lang="ko-KR" altLang="en-US" sz="17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ea"/>
                <a:cs typeface="+mj-cs"/>
              </a:rPr>
              <a:t> </a:t>
            </a:r>
            <a:r>
              <a:rPr kumimoji="0" lang="en-US" altLang="ko-KR" sz="17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ea"/>
                <a:cs typeface="+mj-cs"/>
              </a:rPr>
              <a:t>14</a:t>
            </a:r>
            <a:r>
              <a:rPr lang="ko-KR" altLang="en-US" sz="1700" b="1" noProof="0" dirty="0" smtClean="0">
                <a:solidFill>
                  <a:schemeClr val="tx2"/>
                </a:solidFill>
                <a:latin typeface="+mn-ea"/>
                <a:cs typeface="+mj-cs"/>
              </a:rPr>
              <a:t>일</a:t>
            </a:r>
            <a:r>
              <a:rPr lang="en-US" altLang="ko-KR" sz="1700" b="1" dirty="0" smtClean="0">
                <a:solidFill>
                  <a:schemeClr val="tx2"/>
                </a:solidFill>
                <a:latin typeface="+mn-ea"/>
                <a:cs typeface="+mj-cs"/>
              </a:rPr>
              <a:t> (</a:t>
            </a:r>
            <a:r>
              <a:rPr lang="ko-KR" altLang="en-US" sz="1700" b="1" dirty="0" smtClean="0">
                <a:solidFill>
                  <a:schemeClr val="tx2"/>
                </a:solidFill>
                <a:latin typeface="+mn-ea"/>
                <a:cs typeface="+mj-cs"/>
              </a:rPr>
              <a:t>수</a:t>
            </a:r>
            <a:r>
              <a:rPr lang="en-US" altLang="ko-KR" sz="1700" b="1" dirty="0" smtClean="0">
                <a:solidFill>
                  <a:schemeClr val="tx2"/>
                </a:solidFill>
                <a:latin typeface="+mn-ea"/>
                <a:cs typeface="+mj-cs"/>
              </a:rPr>
              <a:t>)</a:t>
            </a:r>
            <a:r>
              <a:rPr lang="ko-KR" altLang="en-US" sz="1700" b="1" noProof="0" dirty="0" smtClean="0">
                <a:solidFill>
                  <a:schemeClr val="tx2"/>
                </a:solidFill>
                <a:latin typeface="+mn-ea"/>
                <a:cs typeface="+mj-cs"/>
              </a:rPr>
              <a:t> </a:t>
            </a:r>
            <a:r>
              <a:rPr lang="en-US" altLang="ko-KR" sz="1700" b="1" noProof="0" dirty="0" smtClean="0">
                <a:solidFill>
                  <a:schemeClr val="tx2"/>
                </a:solidFill>
                <a:latin typeface="+mn-ea"/>
                <a:cs typeface="+mj-cs"/>
              </a:rPr>
              <a:t>15:00 ~ 17:00</a:t>
            </a: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700" b="1" noProof="0" dirty="0" smtClean="0">
              <a:solidFill>
                <a:schemeClr val="tx2"/>
              </a:solidFill>
              <a:latin typeface="+mn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ko-KR" altLang="en-US" sz="1600" b="1" dirty="0" smtClean="0">
                <a:solidFill>
                  <a:schemeClr val="tx2"/>
                </a:solidFill>
                <a:latin typeface="+mn-ea"/>
              </a:rPr>
              <a:t>▶ </a:t>
            </a:r>
            <a:r>
              <a:rPr lang="ko-KR" altLang="en-US" sz="1700" b="1" dirty="0" smtClean="0">
                <a:solidFill>
                  <a:schemeClr val="tx2"/>
                </a:solidFill>
                <a:latin typeface="+mn-ea"/>
                <a:cs typeface="+mj-cs"/>
              </a:rPr>
              <a:t>장      소 </a:t>
            </a:r>
            <a:r>
              <a:rPr lang="en-US" altLang="ko-KR" sz="1700" b="1" dirty="0" smtClean="0">
                <a:solidFill>
                  <a:schemeClr val="tx2"/>
                </a:solidFill>
                <a:latin typeface="+mn-ea"/>
                <a:cs typeface="+mj-cs"/>
              </a:rPr>
              <a:t>:  </a:t>
            </a:r>
            <a:r>
              <a:rPr lang="ko-KR" altLang="en-US" sz="1700" b="1" dirty="0" smtClean="0">
                <a:solidFill>
                  <a:schemeClr val="tx2"/>
                </a:solidFill>
                <a:latin typeface="+mn-ea"/>
                <a:cs typeface="+mj-cs"/>
              </a:rPr>
              <a:t>대구대학교 </a:t>
            </a:r>
            <a:r>
              <a:rPr lang="ko-KR" altLang="en-US" sz="1700" b="1" dirty="0" err="1" smtClean="0">
                <a:solidFill>
                  <a:schemeClr val="tx2"/>
                </a:solidFill>
                <a:latin typeface="+mn-ea"/>
                <a:cs typeface="+mj-cs"/>
              </a:rPr>
              <a:t>이미지메이킹</a:t>
            </a:r>
            <a:r>
              <a:rPr lang="ko-KR" altLang="en-US" sz="1700" b="1" dirty="0" smtClean="0">
                <a:solidFill>
                  <a:schemeClr val="tx2"/>
                </a:solidFill>
                <a:latin typeface="+mn-ea"/>
                <a:cs typeface="+mj-cs"/>
              </a:rPr>
              <a:t> </a:t>
            </a:r>
            <a:r>
              <a:rPr lang="en-US" altLang="ko-KR" sz="1700" b="1" dirty="0" smtClean="0">
                <a:solidFill>
                  <a:schemeClr val="tx2"/>
                </a:solidFill>
                <a:latin typeface="+mn-ea"/>
                <a:cs typeface="+mj-cs"/>
              </a:rPr>
              <a:t>1</a:t>
            </a:r>
            <a:r>
              <a:rPr lang="ko-KR" altLang="en-US" sz="1700" b="1" dirty="0" smtClean="0">
                <a:solidFill>
                  <a:schemeClr val="tx2"/>
                </a:solidFill>
                <a:latin typeface="+mn-ea"/>
                <a:cs typeface="+mj-cs"/>
              </a:rPr>
              <a:t>실 본관 </a:t>
            </a:r>
            <a:r>
              <a:rPr lang="en-US" altLang="ko-KR" sz="1700" b="1" dirty="0" smtClean="0">
                <a:solidFill>
                  <a:schemeClr val="tx2"/>
                </a:solidFill>
                <a:latin typeface="+mn-ea"/>
                <a:cs typeface="+mj-cs"/>
              </a:rPr>
              <a:t>9</a:t>
            </a:r>
            <a:r>
              <a:rPr lang="ko-KR" altLang="en-US" sz="1700" b="1" dirty="0" smtClean="0">
                <a:solidFill>
                  <a:schemeClr val="tx2"/>
                </a:solidFill>
                <a:latin typeface="+mn-ea"/>
                <a:cs typeface="+mj-cs"/>
              </a:rPr>
              <a:t>층</a:t>
            </a:r>
            <a:endParaRPr lang="en-US" altLang="ko-KR" sz="500" b="1" dirty="0" smtClean="0">
              <a:solidFill>
                <a:schemeClr val="tx2"/>
              </a:solidFill>
              <a:latin typeface="+mn-ea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ko-KR" altLang="en-US" sz="1600" b="1" dirty="0" smtClean="0">
                <a:solidFill>
                  <a:schemeClr val="tx2"/>
                </a:solidFill>
                <a:latin typeface="+mn-ea"/>
              </a:rPr>
              <a:t>▶ </a:t>
            </a:r>
            <a:r>
              <a:rPr lang="ko-KR" altLang="en-US" sz="1700" b="1" dirty="0" smtClean="0">
                <a:solidFill>
                  <a:schemeClr val="tx2"/>
                </a:solidFill>
                <a:latin typeface="+mn-ea"/>
                <a:cs typeface="+mj-cs"/>
              </a:rPr>
              <a:t>참가대상 </a:t>
            </a:r>
            <a:r>
              <a:rPr lang="en-US" altLang="ko-KR" sz="1700" b="1" dirty="0" smtClean="0">
                <a:solidFill>
                  <a:schemeClr val="tx2"/>
                </a:solidFill>
                <a:latin typeface="+mn-ea"/>
                <a:cs typeface="+mj-cs"/>
              </a:rPr>
              <a:t>:  2</a:t>
            </a:r>
            <a:r>
              <a:rPr lang="ko-KR" altLang="en-US" sz="1700" b="1" dirty="0" smtClean="0">
                <a:solidFill>
                  <a:schemeClr val="tx2"/>
                </a:solidFill>
                <a:latin typeface="+mn-ea"/>
                <a:cs typeface="+mj-cs"/>
              </a:rPr>
              <a:t>학년 이상 재학생 </a:t>
            </a:r>
            <a:r>
              <a:rPr lang="en-US" altLang="ko-KR" sz="1700" b="1" dirty="0" smtClean="0">
                <a:solidFill>
                  <a:schemeClr val="tx2"/>
                </a:solidFill>
                <a:latin typeface="+mn-ea"/>
                <a:cs typeface="+mj-cs"/>
              </a:rPr>
              <a:t>/ </a:t>
            </a:r>
            <a:r>
              <a:rPr lang="ko-KR" altLang="en-US" sz="1700" b="1" dirty="0" smtClean="0">
                <a:solidFill>
                  <a:schemeClr val="tx2"/>
                </a:solidFill>
                <a:latin typeface="+mn-ea"/>
                <a:cs typeface="+mj-cs"/>
              </a:rPr>
              <a:t>휴학생 </a:t>
            </a:r>
            <a:r>
              <a:rPr lang="ko-KR" altLang="en-US" sz="1700" b="1" dirty="0">
                <a:solidFill>
                  <a:schemeClr val="tx2"/>
                </a:solidFill>
                <a:latin typeface="+mn-ea"/>
                <a:cs typeface="+mj-cs"/>
              </a:rPr>
              <a:t>및 </a:t>
            </a:r>
            <a:r>
              <a:rPr lang="ko-KR" altLang="en-US" sz="1700" b="1" dirty="0" smtClean="0">
                <a:solidFill>
                  <a:schemeClr val="tx2"/>
                </a:solidFill>
                <a:latin typeface="+mn-ea"/>
                <a:cs typeface="+mj-cs"/>
              </a:rPr>
              <a:t>졸업생</a:t>
            </a:r>
            <a:endParaRPr lang="en-US" altLang="ko-KR" sz="1700" b="1" dirty="0" smtClean="0">
              <a:solidFill>
                <a:schemeClr val="tx2"/>
              </a:solidFill>
              <a:latin typeface="+mn-ea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500" b="1" dirty="0" smtClean="0">
              <a:solidFill>
                <a:schemeClr val="tx2"/>
              </a:solidFill>
              <a:latin typeface="+mn-ea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700" b="1" dirty="0" smtClean="0">
                <a:solidFill>
                  <a:schemeClr val="tx2"/>
                </a:solidFill>
                <a:latin typeface="+mn-ea"/>
                <a:cs typeface="+mj-cs"/>
              </a:rPr>
              <a:t>             ( </a:t>
            </a:r>
            <a:r>
              <a:rPr lang="ko-KR" altLang="en-US" sz="1700" b="1" dirty="0" smtClean="0">
                <a:solidFill>
                  <a:schemeClr val="tx2"/>
                </a:solidFill>
                <a:latin typeface="+mn-ea"/>
                <a:cs typeface="+mj-cs"/>
              </a:rPr>
              <a:t>금융권 지원자 및 비전공자 모두 포함 가능 </a:t>
            </a:r>
            <a:r>
              <a:rPr lang="en-US" altLang="ko-KR" sz="1700" b="1" dirty="0" smtClean="0">
                <a:solidFill>
                  <a:schemeClr val="tx2"/>
                </a:solidFill>
                <a:latin typeface="+mn-ea"/>
                <a:cs typeface="+mj-cs"/>
              </a:rPr>
              <a:t>)</a:t>
            </a: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700" b="1" dirty="0" smtClean="0">
              <a:solidFill>
                <a:schemeClr val="tx2"/>
              </a:solidFill>
              <a:latin typeface="+mn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ko-KR" altLang="en-US" sz="1600" b="1" dirty="0" smtClean="0">
                <a:solidFill>
                  <a:schemeClr val="tx2"/>
                </a:solidFill>
                <a:latin typeface="+mn-ea"/>
              </a:rPr>
              <a:t>▶ </a:t>
            </a:r>
            <a:r>
              <a:rPr lang="ko-KR" altLang="en-US" sz="1700" b="1" dirty="0" smtClean="0">
                <a:solidFill>
                  <a:schemeClr val="tx2"/>
                </a:solidFill>
                <a:latin typeface="+mn-ea"/>
                <a:cs typeface="+mj-cs"/>
              </a:rPr>
              <a:t>준 비 물  </a:t>
            </a:r>
            <a:r>
              <a:rPr lang="en-US" altLang="ko-KR" sz="1700" b="1" dirty="0" smtClean="0">
                <a:solidFill>
                  <a:schemeClr val="tx2"/>
                </a:solidFill>
                <a:latin typeface="+mn-ea"/>
                <a:cs typeface="+mj-cs"/>
              </a:rPr>
              <a:t>:  </a:t>
            </a:r>
            <a:r>
              <a:rPr lang="ko-KR" altLang="en-US" sz="1700" b="1" dirty="0" smtClean="0">
                <a:solidFill>
                  <a:schemeClr val="tx2"/>
                </a:solidFill>
                <a:latin typeface="+mn-ea"/>
                <a:cs typeface="+mj-cs"/>
              </a:rPr>
              <a:t>필기도구 및 열정 가득한 마음</a:t>
            </a:r>
            <a:r>
              <a:rPr lang="en-US" altLang="ko-KR" sz="1700" b="1" dirty="0" smtClean="0">
                <a:solidFill>
                  <a:schemeClr val="tx2"/>
                </a:solidFill>
                <a:latin typeface="+mn-ea"/>
                <a:cs typeface="+mj-cs"/>
              </a:rPr>
              <a:t>! ^^</a:t>
            </a: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700" b="1" dirty="0" smtClean="0">
              <a:solidFill>
                <a:schemeClr val="tx2"/>
              </a:solidFill>
              <a:latin typeface="+mn-ea"/>
              <a:cs typeface="+mj-cs"/>
            </a:endParaRPr>
          </a:p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1" dirty="0" smtClean="0">
                <a:solidFill>
                  <a:srgbClr val="FF0000"/>
                </a:solidFill>
                <a:latin typeface="+mn-ea"/>
                <a:cs typeface="+mj-cs"/>
              </a:rPr>
              <a:t> ※ </a:t>
            </a:r>
            <a:r>
              <a:rPr lang="ko-KR" altLang="en-US" sz="1600" b="1" dirty="0" smtClean="0">
                <a:solidFill>
                  <a:srgbClr val="FF0000"/>
                </a:solidFill>
                <a:latin typeface="+mn-ea"/>
                <a:cs typeface="+mj-cs"/>
              </a:rPr>
              <a:t>금융을 선도하는 삼성복합금융 설명회에 많은 참석 바랍니다</a:t>
            </a:r>
            <a:r>
              <a:rPr lang="en-US" altLang="ko-KR" sz="1600" b="1" dirty="0" smtClean="0">
                <a:solidFill>
                  <a:srgbClr val="FF0000"/>
                </a:solidFill>
                <a:latin typeface="+mn-ea"/>
                <a:cs typeface="+mj-cs"/>
              </a:rPr>
              <a:t>! </a:t>
            </a:r>
            <a:endParaRPr lang="en-US" altLang="ko-KR" sz="1600" b="1" dirty="0">
              <a:solidFill>
                <a:srgbClr val="FF0000"/>
              </a:solidFill>
              <a:latin typeface="+mn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80</Words>
  <Application>Microsoft Office PowerPoint</Application>
  <PresentationFormat>화면 슬라이드 쇼(4:3)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※ 삼성복합금융 : 삼성생명, 삼성증권, 삼성화재, 삼성카드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※ 참가신청 및 문의 : 삼성생명 수성 Univ 부팀장 박재창 010-6770-8888</dc:title>
  <dc:creator>user</dc:creator>
  <cp:lastModifiedBy>user</cp:lastModifiedBy>
  <cp:revision>5</cp:revision>
  <dcterms:created xsi:type="dcterms:W3CDTF">2014-04-14T02:07:27Z</dcterms:created>
  <dcterms:modified xsi:type="dcterms:W3CDTF">2014-05-08T06:28:36Z</dcterms:modified>
</cp:coreProperties>
</file>