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2"/>
  </p:notesMasterIdLst>
  <p:sldIdLst>
    <p:sldId id="264" r:id="rId2"/>
    <p:sldId id="278" r:id="rId3"/>
    <p:sldId id="271" r:id="rId4"/>
    <p:sldId id="279" r:id="rId5"/>
    <p:sldId id="286" r:id="rId6"/>
    <p:sldId id="282" r:id="rId7"/>
    <p:sldId id="287" r:id="rId8"/>
    <p:sldId id="289" r:id="rId9"/>
    <p:sldId id="283" r:id="rId10"/>
    <p:sldId id="288" r:id="rId11"/>
    <p:sldId id="277" r:id="rId12"/>
    <p:sldId id="310" r:id="rId13"/>
    <p:sldId id="329" r:id="rId14"/>
    <p:sldId id="327" r:id="rId15"/>
    <p:sldId id="312" r:id="rId16"/>
    <p:sldId id="303" r:id="rId17"/>
    <p:sldId id="304" r:id="rId18"/>
    <p:sldId id="314" r:id="rId19"/>
    <p:sldId id="316" r:id="rId20"/>
    <p:sldId id="319" r:id="rId21"/>
    <p:sldId id="318" r:id="rId22"/>
    <p:sldId id="267" r:id="rId23"/>
    <p:sldId id="266" r:id="rId24"/>
    <p:sldId id="268" r:id="rId25"/>
    <p:sldId id="269" r:id="rId26"/>
    <p:sldId id="273" r:id="rId27"/>
    <p:sldId id="270" r:id="rId28"/>
    <p:sldId id="272" r:id="rId29"/>
    <p:sldId id="260" r:id="rId30"/>
    <p:sldId id="326" r:id="rId31"/>
  </p:sldIdLst>
  <p:sldSz cx="9144000" cy="6858000" type="screen4x3"/>
  <p:notesSz cx="6858000" cy="9144000"/>
  <p:embeddedFontLst>
    <p:embeddedFont>
      <p:font typeface="배달의민족 연성" panose="020B0600000101010101" pitchFamily="50" charset="-127"/>
      <p:regular r:id="rId33"/>
    </p:embeddedFont>
    <p:embeddedFont>
      <p:font typeface="배달의민족 한나는 열한살" panose="020B0600000101010101" pitchFamily="50" charset="-127"/>
      <p:regular r:id="rId34"/>
    </p:embeddedFont>
    <p:embeddedFont>
      <p:font typeface="맑은 고딕" panose="020B0503020000020004" pitchFamily="50" charset="-127"/>
      <p:regular r:id="rId35"/>
      <p:bold r:id="rId36"/>
    </p:embeddedFont>
    <p:embeddedFont>
      <p:font typeface="210 맨발의청춘 R" panose="02020603020101020101" pitchFamily="18" charset="-127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배달의민족 주아" panose="02020603020101020101" pitchFamily="18" charset="-127"/>
      <p:regular r:id="rId42"/>
    </p:embeddedFont>
    <p:embeddedFont>
      <p:font typeface="Calibri Light" panose="020F0302020204030204" pitchFamily="34" charset="0"/>
      <p:regular r:id="rId43"/>
      <p:italic r:id="rId44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5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2746"/>
    <a:srgbClr val="172949"/>
    <a:srgbClr val="AFC274"/>
    <a:srgbClr val="047032"/>
    <a:srgbClr val="05853C"/>
    <a:srgbClr val="C8D59F"/>
    <a:srgbClr val="37516D"/>
    <a:srgbClr val="9DB454"/>
    <a:srgbClr val="046B2F"/>
    <a:srgbClr val="FD91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테마 스타일 1 - 강조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밝은 스타일 3 - 강조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85749" autoAdjust="0"/>
  </p:normalViewPr>
  <p:slideViewPr>
    <p:cSldViewPr snapToGrid="0">
      <p:cViewPr>
        <p:scale>
          <a:sx n="120" d="100"/>
          <a:sy n="120" d="100"/>
        </p:scale>
        <p:origin x="-398" y="34"/>
      </p:cViewPr>
      <p:guideLst>
        <p:guide orient="horz" pos="235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font" Target="fonts/font10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font" Target="fonts/font11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A7ECD-2889-41E5-9237-E803742D0B72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BB7B14-EF9A-451E-BC05-1561F26058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7313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3305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0695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6420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4060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8244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4218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3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037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59609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373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97446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8BC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7A57-4CC7-44AD-ACAC-E29274F9A0F1}" type="datetimeFigureOut">
              <a:rPr lang="ko-KR" altLang="en-US" smtClean="0"/>
              <a:pPr/>
              <a:t>2018-11-19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ED5F0-5EB2-431F-843A-F4BE71E668F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1549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15879"/>
            <a:ext cx="9144000" cy="574212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xmlns="" id="{CA4085DB-0CE2-4824-BE4C-8E6E0E646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8582"/>
            <a:ext cx="9144000" cy="574212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176221" y="669841"/>
            <a:ext cx="5219698" cy="1138773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사회복지현장실습보고회</a:t>
            </a:r>
            <a:endParaRPr lang="en-US" altLang="ko-KR" spc="-15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  <a:p>
            <a:pPr algn="ctr"/>
            <a:r>
              <a:rPr lang="ko-KR" altLang="en-US" sz="4800" spc="-15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중구정신건강복지센터 </a:t>
            </a:r>
            <a:endParaRPr lang="en-US" altLang="ko-KR" sz="4800" spc="-150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75079" y="2797960"/>
            <a:ext cx="3021981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pc="-150" dirty="0" smtClean="0">
                <a:solidFill>
                  <a:srgbClr val="162746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사회복지학과 김남주</a:t>
            </a:r>
            <a:r>
              <a:rPr lang="en-US" altLang="ko-KR" spc="-150" dirty="0" smtClean="0">
                <a:solidFill>
                  <a:srgbClr val="162746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rgbClr val="162746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성주희</a:t>
            </a:r>
            <a:r>
              <a:rPr lang="en-US" altLang="ko-KR" spc="-150" dirty="0" smtClean="0">
                <a:solidFill>
                  <a:srgbClr val="162746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, </a:t>
            </a:r>
            <a:r>
              <a:rPr lang="ko-KR" altLang="en-US" spc="-150" dirty="0" smtClean="0">
                <a:solidFill>
                  <a:srgbClr val="162746"/>
                </a:solidFill>
                <a:latin typeface="배달의민족 한나는 열한살" panose="020B0600000101010101" pitchFamily="50" charset="-127"/>
                <a:ea typeface="배달의민족 한나는 열한살" panose="020B0600000101010101" pitchFamily="50" charset="-127"/>
              </a:rPr>
              <a:t>조민정</a:t>
            </a:r>
            <a:endParaRPr lang="ko-KR" altLang="en-US" spc="-150" dirty="0">
              <a:solidFill>
                <a:srgbClr val="162746"/>
              </a:solidFill>
              <a:latin typeface="배달의민족 한나는 열한살" panose="020B0600000101010101" pitchFamily="50" charset="-127"/>
              <a:ea typeface="배달의민족 한나는 열한살" panose="020B0600000101010101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50" t="8664" r="8711" b="80432"/>
          <a:stretch/>
        </p:blipFill>
        <p:spPr>
          <a:xfrm>
            <a:off x="6567511" y="1239228"/>
            <a:ext cx="1656816" cy="216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38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96906" cy="1623484"/>
            <a:chOff x="6992577" y="824456"/>
            <a:chExt cx="996906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76549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kumimoji="0" lang="en-US" altLang="ko-KR" sz="24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73505" y="1215309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37432" y="1462544"/>
            <a:ext cx="4536819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담당인력</a:t>
            </a:r>
            <a:r>
              <a:rPr lang="en-US" altLang="ko-KR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3200" kern="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정신건강사회복지사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57644" y="1383394"/>
            <a:ext cx="519694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33914" y="2415012"/>
            <a:ext cx="2518638" cy="193899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자살시도자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자살고위험군 관리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자살예방 행사 및 홍보활동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등록회원관리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1652987" y="2307268"/>
            <a:ext cx="1596219" cy="461665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자살예방사업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127443" y="2309135"/>
            <a:ext cx="2901756" cy="461665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아동</a:t>
            </a:r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  <a:sym typeface="Wingdings"/>
              </a:rPr>
              <a:t>청소년정신건강사업</a:t>
            </a:r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163492" y="4562568"/>
            <a:ext cx="2159566" cy="461665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노인정신건강사업  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4976929" y="2790702"/>
            <a:ext cx="2085827" cy="147732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학생 정서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행동 특성검사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관련요원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/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교사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/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부모 교육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등록회원관리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4961276" y="5123620"/>
            <a:ext cx="2558714" cy="147732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독거노인 친구 만들기 사범사업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관련요원 교육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등록회원관리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1646095" y="4598234"/>
            <a:ext cx="2018501" cy="461665"/>
          </a:xfrm>
          <a:prstGeom prst="rect">
            <a:avLst/>
          </a:prstGeom>
          <a:solidFill>
            <a:schemeClr val="accent6"/>
          </a:solidFill>
        </p:spPr>
        <p:txBody>
          <a:bodyPr wrap="none">
            <a:spAutoFit/>
          </a:bodyPr>
          <a:lstStyle/>
          <a:p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정신건강증진사업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413670" y="5095473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행정업무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기관방문 교육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  <a:sym typeface="Wingdings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등록회원관리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677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2671762" y="1783027"/>
            <a:ext cx="1900238" cy="1900163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86771" y="1807502"/>
            <a:ext cx="963244" cy="96320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6"/>
          <a:stretch/>
        </p:blipFill>
        <p:spPr>
          <a:xfrm>
            <a:off x="0" y="4692634"/>
            <a:ext cx="9144000" cy="2165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2904" r="48644"/>
          <a:stretch/>
        </p:blipFill>
        <p:spPr>
          <a:xfrm>
            <a:off x="397540" y="3468445"/>
            <a:ext cx="632228" cy="5107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14426" r="11537" b="75738"/>
          <a:stretch/>
        </p:blipFill>
        <p:spPr>
          <a:xfrm>
            <a:off x="7127155" y="4573908"/>
            <a:ext cx="1777833" cy="2218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C4D2F-782A-4FEC-BFE1-8B2C32023946}"/>
              </a:ext>
            </a:extLst>
          </p:cNvPr>
          <p:cNvSpPr txBox="1"/>
          <p:nvPr/>
        </p:nvSpPr>
        <p:spPr>
          <a:xfrm>
            <a:off x="3221274" y="2505670"/>
            <a:ext cx="3364519" cy="9233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</p:spTree>
    <p:extLst>
      <p:ext uri="{BB962C8B-B14F-4D97-AF65-F5344CB8AC3E}">
        <p14:creationId xmlns:p14="http://schemas.microsoft.com/office/powerpoint/2010/main" val="61566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1000595" cy="1623484"/>
            <a:chOff x="6989531" y="824456"/>
            <a:chExt cx="1000595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100059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lang="en-US" altLang="ko-KR" sz="2400" kern="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40580" y="1295364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832053" y="1467392"/>
            <a:ext cx="2199641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kern="0" spc="-150" dirty="0" err="1" smtClean="0">
                <a:solidFill>
                  <a:schemeClr val="tx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주차별</a:t>
            </a:r>
            <a:r>
              <a:rPr lang="ko-KR" altLang="en-US" sz="2800" kern="0" spc="-150" dirty="0" smtClean="0">
                <a:solidFill>
                  <a:schemeClr val="tx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실습내용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1052008" y="1939256"/>
            <a:ext cx="7495092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952485"/>
              </p:ext>
            </p:extLst>
          </p:nvPr>
        </p:nvGraphicFramePr>
        <p:xfrm>
          <a:off x="1146745" y="2393950"/>
          <a:ext cx="7222557" cy="3979416"/>
        </p:xfrm>
        <a:graphic>
          <a:graphicData uri="http://schemas.openxmlformats.org/drawingml/2006/table">
            <a:tbl>
              <a:tblPr firstRow="1" firstCol="1">
                <a:tableStyleId>{93296810-A885-4BE3-A3E7-6D5BEEA58F35}</a:tableStyleId>
              </a:tblPr>
              <a:tblGrid>
                <a:gridCol w="528567"/>
                <a:gridCol w="1115665"/>
                <a:gridCol w="1115665"/>
                <a:gridCol w="1115665"/>
                <a:gridCol w="1115665"/>
                <a:gridCol w="1115665"/>
                <a:gridCol w="1115665"/>
              </a:tblGrid>
              <a:tr h="46533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월</a:t>
                      </a:r>
                      <a:endParaRPr lang="ko-KR" altLang="en-US" sz="1050" b="1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화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수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목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금</a:t>
                      </a:r>
                      <a:endParaRPr lang="ko-KR" altLang="en-US" sz="1050" b="1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1</a:t>
                      </a: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주차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회의 참관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-2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이동상담</a:t>
                      </a:r>
                      <a:endParaRPr lang="ko-KR" altLang="en-US" sz="1050" kern="0" spc="-2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오후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사례분석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이동상담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P/G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주간평가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2</a:t>
                      </a: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회의 참관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기관 방문 ①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사례분석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-2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study, </a:t>
                      </a:r>
                      <a:r>
                        <a:rPr lang="ko-KR" altLang="en-US" sz="1050" kern="0" spc="-2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사례관리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이동상담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P/G </a:t>
                      </a: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진행①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주간평가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3</a:t>
                      </a: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회의 참관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기관 방문 ②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1</a:t>
                      </a:r>
                      <a:r>
                        <a:rPr lang="ko-KR" altLang="en-US" sz="1050" kern="0" spc="-2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차 </a:t>
                      </a: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case </a:t>
                      </a:r>
                      <a:r>
                        <a:rPr lang="ko-KR" altLang="en-US" sz="1050" kern="0" spc="-2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발표</a:t>
                      </a:r>
                      <a:endParaRPr lang="ko-KR" altLang="en-US" sz="1050" kern="0" spc="-2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사례분석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P/G </a:t>
                      </a: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진행②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주간평가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rowSpan="2"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4</a:t>
                      </a: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주차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 smtClean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회의 참관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캠페인 준비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2</a:t>
                      </a: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차 </a:t>
                      </a: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case </a:t>
                      </a: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발표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  <a:tr h="43926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오후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study</a:t>
                      </a:r>
                      <a:endParaRPr 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사례분석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캠페인 진행</a:t>
                      </a:r>
                      <a:endParaRPr lang="ko-KR" altLang="en-US" sz="1050" kern="0" spc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P/G</a:t>
                      </a:r>
                      <a:endParaRPr 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50" kern="0" spc="0" dirty="0">
                          <a:effectLst/>
                          <a:latin typeface="210 맨발의청춘 R" panose="02020603020101020101" pitchFamily="18" charset="-127"/>
                          <a:ea typeface="210 맨발의청춘 R" panose="02020603020101020101" pitchFamily="18" charset="-127"/>
                        </a:rPr>
                        <a:t>전체평가</a:t>
                      </a:r>
                      <a:endParaRPr lang="ko-KR" altLang="en-US" sz="1050" kern="0" spc="0" dirty="0">
                        <a:solidFill>
                          <a:srgbClr val="000000"/>
                        </a:solidFill>
                        <a:effectLst/>
                        <a:latin typeface="210 맨발의청춘 R" panose="02020603020101020101" pitchFamily="18" charset="-127"/>
                        <a:ea typeface="210 맨발의청춘 R" panose="02020603020101020101" pitchFamily="18" charset="-127"/>
                      </a:endParaRPr>
                    </a:p>
                  </a:txBody>
                  <a:tcPr marL="64770" marR="64770" marT="17907" marB="17907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544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1000595" cy="1623484"/>
            <a:chOff x="6989531" y="824456"/>
            <a:chExt cx="1000595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100059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lang="en-US" altLang="ko-KR" sz="2400" kern="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78455" y="1308064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105103" y="1435642"/>
            <a:ext cx="1343638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kern="0" spc="-150" noProof="0" dirty="0" smtClean="0">
                <a:solidFill>
                  <a:schemeClr val="tx2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 과제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solidFill>
                <a:schemeClr val="tx2"/>
              </a:solidFill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1052008" y="1939256"/>
            <a:ext cx="7495092" cy="4571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AE39DDEC-D4ED-4554-A281-C9DF2700242C}"/>
              </a:ext>
            </a:extLst>
          </p:cNvPr>
          <p:cNvSpPr/>
          <p:nvPr/>
        </p:nvSpPr>
        <p:spPr>
          <a:xfrm>
            <a:off x="1379389" y="2350123"/>
            <a:ext cx="2221061" cy="4176868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867B6741-15AF-42DA-A556-EC81F43A4E29}"/>
              </a:ext>
            </a:extLst>
          </p:cNvPr>
          <p:cNvSpPr txBox="1"/>
          <p:nvPr/>
        </p:nvSpPr>
        <p:spPr>
          <a:xfrm>
            <a:off x="1479550" y="2713519"/>
            <a:ext cx="2184400" cy="34163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   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자기 </a:t>
            </a:r>
            <a:r>
              <a:rPr lang="ko-KR" altLang="en-US" spc="-15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심리사회적사정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   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기관방문 보고서  작성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심리사회적사정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가정방문 및 상담일지작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성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err="1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스터디자료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발제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실습일지 작성</a:t>
            </a:r>
            <a:endParaRPr lang="ko-KR" altLang="en-US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587381" y="2211149"/>
            <a:ext cx="180507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개별과제</a:t>
            </a:r>
            <a:endParaRPr lang="ko-KR" altLang="en-US" sz="2000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8" name="직사각형 57">
            <a:extLst>
              <a:ext uri="{FF2B5EF4-FFF2-40B4-BE49-F238E27FC236}">
                <a16:creationId xmlns:a16="http://schemas.microsoft.com/office/drawing/2014/main" xmlns="" id="{AE39DDEC-D4ED-4554-A281-C9DF2700242C}"/>
              </a:ext>
            </a:extLst>
          </p:cNvPr>
          <p:cNvSpPr/>
          <p:nvPr/>
        </p:nvSpPr>
        <p:spPr>
          <a:xfrm>
            <a:off x="3701726" y="2357282"/>
            <a:ext cx="2221061" cy="4176868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59" name="TextBox 58"/>
          <p:cNvSpPr txBox="1"/>
          <p:nvPr/>
        </p:nvSpPr>
        <p:spPr>
          <a:xfrm>
            <a:off x="3909718" y="2218308"/>
            <a:ext cx="180507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조</a:t>
            </a:r>
            <a:r>
              <a:rPr lang="ko-KR" altLang="en-US" sz="20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별과제</a:t>
            </a:r>
            <a:endParaRPr lang="ko-KR" altLang="en-US" sz="2000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xmlns="" id="{AE39DDEC-D4ED-4554-A281-C9DF2700242C}"/>
              </a:ext>
            </a:extLst>
          </p:cNvPr>
          <p:cNvSpPr/>
          <p:nvPr/>
        </p:nvSpPr>
        <p:spPr>
          <a:xfrm>
            <a:off x="6025826" y="2362823"/>
            <a:ext cx="2221061" cy="4176868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1" name="TextBox 60"/>
          <p:cNvSpPr txBox="1"/>
          <p:nvPr/>
        </p:nvSpPr>
        <p:spPr>
          <a:xfrm>
            <a:off x="6233818" y="2211149"/>
            <a:ext cx="1805071" cy="40011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단</a:t>
            </a:r>
            <a:r>
              <a:rPr lang="ko-KR" altLang="en-US" sz="20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체</a:t>
            </a:r>
            <a:r>
              <a:rPr lang="ko-KR" altLang="en-US" sz="20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과제</a:t>
            </a:r>
            <a:endParaRPr lang="ko-KR" altLang="en-US" sz="2000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867B6741-15AF-42DA-A556-EC81F43A4E29}"/>
              </a:ext>
            </a:extLst>
          </p:cNvPr>
          <p:cNvSpPr txBox="1"/>
          <p:nvPr/>
        </p:nvSpPr>
        <p:spPr>
          <a:xfrm>
            <a:off x="3782626" y="2870450"/>
            <a:ext cx="2184400" cy="383181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 anchor="ctr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주간재활프로그램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A, B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 계획서  작성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주간재활프로그램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 A, B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 진행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주간재활프로그램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  A, B</a:t>
            </a: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평가서 작성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200000"/>
              </a:lnSpc>
            </a:pPr>
            <a:endParaRPr lang="ko-KR" altLang="en-US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867B6741-15AF-42DA-A556-EC81F43A4E29}"/>
              </a:ext>
            </a:extLst>
          </p:cNvPr>
          <p:cNvSpPr txBox="1"/>
          <p:nvPr/>
        </p:nvSpPr>
        <p:spPr>
          <a:xfrm>
            <a:off x="6073368" y="2876507"/>
            <a:ext cx="2184400" cy="2585323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정신건강증진  캠페인</a:t>
            </a: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계획서 작성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정신건강증진 캠페인 진행</a:t>
            </a:r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pc="-150" dirty="0" smtClean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정신건강증진 캠페인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pc="-150" dirty="0" smtClean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평가서 작성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412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1000595" cy="1623484"/>
            <a:chOff x="6989531" y="824456"/>
            <a:chExt cx="1000595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1000595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lang="en-US" altLang="ko-KR" sz="2400" kern="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26671" y="1470296"/>
            <a:ext cx="984565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스터디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08258" y="1363771"/>
            <a:ext cx="42992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1999" y="2220880"/>
            <a:ext cx="384879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스터디 목적</a:t>
            </a:r>
          </a:p>
        </p:txBody>
      </p:sp>
      <p:grpSp>
        <p:nvGrpSpPr>
          <p:cNvPr id="57" name="그룹 56"/>
          <p:cNvGrpSpPr/>
          <p:nvPr/>
        </p:nvGrpSpPr>
        <p:grpSpPr>
          <a:xfrm>
            <a:off x="1361133" y="3414370"/>
            <a:ext cx="1628757" cy="1688239"/>
            <a:chOff x="467451" y="1957994"/>
            <a:chExt cx="1628757" cy="1688239"/>
          </a:xfrm>
        </p:grpSpPr>
        <p:sp>
          <p:nvSpPr>
            <p:cNvPr id="58" name="타원 57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0784" y="2444159"/>
              <a:ext cx="1111202" cy="830997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자기주도</a:t>
              </a:r>
              <a:endPara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학습</a:t>
              </a: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61" name="타원 60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67451" y="2021378"/>
              <a:ext cx="381197" cy="1575288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4009958" y="3446230"/>
            <a:ext cx="1628757" cy="1688239"/>
            <a:chOff x="467451" y="1957994"/>
            <a:chExt cx="1628757" cy="1688239"/>
          </a:xfrm>
        </p:grpSpPr>
        <p:sp>
          <p:nvSpPr>
            <p:cNvPr id="67" name="타원 66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9647" y="2479527"/>
              <a:ext cx="1226618" cy="830997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현장</a:t>
              </a:r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 </a:t>
              </a:r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중심 </a:t>
              </a:r>
              <a:endPara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학습</a:t>
              </a:r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70" name="타원 69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67451" y="2021378"/>
              <a:ext cx="381197" cy="1575288"/>
            </a:xfrm>
            <a:prstGeom prst="rect">
              <a:avLst/>
            </a:prstGeom>
          </p:spPr>
        </p:pic>
      </p:grpSp>
      <p:grpSp>
        <p:nvGrpSpPr>
          <p:cNvPr id="73" name="그룹 72"/>
          <p:cNvGrpSpPr/>
          <p:nvPr/>
        </p:nvGrpSpPr>
        <p:grpSpPr>
          <a:xfrm>
            <a:off x="6904466" y="3430788"/>
            <a:ext cx="1628757" cy="1688239"/>
            <a:chOff x="467451" y="1957994"/>
            <a:chExt cx="1628757" cy="1688239"/>
          </a:xfrm>
        </p:grpSpPr>
        <p:sp>
          <p:nvSpPr>
            <p:cNvPr id="74" name="타원 73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05909" y="2435351"/>
              <a:ext cx="1181734" cy="830997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과제 작성</a:t>
              </a:r>
              <a:endPara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  <a:p>
              <a:pPr algn="ctr"/>
              <a:r>
                <a:rPr lang="ko-KR" altLang="en-US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방법 학습</a:t>
              </a:r>
              <a:endPara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77" name="타원 76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pic>
          <p:nvPicPr>
            <p:cNvPr id="79" name="그림 78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67451" y="2021378"/>
              <a:ext cx="381197" cy="1575288"/>
            </a:xfrm>
            <a:prstGeom prst="rect">
              <a:avLst/>
            </a:prstGeom>
          </p:spPr>
        </p:pic>
      </p:grpSp>
      <p:sp>
        <p:nvSpPr>
          <p:cNvPr id="4" name="직사각형 3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09328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lang="en-US" altLang="ko-KR" sz="2400" kern="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26671" y="1470296"/>
            <a:ext cx="984565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스터디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08258" y="1363771"/>
            <a:ext cx="42992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11999" y="2220880"/>
            <a:ext cx="384879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스터디 진행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185" name="그룹 184"/>
          <p:cNvGrpSpPr/>
          <p:nvPr/>
        </p:nvGrpSpPr>
        <p:grpSpPr>
          <a:xfrm>
            <a:off x="1686925" y="2976047"/>
            <a:ext cx="6214661" cy="3868928"/>
            <a:chOff x="984161" y="2461084"/>
            <a:chExt cx="4568015" cy="3454750"/>
          </a:xfrm>
        </p:grpSpPr>
        <p:sp>
          <p:nvSpPr>
            <p:cNvPr id="186" name="Oval 3"/>
            <p:cNvSpPr/>
            <p:nvPr/>
          </p:nvSpPr>
          <p:spPr>
            <a:xfrm>
              <a:off x="1004796" y="2492386"/>
              <a:ext cx="1230283" cy="1230283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87" name="Oval 4"/>
            <p:cNvSpPr/>
            <p:nvPr/>
          </p:nvSpPr>
          <p:spPr>
            <a:xfrm>
              <a:off x="2663345" y="2492386"/>
              <a:ext cx="1230283" cy="1230283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88" name="Oval 5"/>
            <p:cNvSpPr/>
            <p:nvPr/>
          </p:nvSpPr>
          <p:spPr>
            <a:xfrm>
              <a:off x="4321893" y="2492386"/>
              <a:ext cx="1230283" cy="1230283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89" name="Oval 6"/>
            <p:cNvSpPr/>
            <p:nvPr/>
          </p:nvSpPr>
          <p:spPr>
            <a:xfrm>
              <a:off x="1729953" y="4304054"/>
              <a:ext cx="1230283" cy="1230283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90" name="Oval 7"/>
            <p:cNvSpPr/>
            <p:nvPr/>
          </p:nvSpPr>
          <p:spPr>
            <a:xfrm>
              <a:off x="3388502" y="4304054"/>
              <a:ext cx="1230283" cy="1230283"/>
            </a:xfrm>
            <a:prstGeom prst="ellips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cxnSp>
          <p:nvCxnSpPr>
            <p:cNvPr id="191" name="Straight Connector 9"/>
            <p:cNvCxnSpPr>
              <a:stCxn id="186" idx="6"/>
              <a:endCxn id="187" idx="2"/>
            </p:cNvCxnSpPr>
            <p:nvPr/>
          </p:nvCxnSpPr>
          <p:spPr>
            <a:xfrm>
              <a:off x="2235079" y="3107528"/>
              <a:ext cx="428266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1"/>
            <p:cNvCxnSpPr>
              <a:stCxn id="187" idx="6"/>
              <a:endCxn id="188" idx="2"/>
            </p:cNvCxnSpPr>
            <p:nvPr/>
          </p:nvCxnSpPr>
          <p:spPr>
            <a:xfrm>
              <a:off x="3893628" y="3107528"/>
              <a:ext cx="428265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5"/>
            <p:cNvCxnSpPr>
              <a:stCxn id="189" idx="6"/>
              <a:endCxn id="190" idx="2"/>
            </p:cNvCxnSpPr>
            <p:nvPr/>
          </p:nvCxnSpPr>
          <p:spPr>
            <a:xfrm>
              <a:off x="2960236" y="4919196"/>
              <a:ext cx="428266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Oval 16"/>
            <p:cNvSpPr/>
            <p:nvPr/>
          </p:nvSpPr>
          <p:spPr>
            <a:xfrm>
              <a:off x="1069854" y="2557444"/>
              <a:ext cx="1100168" cy="1100166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스터디</a:t>
              </a:r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 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/>
              </a:r>
              <a:b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</a:br>
              <a:r>
                <a:rPr lang="ko-KR" altLang="en-US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발제</a:t>
              </a:r>
              <a:endParaRPr lang="en-US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95" name="Oval 17"/>
            <p:cNvSpPr/>
            <p:nvPr/>
          </p:nvSpPr>
          <p:spPr>
            <a:xfrm>
              <a:off x="2728402" y="2557444"/>
              <a:ext cx="1100168" cy="1100166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스터디 진행</a:t>
              </a:r>
              <a:endParaRPr lang="en-US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96" name="Oval 18"/>
            <p:cNvSpPr/>
            <p:nvPr/>
          </p:nvSpPr>
          <p:spPr>
            <a:xfrm>
              <a:off x="4388537" y="2557444"/>
              <a:ext cx="1100168" cy="1100166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보충 </a:t>
              </a:r>
              <a:endParaRPr lang="en-US" altLang="ko-KR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설명</a:t>
              </a:r>
              <a:endParaRPr lang="en-US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97" name="Oval 19"/>
            <p:cNvSpPr/>
            <p:nvPr/>
          </p:nvSpPr>
          <p:spPr>
            <a:xfrm>
              <a:off x="1795010" y="4369112"/>
              <a:ext cx="1100168" cy="1100166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질문 및 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/>
              </a:r>
              <a:b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</a:br>
              <a:r>
                <a:rPr lang="ko-KR" altLang="en-US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답변</a:t>
              </a:r>
              <a:endParaRPr lang="en-US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98" name="Oval 20"/>
            <p:cNvSpPr/>
            <p:nvPr/>
          </p:nvSpPr>
          <p:spPr>
            <a:xfrm>
              <a:off x="3453559" y="4369112"/>
              <a:ext cx="1100168" cy="1100166"/>
            </a:xfrm>
            <a:prstGeom prst="ellipse">
              <a:avLst/>
            </a:prstGeom>
            <a:solidFill>
              <a:schemeClr val="accent5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스터디</a:t>
              </a:r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/>
              </a:r>
              <a:b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</a:br>
              <a:r>
                <a:rPr lang="ko-KR" altLang="en-US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피드백 </a:t>
              </a:r>
              <a: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/>
              </a:r>
              <a:br>
                <a:rPr lang="en-US" altLang="ko-KR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</a:br>
              <a:r>
                <a:rPr lang="ko-KR" altLang="en-US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및 </a:t>
              </a:r>
              <a:r>
                <a:rPr lang="ko-KR" altLang="en-US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보완</a:t>
              </a:r>
              <a:endParaRPr lang="en-US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199" name="Group 23"/>
            <p:cNvGrpSpPr/>
            <p:nvPr/>
          </p:nvGrpSpPr>
          <p:grpSpPr>
            <a:xfrm>
              <a:off x="1069854" y="2461084"/>
              <a:ext cx="302763" cy="302763"/>
              <a:chOff x="703233" y="2121694"/>
              <a:chExt cx="302763" cy="302763"/>
            </a:xfrm>
          </p:grpSpPr>
          <p:sp>
            <p:nvSpPr>
              <p:cNvPr id="213" name="Oval 21"/>
              <p:cNvSpPr/>
              <p:nvPr/>
            </p:nvSpPr>
            <p:spPr>
              <a:xfrm>
                <a:off x="703233" y="2121694"/>
                <a:ext cx="302763" cy="302763"/>
              </a:xfrm>
              <a:prstGeom prst="ellipse">
                <a:avLst/>
              </a:prstGeom>
              <a:ln>
                <a:noFill/>
              </a:ln>
              <a:effectLst>
                <a:outerShdw blurRad="50800" dist="38100" dir="4020000" sx="97000" sy="9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214" name="TextBox 213"/>
              <p:cNvSpPr txBox="1"/>
              <p:nvPr/>
            </p:nvSpPr>
            <p:spPr>
              <a:xfrm>
                <a:off x="758892" y="2184949"/>
                <a:ext cx="177158" cy="16421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sz="16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01</a:t>
                </a:r>
                <a:r>
                  <a:rPr lang="en-US" sz="10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   </a:t>
                </a:r>
              </a:p>
            </p:txBody>
          </p:sp>
        </p:grpSp>
        <p:sp>
          <p:nvSpPr>
            <p:cNvPr id="200" name="Oval 25"/>
            <p:cNvSpPr/>
            <p:nvPr/>
          </p:nvSpPr>
          <p:spPr>
            <a:xfrm>
              <a:off x="2727911" y="2461084"/>
              <a:ext cx="302763" cy="30276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>
              <a:outerShdw blurRad="50800" dist="38100" dir="4020000" sx="97000" sy="9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2783570" y="2524339"/>
              <a:ext cx="177158" cy="164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02          </a:t>
              </a:r>
            </a:p>
          </p:txBody>
        </p:sp>
        <p:sp>
          <p:nvSpPr>
            <p:cNvPr id="202" name="Oval 31"/>
            <p:cNvSpPr/>
            <p:nvPr/>
          </p:nvSpPr>
          <p:spPr>
            <a:xfrm>
              <a:off x="1793537" y="4272752"/>
              <a:ext cx="302763" cy="30276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effectLst>
              <a:outerShdw blurRad="50800" dist="38100" dir="4020000" sx="97000" sy="9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203" name="TextBox 202"/>
            <p:cNvSpPr txBox="1"/>
            <p:nvPr/>
          </p:nvSpPr>
          <p:spPr>
            <a:xfrm>
              <a:off x="1803519" y="4336007"/>
              <a:ext cx="247104" cy="164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04</a:t>
              </a:r>
            </a:p>
          </p:txBody>
        </p:sp>
        <p:sp>
          <p:nvSpPr>
            <p:cNvPr id="204" name="Oval 34"/>
            <p:cNvSpPr/>
            <p:nvPr/>
          </p:nvSpPr>
          <p:spPr>
            <a:xfrm>
              <a:off x="4385968" y="2461084"/>
              <a:ext cx="302763" cy="30276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outerShdw blurRad="50800" dist="38100" dir="4020000" sx="97000" sy="9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205" name="TextBox 204"/>
            <p:cNvSpPr txBox="1"/>
            <p:nvPr/>
          </p:nvSpPr>
          <p:spPr>
            <a:xfrm>
              <a:off x="4382897" y="2524339"/>
              <a:ext cx="247105" cy="164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03</a:t>
              </a:r>
            </a:p>
          </p:txBody>
        </p:sp>
        <p:sp>
          <p:nvSpPr>
            <p:cNvPr id="206" name="Oval 38"/>
            <p:cNvSpPr/>
            <p:nvPr/>
          </p:nvSpPr>
          <p:spPr>
            <a:xfrm>
              <a:off x="3451593" y="4272752"/>
              <a:ext cx="302763" cy="30276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>
              <a:outerShdw blurRad="50800" dist="38100" dir="4020000" sx="97000" sy="97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207" name="TextBox 206"/>
            <p:cNvSpPr txBox="1"/>
            <p:nvPr/>
          </p:nvSpPr>
          <p:spPr>
            <a:xfrm>
              <a:off x="3507252" y="4336007"/>
              <a:ext cx="177158" cy="16420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4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05</a:t>
              </a:r>
            </a:p>
          </p:txBody>
        </p:sp>
        <p:sp>
          <p:nvSpPr>
            <p:cNvPr id="208" name="TextBox 207"/>
            <p:cNvSpPr txBox="1"/>
            <p:nvPr/>
          </p:nvSpPr>
          <p:spPr>
            <a:xfrm>
              <a:off x="984161" y="3966752"/>
              <a:ext cx="1250917" cy="137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Good Policy </a:t>
              </a:r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4291733" y="3966752"/>
              <a:ext cx="1250917" cy="137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Experiment</a:t>
              </a:r>
            </a:p>
          </p:txBody>
        </p:sp>
        <p:sp>
          <p:nvSpPr>
            <p:cNvPr id="210" name="TextBox 209"/>
            <p:cNvSpPr txBox="1"/>
            <p:nvPr/>
          </p:nvSpPr>
          <p:spPr>
            <a:xfrm>
              <a:off x="1719635" y="5778420"/>
              <a:ext cx="1250917" cy="137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Marketing</a:t>
              </a:r>
            </a:p>
          </p:txBody>
        </p:sp>
        <p:sp>
          <p:nvSpPr>
            <p:cNvPr id="211" name="TextBox 210"/>
            <p:cNvSpPr txBox="1"/>
            <p:nvPr/>
          </p:nvSpPr>
          <p:spPr>
            <a:xfrm>
              <a:off x="3367868" y="5778420"/>
              <a:ext cx="1250917" cy="1374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Analytics</a:t>
              </a:r>
            </a:p>
          </p:txBody>
        </p:sp>
        <p:cxnSp>
          <p:nvCxnSpPr>
            <p:cNvPr id="212" name="Straight Connector 11"/>
            <p:cNvCxnSpPr>
              <a:endCxn id="188" idx="3"/>
            </p:cNvCxnSpPr>
            <p:nvPr/>
          </p:nvCxnSpPr>
          <p:spPr>
            <a:xfrm flipV="1">
              <a:off x="2663345" y="3542498"/>
              <a:ext cx="1838719" cy="826615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1804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lang="en-US" altLang="ko-KR" sz="2400" kern="0" spc="-150" dirty="0">
                  <a:solidFill>
                    <a:schemeClr val="bg1"/>
                  </a:solidFill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226671" y="1470296"/>
            <a:ext cx="984565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스터디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808258" y="1363771"/>
            <a:ext cx="42992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296B50E3-9B12-4E99-B32A-EBF1016A5A89}"/>
              </a:ext>
            </a:extLst>
          </p:cNvPr>
          <p:cNvSpPr/>
          <p:nvPr/>
        </p:nvSpPr>
        <p:spPr>
          <a:xfrm>
            <a:off x="1175134" y="2279338"/>
            <a:ext cx="7413769" cy="4474309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정신건강복지센터의 역할 및 기능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2.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지역사회정신보건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3.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집단치료 및 집단활동요법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4.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심리사회적 사정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5.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사회사업기록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6.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정신병리학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7.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정신장애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1600" dirty="0" err="1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조현병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8.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정신장애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기분장애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9. </a:t>
            </a:r>
            <a:r>
              <a:rPr lang="ko-KR" altLang="en-US" sz="1600" dirty="0" err="1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실천기술과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적용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10.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정신과적 면담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11.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사례관리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12.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심리검사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13.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아동 청소년 정신건강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14.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노년기 정신건강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15.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정신장애인의 인권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16. </a:t>
            </a:r>
            <a:r>
              <a:rPr lang="ko-KR" altLang="en-US" sz="1600" dirty="0" err="1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정신약물학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17.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자살의 이해와 실천 개입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보고 듣고 말하기 교육으로 대체</a:t>
            </a:r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</a:t>
            </a:r>
          </a:p>
          <a:p>
            <a:r>
              <a:rPr lang="en-US" altLang="ko-KR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18. </a:t>
            </a:r>
            <a:r>
              <a:rPr lang="ko-KR" altLang="en-US" sz="16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관련 법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0407" y="1903615"/>
            <a:ext cx="3291840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3)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스터디 주제</a:t>
            </a:r>
          </a:p>
        </p:txBody>
      </p:sp>
    </p:spTree>
    <p:extLst>
      <p:ext uri="{BB962C8B-B14F-4D97-AF65-F5344CB8AC3E}">
        <p14:creationId xmlns:p14="http://schemas.microsoft.com/office/powerpoint/2010/main" val="28514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40854" y="1321738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97910" y="1473454"/>
            <a:ext cx="2760692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자기 심리사회적 사정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79497" y="1366929"/>
            <a:ext cx="51007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901" y="2259350"/>
            <a:ext cx="3214548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자기 심리사회적 사정 목적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ko-KR" altLang="en-US" sz="20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1" name="Right Arrow 5"/>
          <p:cNvSpPr/>
          <p:nvPr/>
        </p:nvSpPr>
        <p:spPr>
          <a:xfrm>
            <a:off x="972917" y="3388486"/>
            <a:ext cx="7964407" cy="2441942"/>
          </a:xfrm>
          <a:prstGeom prst="rightArrow">
            <a:avLst>
              <a:gd name="adj1" fmla="val 64309"/>
              <a:gd name="adj2" fmla="val 68147"/>
            </a:avLst>
          </a:prstGeom>
          <a:solidFill>
            <a:srgbClr val="1E2D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210 나무고딕 R" panose="02020603020101020101" pitchFamily="18" charset="-127"/>
              <a:ea typeface="210 나무고딕 R" panose="02020603020101020101" pitchFamily="18" charset="-127"/>
            </a:endParaRPr>
          </a:p>
        </p:txBody>
      </p:sp>
      <p:grpSp>
        <p:nvGrpSpPr>
          <p:cNvPr id="69" name="Group 4"/>
          <p:cNvGrpSpPr/>
          <p:nvPr/>
        </p:nvGrpSpPr>
        <p:grpSpPr>
          <a:xfrm>
            <a:off x="1394419" y="3579599"/>
            <a:ext cx="1577576" cy="1999153"/>
            <a:chOff x="2881552" y="1927914"/>
            <a:chExt cx="1539544" cy="1539544"/>
          </a:xfrm>
        </p:grpSpPr>
        <p:sp>
          <p:nvSpPr>
            <p:cNvPr id="70" name="Oval 28"/>
            <p:cNvSpPr/>
            <p:nvPr/>
          </p:nvSpPr>
          <p:spPr>
            <a:xfrm>
              <a:off x="2881552" y="1927914"/>
              <a:ext cx="1539544" cy="15395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957017" y="2606862"/>
              <a:ext cx="1306461" cy="1220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현장활동 필수요소</a:t>
              </a:r>
              <a:endParaRPr lang="en-US" sz="1400" b="1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</p:grpSp>
      <p:sp>
        <p:nvSpPr>
          <p:cNvPr id="75" name="Oval 27"/>
          <p:cNvSpPr/>
          <p:nvPr/>
        </p:nvSpPr>
        <p:spPr>
          <a:xfrm>
            <a:off x="3452612" y="3630609"/>
            <a:ext cx="1577576" cy="199915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210 나무고딕 R" panose="02020603020101020101" pitchFamily="18" charset="-127"/>
              <a:ea typeface="210 나무고딕 R" panose="02020603020101020101" pitchFamily="18" charset="-127"/>
            </a:endParaRPr>
          </a:p>
        </p:txBody>
      </p:sp>
      <p:sp>
        <p:nvSpPr>
          <p:cNvPr id="76" name="Freeform 13"/>
          <p:cNvSpPr>
            <a:spLocks noEditPoints="1"/>
          </p:cNvSpPr>
          <p:nvPr/>
        </p:nvSpPr>
        <p:spPr bwMode="auto">
          <a:xfrm>
            <a:off x="4057650" y="3881260"/>
            <a:ext cx="360000" cy="360000"/>
          </a:xfrm>
          <a:custGeom>
            <a:avLst/>
            <a:gdLst>
              <a:gd name="T0" fmla="*/ 0 w 859"/>
              <a:gd name="T1" fmla="*/ 210 h 859"/>
              <a:gd name="T2" fmla="*/ 16 w 859"/>
              <a:gd name="T3" fmla="*/ 131 h 859"/>
              <a:gd name="T4" fmla="*/ 62 w 859"/>
              <a:gd name="T5" fmla="*/ 62 h 859"/>
              <a:gd name="T6" fmla="*/ 130 w 859"/>
              <a:gd name="T7" fmla="*/ 16 h 859"/>
              <a:gd name="T8" fmla="*/ 209 w 859"/>
              <a:gd name="T9" fmla="*/ 0 h 859"/>
              <a:gd name="T10" fmla="*/ 287 w 859"/>
              <a:gd name="T11" fmla="*/ 16 h 859"/>
              <a:gd name="T12" fmla="*/ 356 w 859"/>
              <a:gd name="T13" fmla="*/ 62 h 859"/>
              <a:gd name="T14" fmla="*/ 429 w 859"/>
              <a:gd name="T15" fmla="*/ 135 h 859"/>
              <a:gd name="T16" fmla="*/ 475 w 859"/>
              <a:gd name="T17" fmla="*/ 204 h 859"/>
              <a:gd name="T18" fmla="*/ 490 w 859"/>
              <a:gd name="T19" fmla="*/ 282 h 859"/>
              <a:gd name="T20" fmla="*/ 483 w 859"/>
              <a:gd name="T21" fmla="*/ 336 h 859"/>
              <a:gd name="T22" fmla="*/ 282 w 859"/>
              <a:gd name="T23" fmla="*/ 135 h 859"/>
              <a:gd name="T24" fmla="*/ 209 w 859"/>
              <a:gd name="T25" fmla="*/ 104 h 859"/>
              <a:gd name="T26" fmla="*/ 135 w 859"/>
              <a:gd name="T27" fmla="*/ 135 h 859"/>
              <a:gd name="T28" fmla="*/ 104 w 859"/>
              <a:gd name="T29" fmla="*/ 210 h 859"/>
              <a:gd name="T30" fmla="*/ 135 w 859"/>
              <a:gd name="T31" fmla="*/ 282 h 859"/>
              <a:gd name="T32" fmla="*/ 336 w 859"/>
              <a:gd name="T33" fmla="*/ 484 h 859"/>
              <a:gd name="T34" fmla="*/ 282 w 859"/>
              <a:gd name="T35" fmla="*/ 491 h 859"/>
              <a:gd name="T36" fmla="*/ 204 w 859"/>
              <a:gd name="T37" fmla="*/ 475 h 859"/>
              <a:gd name="T38" fmla="*/ 135 w 859"/>
              <a:gd name="T39" fmla="*/ 430 h 859"/>
              <a:gd name="T40" fmla="*/ 62 w 859"/>
              <a:gd name="T41" fmla="*/ 357 h 859"/>
              <a:gd name="T42" fmla="*/ 16 w 859"/>
              <a:gd name="T43" fmla="*/ 289 h 859"/>
              <a:gd name="T44" fmla="*/ 0 w 859"/>
              <a:gd name="T45" fmla="*/ 210 h 859"/>
              <a:gd name="T46" fmla="*/ 230 w 859"/>
              <a:gd name="T47" fmla="*/ 282 h 859"/>
              <a:gd name="T48" fmla="*/ 234 w 859"/>
              <a:gd name="T49" fmla="*/ 262 h 859"/>
              <a:gd name="T50" fmla="*/ 245 w 859"/>
              <a:gd name="T51" fmla="*/ 245 h 859"/>
              <a:gd name="T52" fmla="*/ 262 w 859"/>
              <a:gd name="T53" fmla="*/ 234 h 859"/>
              <a:gd name="T54" fmla="*/ 282 w 859"/>
              <a:gd name="T55" fmla="*/ 230 h 859"/>
              <a:gd name="T56" fmla="*/ 319 w 859"/>
              <a:gd name="T57" fmla="*/ 245 h 859"/>
              <a:gd name="T58" fmla="*/ 614 w 859"/>
              <a:gd name="T59" fmla="*/ 540 h 859"/>
              <a:gd name="T60" fmla="*/ 629 w 859"/>
              <a:gd name="T61" fmla="*/ 577 h 859"/>
              <a:gd name="T62" fmla="*/ 625 w 859"/>
              <a:gd name="T63" fmla="*/ 597 h 859"/>
              <a:gd name="T64" fmla="*/ 614 w 859"/>
              <a:gd name="T65" fmla="*/ 614 h 859"/>
              <a:gd name="T66" fmla="*/ 597 w 859"/>
              <a:gd name="T67" fmla="*/ 625 h 859"/>
              <a:gd name="T68" fmla="*/ 577 w 859"/>
              <a:gd name="T69" fmla="*/ 629 h 859"/>
              <a:gd name="T70" fmla="*/ 539 w 859"/>
              <a:gd name="T71" fmla="*/ 614 h 859"/>
              <a:gd name="T72" fmla="*/ 245 w 859"/>
              <a:gd name="T73" fmla="*/ 320 h 859"/>
              <a:gd name="T74" fmla="*/ 230 w 859"/>
              <a:gd name="T75" fmla="*/ 282 h 859"/>
              <a:gd name="T76" fmla="*/ 368 w 859"/>
              <a:gd name="T77" fmla="*/ 577 h 859"/>
              <a:gd name="T78" fmla="*/ 376 w 859"/>
              <a:gd name="T79" fmla="*/ 523 h 859"/>
              <a:gd name="T80" fmla="*/ 503 w 859"/>
              <a:gd name="T81" fmla="*/ 650 h 859"/>
              <a:gd name="T82" fmla="*/ 577 w 859"/>
              <a:gd name="T83" fmla="*/ 725 h 859"/>
              <a:gd name="T84" fmla="*/ 650 w 859"/>
              <a:gd name="T85" fmla="*/ 755 h 859"/>
              <a:gd name="T86" fmla="*/ 724 w 859"/>
              <a:gd name="T87" fmla="*/ 725 h 859"/>
              <a:gd name="T88" fmla="*/ 755 w 859"/>
              <a:gd name="T89" fmla="*/ 650 h 859"/>
              <a:gd name="T90" fmla="*/ 724 w 859"/>
              <a:gd name="T91" fmla="*/ 577 h 859"/>
              <a:gd name="T92" fmla="*/ 523 w 859"/>
              <a:gd name="T93" fmla="*/ 377 h 859"/>
              <a:gd name="T94" fmla="*/ 577 w 859"/>
              <a:gd name="T95" fmla="*/ 369 h 859"/>
              <a:gd name="T96" fmla="*/ 724 w 859"/>
              <a:gd name="T97" fmla="*/ 430 h 859"/>
              <a:gd name="T98" fmla="*/ 797 w 859"/>
              <a:gd name="T99" fmla="*/ 503 h 859"/>
              <a:gd name="T100" fmla="*/ 859 w 859"/>
              <a:gd name="T101" fmla="*/ 650 h 859"/>
              <a:gd name="T102" fmla="*/ 797 w 859"/>
              <a:gd name="T103" fmla="*/ 797 h 859"/>
              <a:gd name="T104" fmla="*/ 728 w 859"/>
              <a:gd name="T105" fmla="*/ 844 h 859"/>
              <a:gd name="T106" fmla="*/ 650 w 859"/>
              <a:gd name="T107" fmla="*/ 859 h 859"/>
              <a:gd name="T108" fmla="*/ 572 w 859"/>
              <a:gd name="T109" fmla="*/ 844 h 859"/>
              <a:gd name="T110" fmla="*/ 502 w 859"/>
              <a:gd name="T111" fmla="*/ 797 h 859"/>
              <a:gd name="T112" fmla="*/ 429 w 859"/>
              <a:gd name="T113" fmla="*/ 725 h 859"/>
              <a:gd name="T114" fmla="*/ 384 w 859"/>
              <a:gd name="T115" fmla="*/ 656 h 859"/>
              <a:gd name="T116" fmla="*/ 368 w 859"/>
              <a:gd name="T117" fmla="*/ 577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59" h="859">
                <a:moveTo>
                  <a:pt x="0" y="210"/>
                </a:moveTo>
                <a:cubicBezTo>
                  <a:pt x="0" y="182"/>
                  <a:pt x="5" y="156"/>
                  <a:pt x="16" y="131"/>
                </a:cubicBezTo>
                <a:cubicBezTo>
                  <a:pt x="26" y="105"/>
                  <a:pt x="42" y="82"/>
                  <a:pt x="62" y="62"/>
                </a:cubicBezTo>
                <a:cubicBezTo>
                  <a:pt x="82" y="42"/>
                  <a:pt x="105" y="27"/>
                  <a:pt x="130" y="16"/>
                </a:cubicBezTo>
                <a:cubicBezTo>
                  <a:pt x="156" y="6"/>
                  <a:pt x="182" y="0"/>
                  <a:pt x="209" y="0"/>
                </a:cubicBezTo>
                <a:cubicBezTo>
                  <a:pt x="235" y="0"/>
                  <a:pt x="261" y="6"/>
                  <a:pt x="287" y="16"/>
                </a:cubicBezTo>
                <a:cubicBezTo>
                  <a:pt x="313" y="26"/>
                  <a:pt x="336" y="42"/>
                  <a:pt x="356" y="62"/>
                </a:cubicBezTo>
                <a:cubicBezTo>
                  <a:pt x="429" y="135"/>
                  <a:pt x="429" y="135"/>
                  <a:pt x="429" y="135"/>
                </a:cubicBezTo>
                <a:cubicBezTo>
                  <a:pt x="449" y="155"/>
                  <a:pt x="465" y="178"/>
                  <a:pt x="475" y="204"/>
                </a:cubicBezTo>
                <a:cubicBezTo>
                  <a:pt x="485" y="229"/>
                  <a:pt x="490" y="255"/>
                  <a:pt x="490" y="282"/>
                </a:cubicBezTo>
                <a:cubicBezTo>
                  <a:pt x="490" y="301"/>
                  <a:pt x="488" y="319"/>
                  <a:pt x="483" y="336"/>
                </a:cubicBezTo>
                <a:cubicBezTo>
                  <a:pt x="282" y="135"/>
                  <a:pt x="282" y="135"/>
                  <a:pt x="282" y="135"/>
                </a:cubicBezTo>
                <a:cubicBezTo>
                  <a:pt x="261" y="115"/>
                  <a:pt x="237" y="104"/>
                  <a:pt x="209" y="104"/>
                </a:cubicBezTo>
                <a:cubicBezTo>
                  <a:pt x="180" y="104"/>
                  <a:pt x="155" y="115"/>
                  <a:pt x="135" y="135"/>
                </a:cubicBezTo>
                <a:cubicBezTo>
                  <a:pt x="114" y="156"/>
                  <a:pt x="104" y="180"/>
                  <a:pt x="104" y="210"/>
                </a:cubicBezTo>
                <a:cubicBezTo>
                  <a:pt x="104" y="238"/>
                  <a:pt x="114" y="262"/>
                  <a:pt x="135" y="282"/>
                </a:cubicBezTo>
                <a:cubicBezTo>
                  <a:pt x="336" y="484"/>
                  <a:pt x="336" y="484"/>
                  <a:pt x="336" y="484"/>
                </a:cubicBezTo>
                <a:cubicBezTo>
                  <a:pt x="319" y="488"/>
                  <a:pt x="301" y="491"/>
                  <a:pt x="282" y="491"/>
                </a:cubicBezTo>
                <a:cubicBezTo>
                  <a:pt x="255" y="491"/>
                  <a:pt x="229" y="486"/>
                  <a:pt x="204" y="475"/>
                </a:cubicBezTo>
                <a:cubicBezTo>
                  <a:pt x="178" y="465"/>
                  <a:pt x="155" y="450"/>
                  <a:pt x="135" y="430"/>
                </a:cubicBezTo>
                <a:cubicBezTo>
                  <a:pt x="62" y="357"/>
                  <a:pt x="62" y="357"/>
                  <a:pt x="62" y="357"/>
                </a:cubicBezTo>
                <a:cubicBezTo>
                  <a:pt x="42" y="337"/>
                  <a:pt x="26" y="314"/>
                  <a:pt x="16" y="289"/>
                </a:cubicBezTo>
                <a:cubicBezTo>
                  <a:pt x="5" y="263"/>
                  <a:pt x="0" y="237"/>
                  <a:pt x="0" y="210"/>
                </a:cubicBezTo>
                <a:close/>
                <a:moveTo>
                  <a:pt x="230" y="282"/>
                </a:moveTo>
                <a:cubicBezTo>
                  <a:pt x="230" y="275"/>
                  <a:pt x="231" y="269"/>
                  <a:pt x="234" y="262"/>
                </a:cubicBezTo>
                <a:cubicBezTo>
                  <a:pt x="236" y="256"/>
                  <a:pt x="240" y="250"/>
                  <a:pt x="245" y="245"/>
                </a:cubicBezTo>
                <a:cubicBezTo>
                  <a:pt x="250" y="241"/>
                  <a:pt x="255" y="237"/>
                  <a:pt x="262" y="234"/>
                </a:cubicBezTo>
                <a:cubicBezTo>
                  <a:pt x="268" y="232"/>
                  <a:pt x="275" y="230"/>
                  <a:pt x="282" y="230"/>
                </a:cubicBezTo>
                <a:cubicBezTo>
                  <a:pt x="297" y="230"/>
                  <a:pt x="309" y="235"/>
                  <a:pt x="319" y="245"/>
                </a:cubicBezTo>
                <a:cubicBezTo>
                  <a:pt x="614" y="540"/>
                  <a:pt x="614" y="540"/>
                  <a:pt x="614" y="540"/>
                </a:cubicBezTo>
                <a:cubicBezTo>
                  <a:pt x="624" y="550"/>
                  <a:pt x="629" y="562"/>
                  <a:pt x="629" y="577"/>
                </a:cubicBezTo>
                <a:cubicBezTo>
                  <a:pt x="629" y="584"/>
                  <a:pt x="628" y="591"/>
                  <a:pt x="625" y="597"/>
                </a:cubicBezTo>
                <a:cubicBezTo>
                  <a:pt x="622" y="604"/>
                  <a:pt x="618" y="609"/>
                  <a:pt x="614" y="614"/>
                </a:cubicBezTo>
                <a:cubicBezTo>
                  <a:pt x="609" y="619"/>
                  <a:pt x="603" y="623"/>
                  <a:pt x="597" y="625"/>
                </a:cubicBezTo>
                <a:cubicBezTo>
                  <a:pt x="590" y="628"/>
                  <a:pt x="584" y="629"/>
                  <a:pt x="577" y="629"/>
                </a:cubicBezTo>
                <a:cubicBezTo>
                  <a:pt x="562" y="629"/>
                  <a:pt x="550" y="624"/>
                  <a:pt x="539" y="614"/>
                </a:cubicBezTo>
                <a:cubicBezTo>
                  <a:pt x="245" y="320"/>
                  <a:pt x="245" y="320"/>
                  <a:pt x="245" y="320"/>
                </a:cubicBezTo>
                <a:cubicBezTo>
                  <a:pt x="235" y="310"/>
                  <a:pt x="230" y="297"/>
                  <a:pt x="230" y="282"/>
                </a:cubicBezTo>
                <a:close/>
                <a:moveTo>
                  <a:pt x="368" y="577"/>
                </a:moveTo>
                <a:cubicBezTo>
                  <a:pt x="368" y="559"/>
                  <a:pt x="371" y="541"/>
                  <a:pt x="376" y="523"/>
                </a:cubicBezTo>
                <a:cubicBezTo>
                  <a:pt x="427" y="575"/>
                  <a:pt x="469" y="617"/>
                  <a:pt x="503" y="650"/>
                </a:cubicBezTo>
                <a:cubicBezTo>
                  <a:pt x="536" y="684"/>
                  <a:pt x="561" y="708"/>
                  <a:pt x="577" y="725"/>
                </a:cubicBezTo>
                <a:cubicBezTo>
                  <a:pt x="597" y="745"/>
                  <a:pt x="621" y="755"/>
                  <a:pt x="650" y="755"/>
                </a:cubicBezTo>
                <a:cubicBezTo>
                  <a:pt x="679" y="755"/>
                  <a:pt x="704" y="745"/>
                  <a:pt x="724" y="725"/>
                </a:cubicBezTo>
                <a:cubicBezTo>
                  <a:pt x="744" y="704"/>
                  <a:pt x="755" y="679"/>
                  <a:pt x="755" y="650"/>
                </a:cubicBezTo>
                <a:cubicBezTo>
                  <a:pt x="755" y="622"/>
                  <a:pt x="744" y="598"/>
                  <a:pt x="724" y="577"/>
                </a:cubicBezTo>
                <a:cubicBezTo>
                  <a:pt x="523" y="377"/>
                  <a:pt x="523" y="377"/>
                  <a:pt x="523" y="377"/>
                </a:cubicBezTo>
                <a:cubicBezTo>
                  <a:pt x="540" y="371"/>
                  <a:pt x="558" y="369"/>
                  <a:pt x="577" y="369"/>
                </a:cubicBezTo>
                <a:cubicBezTo>
                  <a:pt x="634" y="369"/>
                  <a:pt x="683" y="389"/>
                  <a:pt x="724" y="430"/>
                </a:cubicBezTo>
                <a:cubicBezTo>
                  <a:pt x="797" y="503"/>
                  <a:pt x="797" y="503"/>
                  <a:pt x="797" y="503"/>
                </a:cubicBezTo>
                <a:cubicBezTo>
                  <a:pt x="838" y="544"/>
                  <a:pt x="859" y="593"/>
                  <a:pt x="859" y="650"/>
                </a:cubicBezTo>
                <a:cubicBezTo>
                  <a:pt x="859" y="707"/>
                  <a:pt x="838" y="756"/>
                  <a:pt x="797" y="797"/>
                </a:cubicBezTo>
                <a:cubicBezTo>
                  <a:pt x="777" y="818"/>
                  <a:pt x="754" y="833"/>
                  <a:pt x="728" y="844"/>
                </a:cubicBezTo>
                <a:cubicBezTo>
                  <a:pt x="703" y="854"/>
                  <a:pt x="676" y="859"/>
                  <a:pt x="650" y="859"/>
                </a:cubicBezTo>
                <a:cubicBezTo>
                  <a:pt x="623" y="859"/>
                  <a:pt x="598" y="854"/>
                  <a:pt x="572" y="844"/>
                </a:cubicBezTo>
                <a:cubicBezTo>
                  <a:pt x="546" y="834"/>
                  <a:pt x="523" y="818"/>
                  <a:pt x="502" y="797"/>
                </a:cubicBezTo>
                <a:cubicBezTo>
                  <a:pt x="429" y="725"/>
                  <a:pt x="429" y="725"/>
                  <a:pt x="429" y="725"/>
                </a:cubicBezTo>
                <a:cubicBezTo>
                  <a:pt x="409" y="704"/>
                  <a:pt x="394" y="682"/>
                  <a:pt x="384" y="656"/>
                </a:cubicBezTo>
                <a:cubicBezTo>
                  <a:pt x="374" y="631"/>
                  <a:pt x="368" y="604"/>
                  <a:pt x="368" y="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210 나무고딕 R" panose="02020603020101020101" pitchFamily="18" charset="-127"/>
              <a:ea typeface="210 나무고딕 R" panose="02020603020101020101" pitchFamily="18" charset="-127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600526" y="4430375"/>
            <a:ext cx="127839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ko-KR" altLang="en-US" sz="1400" b="1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심리사회적 사정 연습</a:t>
            </a:r>
            <a:endParaRPr lang="en-US" sz="1400" b="1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588137" y="4781841"/>
            <a:ext cx="13009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자기 심리사회적 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사정을 통한 심리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사회적 사정 작성 연습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grpSp>
        <p:nvGrpSpPr>
          <p:cNvPr id="79" name="Group 7"/>
          <p:cNvGrpSpPr/>
          <p:nvPr/>
        </p:nvGrpSpPr>
        <p:grpSpPr>
          <a:xfrm>
            <a:off x="5540895" y="3579599"/>
            <a:ext cx="1577576" cy="1999153"/>
            <a:chOff x="6564257" y="1927914"/>
            <a:chExt cx="1539544" cy="1539544"/>
          </a:xfrm>
        </p:grpSpPr>
        <p:sp>
          <p:nvSpPr>
            <p:cNvPr id="80" name="Oval 26"/>
            <p:cNvSpPr/>
            <p:nvPr/>
          </p:nvSpPr>
          <p:spPr>
            <a:xfrm>
              <a:off x="6564257" y="1927914"/>
              <a:ext cx="1539544" cy="15395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6774035" y="2543812"/>
              <a:ext cx="1143000" cy="12147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ko-KR" altLang="en-US" sz="14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자기 이해</a:t>
              </a:r>
              <a:endParaRPr lang="en-US" sz="1400" b="1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6766719" y="2782424"/>
              <a:ext cx="1227963" cy="35552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ko-KR" altLang="en-US" sz="11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자기 심리사회적 </a:t>
              </a:r>
              <a:endParaRPr lang="en-US" altLang="ko-KR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ctr">
                <a:lnSpc>
                  <a:spcPts val="1200"/>
                </a:lnSpc>
              </a:pPr>
              <a:r>
                <a:rPr lang="ko-KR" altLang="en-US" sz="11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사정을 통해 스스로에 대한</a:t>
              </a:r>
              <a:r>
                <a:rPr lang="en-US" altLang="ko-KR" sz="11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  <a:r>
                <a:rPr lang="ko-KR" altLang="en-US" sz="11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이해 도모</a:t>
              </a:r>
              <a:endParaRPr 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</p:grpSp>
      <p:sp>
        <p:nvSpPr>
          <p:cNvPr id="85" name="Freeform 213"/>
          <p:cNvSpPr>
            <a:spLocks noEditPoints="1"/>
          </p:cNvSpPr>
          <p:nvPr/>
        </p:nvSpPr>
        <p:spPr bwMode="auto">
          <a:xfrm>
            <a:off x="1984729" y="3917832"/>
            <a:ext cx="351030" cy="401798"/>
          </a:xfrm>
          <a:custGeom>
            <a:avLst/>
            <a:gdLst>
              <a:gd name="T0" fmla="*/ 87 w 97"/>
              <a:gd name="T1" fmla="*/ 68 h 146"/>
              <a:gd name="T2" fmla="*/ 75 w 97"/>
              <a:gd name="T3" fmla="*/ 85 h 146"/>
              <a:gd name="T4" fmla="*/ 76 w 97"/>
              <a:gd name="T5" fmla="*/ 103 h 146"/>
              <a:gd name="T6" fmla="*/ 76 w 97"/>
              <a:gd name="T7" fmla="*/ 115 h 146"/>
              <a:gd name="T8" fmla="*/ 73 w 97"/>
              <a:gd name="T9" fmla="*/ 127 h 146"/>
              <a:gd name="T10" fmla="*/ 63 w 97"/>
              <a:gd name="T11" fmla="*/ 136 h 146"/>
              <a:gd name="T12" fmla="*/ 49 w 97"/>
              <a:gd name="T13" fmla="*/ 146 h 146"/>
              <a:gd name="T14" fmla="*/ 35 w 97"/>
              <a:gd name="T15" fmla="*/ 136 h 146"/>
              <a:gd name="T16" fmla="*/ 25 w 97"/>
              <a:gd name="T17" fmla="*/ 127 h 146"/>
              <a:gd name="T18" fmla="*/ 22 w 97"/>
              <a:gd name="T19" fmla="*/ 115 h 146"/>
              <a:gd name="T20" fmla="*/ 22 w 97"/>
              <a:gd name="T21" fmla="*/ 103 h 146"/>
              <a:gd name="T22" fmla="*/ 23 w 97"/>
              <a:gd name="T23" fmla="*/ 85 h 146"/>
              <a:gd name="T24" fmla="*/ 10 w 97"/>
              <a:gd name="T25" fmla="*/ 68 h 146"/>
              <a:gd name="T26" fmla="*/ 5 w 97"/>
              <a:gd name="T27" fmla="*/ 25 h 146"/>
              <a:gd name="T28" fmla="*/ 31 w 97"/>
              <a:gd name="T29" fmla="*/ 3 h 146"/>
              <a:gd name="T30" fmla="*/ 66 w 97"/>
              <a:gd name="T31" fmla="*/ 3 h 146"/>
              <a:gd name="T32" fmla="*/ 93 w 97"/>
              <a:gd name="T33" fmla="*/ 25 h 146"/>
              <a:gd name="T34" fmla="*/ 85 w 97"/>
              <a:gd name="T35" fmla="*/ 43 h 146"/>
              <a:gd name="T36" fmla="*/ 73 w 97"/>
              <a:gd name="T37" fmla="*/ 20 h 146"/>
              <a:gd name="T38" fmla="*/ 49 w 97"/>
              <a:gd name="T39" fmla="*/ 12 h 146"/>
              <a:gd name="T40" fmla="*/ 24 w 97"/>
              <a:gd name="T41" fmla="*/ 20 h 146"/>
              <a:gd name="T42" fmla="*/ 13 w 97"/>
              <a:gd name="T43" fmla="*/ 43 h 146"/>
              <a:gd name="T44" fmla="*/ 22 w 97"/>
              <a:gd name="T45" fmla="*/ 63 h 146"/>
              <a:gd name="T46" fmla="*/ 38 w 97"/>
              <a:gd name="T47" fmla="*/ 94 h 146"/>
              <a:gd name="T48" fmla="*/ 73 w 97"/>
              <a:gd name="T49" fmla="*/ 66 h 146"/>
              <a:gd name="T50" fmla="*/ 79 w 97"/>
              <a:gd name="T51" fmla="*/ 60 h 146"/>
              <a:gd name="T52" fmla="*/ 70 w 97"/>
              <a:gd name="T53" fmla="*/ 43 h 146"/>
              <a:gd name="T54" fmla="*/ 67 w 97"/>
              <a:gd name="T55" fmla="*/ 46 h 146"/>
              <a:gd name="T56" fmla="*/ 64 w 97"/>
              <a:gd name="T57" fmla="*/ 43 h 146"/>
              <a:gd name="T58" fmla="*/ 49 w 97"/>
              <a:gd name="T59" fmla="*/ 34 h 146"/>
              <a:gd name="T60" fmla="*/ 46 w 97"/>
              <a:gd name="T61" fmla="*/ 31 h 146"/>
              <a:gd name="T62" fmla="*/ 49 w 97"/>
              <a:gd name="T63" fmla="*/ 28 h 146"/>
              <a:gd name="T64" fmla="*/ 66 w 97"/>
              <a:gd name="T65" fmla="*/ 34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97" h="146">
                <a:moveTo>
                  <a:pt x="97" y="43"/>
                </a:moveTo>
                <a:cubicBezTo>
                  <a:pt x="97" y="52"/>
                  <a:pt x="94" y="61"/>
                  <a:pt x="87" y="68"/>
                </a:cubicBezTo>
                <a:cubicBezTo>
                  <a:pt x="85" y="71"/>
                  <a:pt x="82" y="74"/>
                  <a:pt x="80" y="76"/>
                </a:cubicBezTo>
                <a:cubicBezTo>
                  <a:pt x="79" y="79"/>
                  <a:pt x="77" y="82"/>
                  <a:pt x="75" y="85"/>
                </a:cubicBezTo>
                <a:cubicBezTo>
                  <a:pt x="73" y="89"/>
                  <a:pt x="72" y="92"/>
                  <a:pt x="72" y="95"/>
                </a:cubicBezTo>
                <a:cubicBezTo>
                  <a:pt x="75" y="97"/>
                  <a:pt x="76" y="100"/>
                  <a:pt x="76" y="103"/>
                </a:cubicBezTo>
                <a:cubicBezTo>
                  <a:pt x="76" y="106"/>
                  <a:pt x="75" y="108"/>
                  <a:pt x="74" y="109"/>
                </a:cubicBezTo>
                <a:cubicBezTo>
                  <a:pt x="75" y="111"/>
                  <a:pt x="76" y="113"/>
                  <a:pt x="76" y="115"/>
                </a:cubicBezTo>
                <a:cubicBezTo>
                  <a:pt x="76" y="119"/>
                  <a:pt x="75" y="121"/>
                  <a:pt x="72" y="123"/>
                </a:cubicBezTo>
                <a:cubicBezTo>
                  <a:pt x="73" y="124"/>
                  <a:pt x="73" y="126"/>
                  <a:pt x="73" y="127"/>
                </a:cubicBezTo>
                <a:cubicBezTo>
                  <a:pt x="73" y="130"/>
                  <a:pt x="72" y="133"/>
                  <a:pt x="70" y="134"/>
                </a:cubicBezTo>
                <a:cubicBezTo>
                  <a:pt x="68" y="136"/>
                  <a:pt x="66" y="136"/>
                  <a:pt x="63" y="136"/>
                </a:cubicBezTo>
                <a:cubicBezTo>
                  <a:pt x="61" y="139"/>
                  <a:pt x="60" y="141"/>
                  <a:pt x="57" y="143"/>
                </a:cubicBezTo>
                <a:cubicBezTo>
                  <a:pt x="55" y="145"/>
                  <a:pt x="52" y="146"/>
                  <a:pt x="49" y="146"/>
                </a:cubicBezTo>
                <a:cubicBezTo>
                  <a:pt x="46" y="146"/>
                  <a:pt x="43" y="145"/>
                  <a:pt x="41" y="143"/>
                </a:cubicBezTo>
                <a:cubicBezTo>
                  <a:pt x="38" y="141"/>
                  <a:pt x="36" y="139"/>
                  <a:pt x="35" y="136"/>
                </a:cubicBezTo>
                <a:cubicBezTo>
                  <a:pt x="32" y="136"/>
                  <a:pt x="30" y="136"/>
                  <a:pt x="28" y="134"/>
                </a:cubicBezTo>
                <a:cubicBezTo>
                  <a:pt x="26" y="133"/>
                  <a:pt x="25" y="130"/>
                  <a:pt x="25" y="127"/>
                </a:cubicBezTo>
                <a:cubicBezTo>
                  <a:pt x="25" y="126"/>
                  <a:pt x="25" y="124"/>
                  <a:pt x="26" y="123"/>
                </a:cubicBezTo>
                <a:cubicBezTo>
                  <a:pt x="23" y="121"/>
                  <a:pt x="22" y="119"/>
                  <a:pt x="22" y="115"/>
                </a:cubicBezTo>
                <a:cubicBezTo>
                  <a:pt x="22" y="113"/>
                  <a:pt x="22" y="111"/>
                  <a:pt x="24" y="109"/>
                </a:cubicBezTo>
                <a:cubicBezTo>
                  <a:pt x="22" y="108"/>
                  <a:pt x="22" y="106"/>
                  <a:pt x="22" y="103"/>
                </a:cubicBezTo>
                <a:cubicBezTo>
                  <a:pt x="22" y="100"/>
                  <a:pt x="23" y="97"/>
                  <a:pt x="26" y="95"/>
                </a:cubicBezTo>
                <a:cubicBezTo>
                  <a:pt x="26" y="92"/>
                  <a:pt x="25" y="89"/>
                  <a:pt x="23" y="85"/>
                </a:cubicBezTo>
                <a:cubicBezTo>
                  <a:pt x="21" y="82"/>
                  <a:pt x="19" y="79"/>
                  <a:pt x="17" y="76"/>
                </a:cubicBezTo>
                <a:cubicBezTo>
                  <a:pt x="15" y="74"/>
                  <a:pt x="13" y="71"/>
                  <a:pt x="10" y="68"/>
                </a:cubicBezTo>
                <a:cubicBezTo>
                  <a:pt x="4" y="61"/>
                  <a:pt x="0" y="52"/>
                  <a:pt x="0" y="43"/>
                </a:cubicBezTo>
                <a:cubicBezTo>
                  <a:pt x="0" y="36"/>
                  <a:pt x="2" y="31"/>
                  <a:pt x="5" y="25"/>
                </a:cubicBezTo>
                <a:cubicBezTo>
                  <a:pt x="7" y="20"/>
                  <a:pt x="11" y="15"/>
                  <a:pt x="16" y="12"/>
                </a:cubicBezTo>
                <a:cubicBezTo>
                  <a:pt x="20" y="8"/>
                  <a:pt x="25" y="5"/>
                  <a:pt x="31" y="3"/>
                </a:cubicBezTo>
                <a:cubicBezTo>
                  <a:pt x="37" y="1"/>
                  <a:pt x="43" y="0"/>
                  <a:pt x="49" y="0"/>
                </a:cubicBezTo>
                <a:cubicBezTo>
                  <a:pt x="55" y="0"/>
                  <a:pt x="61" y="1"/>
                  <a:pt x="66" y="3"/>
                </a:cubicBezTo>
                <a:cubicBezTo>
                  <a:pt x="72" y="5"/>
                  <a:pt x="77" y="8"/>
                  <a:pt x="82" y="12"/>
                </a:cubicBezTo>
                <a:cubicBezTo>
                  <a:pt x="87" y="15"/>
                  <a:pt x="90" y="20"/>
                  <a:pt x="93" y="25"/>
                </a:cubicBezTo>
                <a:cubicBezTo>
                  <a:pt x="96" y="31"/>
                  <a:pt x="97" y="36"/>
                  <a:pt x="97" y="43"/>
                </a:cubicBezTo>
                <a:close/>
                <a:moveTo>
                  <a:pt x="85" y="43"/>
                </a:moveTo>
                <a:cubicBezTo>
                  <a:pt x="85" y="38"/>
                  <a:pt x="84" y="34"/>
                  <a:pt x="82" y="30"/>
                </a:cubicBezTo>
                <a:cubicBezTo>
                  <a:pt x="80" y="26"/>
                  <a:pt x="77" y="23"/>
                  <a:pt x="73" y="20"/>
                </a:cubicBezTo>
                <a:cubicBezTo>
                  <a:pt x="70" y="18"/>
                  <a:pt x="66" y="16"/>
                  <a:pt x="62" y="15"/>
                </a:cubicBezTo>
                <a:cubicBezTo>
                  <a:pt x="57" y="13"/>
                  <a:pt x="53" y="12"/>
                  <a:pt x="49" y="12"/>
                </a:cubicBezTo>
                <a:cubicBezTo>
                  <a:pt x="44" y="12"/>
                  <a:pt x="40" y="13"/>
                  <a:pt x="36" y="15"/>
                </a:cubicBezTo>
                <a:cubicBezTo>
                  <a:pt x="32" y="16"/>
                  <a:pt x="28" y="18"/>
                  <a:pt x="24" y="20"/>
                </a:cubicBezTo>
                <a:cubicBezTo>
                  <a:pt x="21" y="23"/>
                  <a:pt x="18" y="26"/>
                  <a:pt x="16" y="30"/>
                </a:cubicBezTo>
                <a:cubicBezTo>
                  <a:pt x="14" y="34"/>
                  <a:pt x="13" y="38"/>
                  <a:pt x="13" y="43"/>
                </a:cubicBezTo>
                <a:cubicBezTo>
                  <a:pt x="13" y="49"/>
                  <a:pt x="15" y="55"/>
                  <a:pt x="19" y="60"/>
                </a:cubicBezTo>
                <a:cubicBezTo>
                  <a:pt x="20" y="60"/>
                  <a:pt x="21" y="61"/>
                  <a:pt x="22" y="63"/>
                </a:cubicBezTo>
                <a:cubicBezTo>
                  <a:pt x="23" y="64"/>
                  <a:pt x="24" y="65"/>
                  <a:pt x="25" y="66"/>
                </a:cubicBezTo>
                <a:cubicBezTo>
                  <a:pt x="33" y="76"/>
                  <a:pt x="37" y="85"/>
                  <a:pt x="38" y="94"/>
                </a:cubicBezTo>
                <a:cubicBezTo>
                  <a:pt x="60" y="94"/>
                  <a:pt x="60" y="94"/>
                  <a:pt x="60" y="94"/>
                </a:cubicBezTo>
                <a:cubicBezTo>
                  <a:pt x="60" y="85"/>
                  <a:pt x="65" y="76"/>
                  <a:pt x="73" y="66"/>
                </a:cubicBezTo>
                <a:cubicBezTo>
                  <a:pt x="74" y="65"/>
                  <a:pt x="75" y="64"/>
                  <a:pt x="76" y="63"/>
                </a:cubicBezTo>
                <a:cubicBezTo>
                  <a:pt x="77" y="61"/>
                  <a:pt x="78" y="60"/>
                  <a:pt x="79" y="60"/>
                </a:cubicBezTo>
                <a:cubicBezTo>
                  <a:pt x="83" y="55"/>
                  <a:pt x="85" y="49"/>
                  <a:pt x="85" y="43"/>
                </a:cubicBezTo>
                <a:close/>
                <a:moveTo>
                  <a:pt x="70" y="43"/>
                </a:moveTo>
                <a:cubicBezTo>
                  <a:pt x="70" y="43"/>
                  <a:pt x="70" y="44"/>
                  <a:pt x="69" y="45"/>
                </a:cubicBezTo>
                <a:cubicBezTo>
                  <a:pt x="68" y="45"/>
                  <a:pt x="68" y="46"/>
                  <a:pt x="67" y="46"/>
                </a:cubicBezTo>
                <a:cubicBezTo>
                  <a:pt x="66" y="46"/>
                  <a:pt x="65" y="45"/>
                  <a:pt x="65" y="45"/>
                </a:cubicBezTo>
                <a:cubicBezTo>
                  <a:pt x="64" y="44"/>
                  <a:pt x="64" y="43"/>
                  <a:pt x="64" y="43"/>
                </a:cubicBezTo>
                <a:cubicBezTo>
                  <a:pt x="64" y="40"/>
                  <a:pt x="62" y="38"/>
                  <a:pt x="59" y="36"/>
                </a:cubicBezTo>
                <a:cubicBezTo>
                  <a:pt x="55" y="34"/>
                  <a:pt x="52" y="34"/>
                  <a:pt x="49" y="34"/>
                </a:cubicBezTo>
                <a:cubicBezTo>
                  <a:pt x="48" y="34"/>
                  <a:pt x="47" y="33"/>
                  <a:pt x="47" y="33"/>
                </a:cubicBezTo>
                <a:cubicBezTo>
                  <a:pt x="46" y="32"/>
                  <a:pt x="46" y="31"/>
                  <a:pt x="46" y="31"/>
                </a:cubicBezTo>
                <a:cubicBezTo>
                  <a:pt x="46" y="30"/>
                  <a:pt x="46" y="29"/>
                  <a:pt x="47" y="28"/>
                </a:cubicBezTo>
                <a:cubicBezTo>
                  <a:pt x="47" y="28"/>
                  <a:pt x="48" y="28"/>
                  <a:pt x="49" y="28"/>
                </a:cubicBezTo>
                <a:cubicBezTo>
                  <a:pt x="52" y="28"/>
                  <a:pt x="55" y="28"/>
                  <a:pt x="58" y="29"/>
                </a:cubicBezTo>
                <a:cubicBezTo>
                  <a:pt x="61" y="30"/>
                  <a:pt x="64" y="32"/>
                  <a:pt x="66" y="34"/>
                </a:cubicBezTo>
                <a:cubicBezTo>
                  <a:pt x="69" y="37"/>
                  <a:pt x="70" y="39"/>
                  <a:pt x="70" y="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210 나무고딕 R" panose="02020603020101020101" pitchFamily="18" charset="-127"/>
              <a:ea typeface="210 나무고딕 R" panose="02020603020101020101" pitchFamily="18" charset="-127"/>
            </a:endParaRPr>
          </a:p>
        </p:txBody>
      </p:sp>
      <p:sp>
        <p:nvSpPr>
          <p:cNvPr id="86" name="Freeform 12"/>
          <p:cNvSpPr>
            <a:spLocks noEditPoints="1"/>
          </p:cNvSpPr>
          <p:nvPr/>
        </p:nvSpPr>
        <p:spPr bwMode="auto">
          <a:xfrm>
            <a:off x="6122256" y="3836544"/>
            <a:ext cx="360000" cy="360000"/>
          </a:xfrm>
          <a:custGeom>
            <a:avLst/>
            <a:gdLst>
              <a:gd name="T0" fmla="*/ 133 w 133"/>
              <a:gd name="T1" fmla="*/ 121 h 146"/>
              <a:gd name="T2" fmla="*/ 126 w 133"/>
              <a:gd name="T3" fmla="*/ 139 h 146"/>
              <a:gd name="T4" fmla="*/ 108 w 133"/>
              <a:gd name="T5" fmla="*/ 146 h 146"/>
              <a:gd name="T6" fmla="*/ 25 w 133"/>
              <a:gd name="T7" fmla="*/ 146 h 146"/>
              <a:gd name="T8" fmla="*/ 7 w 133"/>
              <a:gd name="T9" fmla="*/ 139 h 146"/>
              <a:gd name="T10" fmla="*/ 0 w 133"/>
              <a:gd name="T11" fmla="*/ 121 h 146"/>
              <a:gd name="T12" fmla="*/ 0 w 133"/>
              <a:gd name="T13" fmla="*/ 111 h 146"/>
              <a:gd name="T14" fmla="*/ 2 w 133"/>
              <a:gd name="T15" fmla="*/ 101 h 146"/>
              <a:gd name="T16" fmla="*/ 4 w 133"/>
              <a:gd name="T17" fmla="*/ 91 h 146"/>
              <a:gd name="T18" fmla="*/ 8 w 133"/>
              <a:gd name="T19" fmla="*/ 82 h 146"/>
              <a:gd name="T20" fmla="*/ 14 w 133"/>
              <a:gd name="T21" fmla="*/ 74 h 146"/>
              <a:gd name="T22" fmla="*/ 22 w 133"/>
              <a:gd name="T23" fmla="*/ 69 h 146"/>
              <a:gd name="T24" fmla="*/ 33 w 133"/>
              <a:gd name="T25" fmla="*/ 67 h 146"/>
              <a:gd name="T26" fmla="*/ 37 w 133"/>
              <a:gd name="T27" fmla="*/ 69 h 146"/>
              <a:gd name="T28" fmla="*/ 44 w 133"/>
              <a:gd name="T29" fmla="*/ 73 h 146"/>
              <a:gd name="T30" fmla="*/ 54 w 133"/>
              <a:gd name="T31" fmla="*/ 78 h 146"/>
              <a:gd name="T32" fmla="*/ 66 w 133"/>
              <a:gd name="T33" fmla="*/ 80 h 146"/>
              <a:gd name="T34" fmla="*/ 79 w 133"/>
              <a:gd name="T35" fmla="*/ 78 h 146"/>
              <a:gd name="T36" fmla="*/ 89 w 133"/>
              <a:gd name="T37" fmla="*/ 73 h 146"/>
              <a:gd name="T38" fmla="*/ 96 w 133"/>
              <a:gd name="T39" fmla="*/ 69 h 146"/>
              <a:gd name="T40" fmla="*/ 100 w 133"/>
              <a:gd name="T41" fmla="*/ 67 h 146"/>
              <a:gd name="T42" fmla="*/ 111 w 133"/>
              <a:gd name="T43" fmla="*/ 69 h 146"/>
              <a:gd name="T44" fmla="*/ 119 w 133"/>
              <a:gd name="T45" fmla="*/ 74 h 146"/>
              <a:gd name="T46" fmla="*/ 125 w 133"/>
              <a:gd name="T47" fmla="*/ 82 h 146"/>
              <a:gd name="T48" fmla="*/ 129 w 133"/>
              <a:gd name="T49" fmla="*/ 91 h 146"/>
              <a:gd name="T50" fmla="*/ 131 w 133"/>
              <a:gd name="T51" fmla="*/ 101 h 146"/>
              <a:gd name="T52" fmla="*/ 133 w 133"/>
              <a:gd name="T53" fmla="*/ 111 h 146"/>
              <a:gd name="T54" fmla="*/ 133 w 133"/>
              <a:gd name="T55" fmla="*/ 121 h 146"/>
              <a:gd name="T56" fmla="*/ 92 w 133"/>
              <a:gd name="T57" fmla="*/ 11 h 146"/>
              <a:gd name="T58" fmla="*/ 103 w 133"/>
              <a:gd name="T59" fmla="*/ 37 h 146"/>
              <a:gd name="T60" fmla="*/ 92 w 133"/>
              <a:gd name="T61" fmla="*/ 62 h 146"/>
              <a:gd name="T62" fmla="*/ 66 w 133"/>
              <a:gd name="T63" fmla="*/ 73 h 146"/>
              <a:gd name="T64" fmla="*/ 41 w 133"/>
              <a:gd name="T65" fmla="*/ 62 h 146"/>
              <a:gd name="T66" fmla="*/ 30 w 133"/>
              <a:gd name="T67" fmla="*/ 37 h 146"/>
              <a:gd name="T68" fmla="*/ 41 w 133"/>
              <a:gd name="T69" fmla="*/ 11 h 146"/>
              <a:gd name="T70" fmla="*/ 66 w 133"/>
              <a:gd name="T71" fmla="*/ 0 h 146"/>
              <a:gd name="T72" fmla="*/ 92 w 133"/>
              <a:gd name="T73" fmla="*/ 11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33" h="146">
                <a:moveTo>
                  <a:pt x="133" y="121"/>
                </a:moveTo>
                <a:cubicBezTo>
                  <a:pt x="133" y="129"/>
                  <a:pt x="131" y="135"/>
                  <a:pt x="126" y="139"/>
                </a:cubicBezTo>
                <a:cubicBezTo>
                  <a:pt x="121" y="143"/>
                  <a:pt x="115" y="146"/>
                  <a:pt x="108" y="146"/>
                </a:cubicBezTo>
                <a:cubicBezTo>
                  <a:pt x="25" y="146"/>
                  <a:pt x="25" y="146"/>
                  <a:pt x="25" y="146"/>
                </a:cubicBezTo>
                <a:cubicBezTo>
                  <a:pt x="17" y="146"/>
                  <a:pt x="11" y="143"/>
                  <a:pt x="7" y="139"/>
                </a:cubicBezTo>
                <a:cubicBezTo>
                  <a:pt x="2" y="135"/>
                  <a:pt x="0" y="129"/>
                  <a:pt x="0" y="121"/>
                </a:cubicBezTo>
                <a:cubicBezTo>
                  <a:pt x="0" y="118"/>
                  <a:pt x="0" y="114"/>
                  <a:pt x="0" y="111"/>
                </a:cubicBezTo>
                <a:cubicBezTo>
                  <a:pt x="0" y="108"/>
                  <a:pt x="1" y="105"/>
                  <a:pt x="2" y="101"/>
                </a:cubicBezTo>
                <a:cubicBezTo>
                  <a:pt x="2" y="97"/>
                  <a:pt x="3" y="94"/>
                  <a:pt x="4" y="91"/>
                </a:cubicBezTo>
                <a:cubicBezTo>
                  <a:pt x="5" y="88"/>
                  <a:pt x="6" y="85"/>
                  <a:pt x="8" y="82"/>
                </a:cubicBezTo>
                <a:cubicBezTo>
                  <a:pt x="10" y="79"/>
                  <a:pt x="12" y="76"/>
                  <a:pt x="14" y="74"/>
                </a:cubicBezTo>
                <a:cubicBezTo>
                  <a:pt x="16" y="72"/>
                  <a:pt x="19" y="70"/>
                  <a:pt x="22" y="69"/>
                </a:cubicBezTo>
                <a:cubicBezTo>
                  <a:pt x="25" y="68"/>
                  <a:pt x="29" y="67"/>
                  <a:pt x="33" y="67"/>
                </a:cubicBezTo>
                <a:cubicBezTo>
                  <a:pt x="33" y="67"/>
                  <a:pt x="34" y="68"/>
                  <a:pt x="37" y="69"/>
                </a:cubicBezTo>
                <a:cubicBezTo>
                  <a:pt x="39" y="70"/>
                  <a:pt x="41" y="72"/>
                  <a:pt x="44" y="73"/>
                </a:cubicBezTo>
                <a:cubicBezTo>
                  <a:pt x="46" y="75"/>
                  <a:pt x="50" y="77"/>
                  <a:pt x="54" y="78"/>
                </a:cubicBezTo>
                <a:cubicBezTo>
                  <a:pt x="58" y="79"/>
                  <a:pt x="62" y="80"/>
                  <a:pt x="66" y="80"/>
                </a:cubicBezTo>
                <a:cubicBezTo>
                  <a:pt x="71" y="80"/>
                  <a:pt x="75" y="79"/>
                  <a:pt x="79" y="78"/>
                </a:cubicBezTo>
                <a:cubicBezTo>
                  <a:pt x="83" y="77"/>
                  <a:pt x="87" y="75"/>
                  <a:pt x="89" y="73"/>
                </a:cubicBezTo>
                <a:cubicBezTo>
                  <a:pt x="92" y="72"/>
                  <a:pt x="94" y="70"/>
                  <a:pt x="96" y="69"/>
                </a:cubicBezTo>
                <a:cubicBezTo>
                  <a:pt x="98" y="68"/>
                  <a:pt x="100" y="67"/>
                  <a:pt x="100" y="67"/>
                </a:cubicBezTo>
                <a:cubicBezTo>
                  <a:pt x="104" y="67"/>
                  <a:pt x="108" y="68"/>
                  <a:pt x="111" y="69"/>
                </a:cubicBezTo>
                <a:cubicBezTo>
                  <a:pt x="114" y="70"/>
                  <a:pt x="117" y="72"/>
                  <a:pt x="119" y="74"/>
                </a:cubicBezTo>
                <a:cubicBezTo>
                  <a:pt x="121" y="76"/>
                  <a:pt x="123" y="79"/>
                  <a:pt x="125" y="82"/>
                </a:cubicBezTo>
                <a:cubicBezTo>
                  <a:pt x="126" y="85"/>
                  <a:pt x="128" y="88"/>
                  <a:pt x="129" y="91"/>
                </a:cubicBezTo>
                <a:cubicBezTo>
                  <a:pt x="130" y="94"/>
                  <a:pt x="131" y="97"/>
                  <a:pt x="131" y="101"/>
                </a:cubicBezTo>
                <a:cubicBezTo>
                  <a:pt x="132" y="105"/>
                  <a:pt x="132" y="108"/>
                  <a:pt x="133" y="111"/>
                </a:cubicBezTo>
                <a:cubicBezTo>
                  <a:pt x="133" y="114"/>
                  <a:pt x="133" y="118"/>
                  <a:pt x="133" y="121"/>
                </a:cubicBezTo>
                <a:close/>
                <a:moveTo>
                  <a:pt x="92" y="11"/>
                </a:moveTo>
                <a:cubicBezTo>
                  <a:pt x="99" y="18"/>
                  <a:pt x="103" y="27"/>
                  <a:pt x="103" y="37"/>
                </a:cubicBezTo>
                <a:cubicBezTo>
                  <a:pt x="103" y="47"/>
                  <a:pt x="99" y="55"/>
                  <a:pt x="92" y="62"/>
                </a:cubicBezTo>
                <a:cubicBezTo>
                  <a:pt x="85" y="69"/>
                  <a:pt x="76" y="73"/>
                  <a:pt x="66" y="73"/>
                </a:cubicBezTo>
                <a:cubicBezTo>
                  <a:pt x="56" y="73"/>
                  <a:pt x="48" y="69"/>
                  <a:pt x="41" y="62"/>
                </a:cubicBezTo>
                <a:cubicBezTo>
                  <a:pt x="34" y="55"/>
                  <a:pt x="30" y="47"/>
                  <a:pt x="30" y="37"/>
                </a:cubicBezTo>
                <a:cubicBezTo>
                  <a:pt x="30" y="27"/>
                  <a:pt x="34" y="18"/>
                  <a:pt x="41" y="11"/>
                </a:cubicBezTo>
                <a:cubicBezTo>
                  <a:pt x="48" y="4"/>
                  <a:pt x="56" y="0"/>
                  <a:pt x="66" y="0"/>
                </a:cubicBezTo>
                <a:cubicBezTo>
                  <a:pt x="76" y="0"/>
                  <a:pt x="85" y="4"/>
                  <a:pt x="92" y="1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latin typeface="210 나무고딕 R" panose="02020603020101020101" pitchFamily="18" charset="-127"/>
              <a:ea typeface="210 나무고딕 R" panose="02020603020101020101" pitchFamily="18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xmlns="" id="{3B67B209-B064-42F0-8150-E86B89C9E063}"/>
              </a:ext>
            </a:extLst>
          </p:cNvPr>
          <p:cNvSpPr txBox="1"/>
          <p:nvPr/>
        </p:nvSpPr>
        <p:spPr>
          <a:xfrm>
            <a:off x="1524640" y="4705921"/>
            <a:ext cx="130096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현장 업무 전에 자신에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대해 알고 있는 것이 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algn="ctr">
              <a:lnSpc>
                <a:spcPts val="1200"/>
              </a:lnSpc>
            </a:pPr>
            <a:r>
              <a:rPr lang="ko-KR" altLang="en-US" sz="110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중요</a:t>
            </a:r>
            <a:endParaRPr lang="en-US" altLang="ko-KR" sz="1100" dirty="0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7858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40854" y="1328088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97910" y="1473454"/>
            <a:ext cx="2760692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8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자기 심리사회적 사정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79497" y="1366929"/>
            <a:ext cx="51007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33023" y="2232716"/>
            <a:ext cx="3473930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자기 심리사회적 사정 작성 단계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ko-KR" altLang="en-US" sz="20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87" name="직사각형 86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1198593" y="3489914"/>
            <a:ext cx="7180636" cy="2270806"/>
            <a:chOff x="1714998" y="3233741"/>
            <a:chExt cx="6186588" cy="1412832"/>
          </a:xfrm>
        </p:grpSpPr>
        <p:cxnSp>
          <p:nvCxnSpPr>
            <p:cNvPr id="94" name="Straight Connector 11"/>
            <p:cNvCxnSpPr>
              <a:stCxn id="89" idx="6"/>
              <a:endCxn id="90" idx="2"/>
            </p:cNvCxnSpPr>
            <p:nvPr/>
          </p:nvCxnSpPr>
          <p:spPr>
            <a:xfrm>
              <a:off x="5645176" y="3957685"/>
              <a:ext cx="582643" cy="0"/>
            </a:xfrm>
            <a:prstGeom prst="line">
              <a:avLst/>
            </a:prstGeom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" name="그룹 2"/>
            <p:cNvGrpSpPr/>
            <p:nvPr/>
          </p:nvGrpSpPr>
          <p:grpSpPr>
            <a:xfrm>
              <a:off x="1714998" y="3233741"/>
              <a:ext cx="6186588" cy="1412832"/>
              <a:chOff x="1714998" y="2976047"/>
              <a:chExt cx="6186588" cy="1412832"/>
            </a:xfrm>
          </p:grpSpPr>
          <p:sp>
            <p:nvSpPr>
              <p:cNvPr id="88" name="Oval 3"/>
              <p:cNvSpPr/>
              <p:nvPr/>
            </p:nvSpPr>
            <p:spPr>
              <a:xfrm>
                <a:off x="1714998" y="3011102"/>
                <a:ext cx="1673767" cy="1377777"/>
              </a:xfrm>
              <a:prstGeom prst="ellips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9" name="Oval 4"/>
              <p:cNvSpPr/>
              <p:nvPr/>
            </p:nvSpPr>
            <p:spPr>
              <a:xfrm>
                <a:off x="3971409" y="3011102"/>
                <a:ext cx="1673767" cy="1377777"/>
              </a:xfrm>
              <a:prstGeom prst="ellips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0" name="Oval 5"/>
              <p:cNvSpPr/>
              <p:nvPr/>
            </p:nvSpPr>
            <p:spPr>
              <a:xfrm>
                <a:off x="6227819" y="3011102"/>
                <a:ext cx="1673767" cy="1377777"/>
              </a:xfrm>
              <a:prstGeom prst="ellips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cxnSp>
            <p:nvCxnSpPr>
              <p:cNvPr id="93" name="Straight Connector 9"/>
              <p:cNvCxnSpPr>
                <a:stCxn id="88" idx="6"/>
                <a:endCxn id="89" idx="2"/>
              </p:cNvCxnSpPr>
              <p:nvPr/>
            </p:nvCxnSpPr>
            <p:spPr>
              <a:xfrm>
                <a:off x="3388765" y="3699991"/>
                <a:ext cx="582644" cy="0"/>
              </a:xfrm>
              <a:prstGeom prst="line">
                <a:avLst/>
              </a:prstGeom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6" name="Oval 16"/>
              <p:cNvSpPr/>
              <p:nvPr/>
            </p:nvSpPr>
            <p:spPr>
              <a:xfrm>
                <a:off x="1803508" y="3083959"/>
                <a:ext cx="1496749" cy="1232061"/>
              </a:xfrm>
              <a:prstGeom prst="ellipse">
                <a:avLst/>
              </a:prstGeom>
              <a:solidFill>
                <a:schemeClr val="accent1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스터디</a:t>
                </a:r>
                <a:endParaRPr lang="en-US" altLang="ko-KR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  <a:p>
                <a:pPr algn="ctr"/>
                <a:r>
                  <a:rPr lang="ko-KR" altLang="en-US" sz="1600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심리사회적 </a:t>
                </a:r>
                <a:endParaRPr lang="en-US" altLang="ko-KR" sz="1600" dirty="0" smtClean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  <a:p>
                <a:pPr algn="ctr"/>
                <a:r>
                  <a:rPr lang="ko-KR" altLang="en-US" sz="1600" dirty="0" smtClean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사정 </a:t>
                </a:r>
                <a:r>
                  <a:rPr lang="ko-KR" altLang="en-US" sz="1600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교육  </a:t>
                </a:r>
                <a:endParaRPr lang="en-US" sz="16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7" name="Oval 17"/>
              <p:cNvSpPr/>
              <p:nvPr/>
            </p:nvSpPr>
            <p:spPr>
              <a:xfrm>
                <a:off x="4059918" y="3083959"/>
                <a:ext cx="1496749" cy="1232061"/>
              </a:xfrm>
              <a:prstGeom prst="ellipse">
                <a:avLst/>
              </a:prstGeom>
              <a:solidFill>
                <a:schemeClr val="accent2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ko-KR" altLang="en-US" sz="16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과제 작성</a:t>
                </a:r>
                <a:endParaRPr lang="en-US" sz="16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8" name="Oval 18"/>
              <p:cNvSpPr/>
              <p:nvPr/>
            </p:nvSpPr>
            <p:spPr>
              <a:xfrm>
                <a:off x="6318487" y="3083959"/>
                <a:ext cx="1496749" cy="1232061"/>
              </a:xfrm>
              <a:prstGeom prst="ellipse">
                <a:avLst/>
              </a:prstGeom>
              <a:solidFill>
                <a:schemeClr val="accent3"/>
              </a:solidFill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Supervision</a:t>
                </a:r>
                <a:r>
                  <a:rPr lang="ko-KR" altLang="en-US" sz="1500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 </a:t>
                </a:r>
                <a:endParaRPr lang="en-US" altLang="ko-KR" sz="150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  <a:p>
                <a:pPr algn="ctr"/>
                <a:r>
                  <a:rPr lang="ko-KR" altLang="en-US" sz="1500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내용 보완</a:t>
                </a:r>
                <a:endParaRPr lang="en-US" sz="1500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grpSp>
            <p:nvGrpSpPr>
              <p:cNvPr id="144" name="Group 23"/>
              <p:cNvGrpSpPr/>
              <p:nvPr/>
            </p:nvGrpSpPr>
            <p:grpSpPr>
              <a:xfrm>
                <a:off x="1803508" y="2976047"/>
                <a:ext cx="411901" cy="339060"/>
                <a:chOff x="703233" y="2121694"/>
                <a:chExt cx="302763" cy="302763"/>
              </a:xfrm>
            </p:grpSpPr>
            <p:sp>
              <p:nvSpPr>
                <p:cNvPr id="158" name="Oval 21"/>
                <p:cNvSpPr/>
                <p:nvPr/>
              </p:nvSpPr>
              <p:spPr>
                <a:xfrm>
                  <a:off x="703233" y="2121694"/>
                  <a:ext cx="302763" cy="302763"/>
                </a:xfrm>
                <a:prstGeom prst="ellipse">
                  <a:avLst/>
                </a:prstGeom>
                <a:ln>
                  <a:noFill/>
                </a:ln>
                <a:effectLst>
                  <a:outerShdw blurRad="50800" dist="38100" dir="4020000" sx="97000" sy="97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endParaRPr>
                </a:p>
              </p:txBody>
            </p:sp>
            <p:sp>
              <p:nvSpPr>
                <p:cNvPr id="159" name="TextBox 158"/>
                <p:cNvSpPr txBox="1"/>
                <p:nvPr/>
              </p:nvSpPr>
              <p:spPr>
                <a:xfrm>
                  <a:off x="758892" y="2184949"/>
                  <a:ext cx="177158" cy="99744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 algn="ctr">
                    <a:lnSpc>
                      <a:spcPts val="1400"/>
                    </a:lnSpc>
                  </a:pPr>
                  <a:r>
                    <a:rPr lang="en-US" b="1" dirty="0">
                      <a:solidFill>
                        <a:schemeClr val="bg1"/>
                      </a:solidFill>
                      <a:latin typeface="배달의민족 연성" panose="020B0600000101010101" pitchFamily="50" charset="-127"/>
                      <a:ea typeface="배달의민족 연성" panose="020B0600000101010101" pitchFamily="50" charset="-127"/>
                    </a:rPr>
                    <a:t>01</a:t>
                  </a:r>
                </a:p>
              </p:txBody>
            </p:sp>
          </p:grpSp>
          <p:sp>
            <p:nvSpPr>
              <p:cNvPr id="145" name="Oval 25"/>
              <p:cNvSpPr/>
              <p:nvPr/>
            </p:nvSpPr>
            <p:spPr>
              <a:xfrm>
                <a:off x="4059250" y="2976047"/>
                <a:ext cx="411901" cy="33906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800" dist="38100" dir="4020000" sx="97000" sy="9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6" name="TextBox 145"/>
              <p:cNvSpPr txBox="1"/>
              <p:nvPr/>
            </p:nvSpPr>
            <p:spPr>
              <a:xfrm>
                <a:off x="4134972" y="3046885"/>
                <a:ext cx="241019" cy="111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02</a:t>
                </a:r>
                <a:endParaRPr lang="en-US" sz="1050" b="1" dirty="0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9" name="Oval 34"/>
              <p:cNvSpPr/>
              <p:nvPr/>
            </p:nvSpPr>
            <p:spPr>
              <a:xfrm>
                <a:off x="6314992" y="2976047"/>
                <a:ext cx="411901" cy="33906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800" dist="38100" dir="4020000" sx="97000" sy="97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6390714" y="3046885"/>
                <a:ext cx="241019" cy="1117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ts val="1400"/>
                  </a:lnSpc>
                </a:pPr>
                <a:r>
                  <a:rPr lang="en-US" b="1" dirty="0">
                    <a:solidFill>
                      <a:schemeClr val="bg1"/>
                    </a:solidFill>
                    <a:latin typeface="배달의민족 연성" panose="020B0600000101010101" pitchFamily="50" charset="-127"/>
                    <a:ea typeface="배달의민족 연성" panose="020B0600000101010101" pitchFamily="50" charset="-127"/>
                  </a:rPr>
                  <a:t>03</a:t>
                </a:r>
              </a:p>
            </p:txBody>
          </p:sp>
        </p:grpSp>
      </p:grpSp>
      <p:sp>
        <p:nvSpPr>
          <p:cNvPr id="155" name="TextBox 154"/>
          <p:cNvSpPr txBox="1"/>
          <p:nvPr/>
        </p:nvSpPr>
        <p:spPr>
          <a:xfrm>
            <a:off x="2687518" y="6691087"/>
            <a:ext cx="1701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Marketing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4929894" y="6691087"/>
            <a:ext cx="1701839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Analytics</a:t>
            </a:r>
          </a:p>
        </p:txBody>
      </p:sp>
    </p:spTree>
    <p:extLst>
      <p:ext uri="{BB962C8B-B14F-4D97-AF65-F5344CB8AC3E}">
        <p14:creationId xmlns:p14="http://schemas.microsoft.com/office/powerpoint/2010/main" val="235459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itchFamily="18" charset="-127"/>
                <a:ea typeface="배달의민족 주아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itchFamily="18" charset="-127"/>
                  <a:ea typeface="배달의민족 주아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itchFamily="18" charset="-127"/>
              <a:ea typeface="배달의민족 주아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itchFamily="18" charset="-127"/>
                <a:ea typeface="배달의민족 주아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057996" y="1470296"/>
            <a:ext cx="1290738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itchFamily="18" charset="-127"/>
                <a:ea typeface="배달의민족 주아" pitchFamily="18" charset="-127"/>
              </a:rPr>
              <a:t>사례분석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39583" y="1363771"/>
            <a:ext cx="495649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itchFamily="18" charset="-127"/>
                <a:ea typeface="배달의민족 주아" pitchFamily="18" charset="-127"/>
              </a:rPr>
              <a:t>3.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itchFamily="18" charset="-127"/>
              <a:ea typeface="배달의민족 주아" pitchFamily="18" charset="-127"/>
            </a:endParaRPr>
          </a:p>
        </p:txBody>
      </p:sp>
      <p:grpSp>
        <p:nvGrpSpPr>
          <p:cNvPr id="57" name="그룹 56"/>
          <p:cNvGrpSpPr/>
          <p:nvPr/>
        </p:nvGrpSpPr>
        <p:grpSpPr>
          <a:xfrm>
            <a:off x="1386072" y="3838319"/>
            <a:ext cx="1620444" cy="1688239"/>
            <a:chOff x="475764" y="1957994"/>
            <a:chExt cx="1620444" cy="1688239"/>
          </a:xfrm>
        </p:grpSpPr>
        <p:sp>
          <p:nvSpPr>
            <p:cNvPr id="58" name="타원 57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586552" y="2444159"/>
              <a:ext cx="1359667" cy="707886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spc="-150" dirty="0">
                  <a:latin typeface="배달의민족 주아" pitchFamily="18" charset="-127"/>
                  <a:ea typeface="배달의민족 주아" pitchFamily="18" charset="-127"/>
                </a:rPr>
                <a:t>사례를 통한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  <a:p>
              <a:pPr algn="ctr"/>
              <a:r>
                <a:rPr lang="ko-KR" altLang="en-US" sz="2000" spc="-150" dirty="0">
                  <a:latin typeface="배달의민족 주아" pitchFamily="18" charset="-127"/>
                  <a:ea typeface="배달의민족 주아" pitchFamily="18" charset="-127"/>
                </a:rPr>
                <a:t>사례분석 연습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60" name="그림 59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61" name="타원 60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62" name="타원 61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63" name="그림 62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75764" y="2021378"/>
              <a:ext cx="381197" cy="1575288"/>
            </a:xfrm>
            <a:prstGeom prst="rect">
              <a:avLst/>
            </a:prstGeom>
          </p:spPr>
        </p:pic>
      </p:grpSp>
      <p:grpSp>
        <p:nvGrpSpPr>
          <p:cNvPr id="64" name="그룹 63"/>
          <p:cNvGrpSpPr/>
          <p:nvPr/>
        </p:nvGrpSpPr>
        <p:grpSpPr>
          <a:xfrm>
            <a:off x="3963038" y="3877874"/>
            <a:ext cx="1628757" cy="1688239"/>
            <a:chOff x="467451" y="1957994"/>
            <a:chExt cx="1628757" cy="1688239"/>
          </a:xfrm>
        </p:grpSpPr>
        <p:sp>
          <p:nvSpPr>
            <p:cNvPr id="67" name="타원 66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777439" y="2385572"/>
              <a:ext cx="1050288" cy="1015663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ko-KR" altLang="en-US" sz="2000" spc="-150" dirty="0" err="1">
                  <a:latin typeface="배달의민족 주아" pitchFamily="18" charset="-127"/>
                  <a:ea typeface="배달의민족 주아" pitchFamily="18" charset="-127"/>
                </a:rPr>
                <a:t>대상자별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  <a:p>
              <a:pPr algn="ctr"/>
              <a:r>
                <a:rPr lang="ko-KR" altLang="en-US" sz="2000" spc="-150" dirty="0">
                  <a:latin typeface="배달의민족 주아" pitchFamily="18" charset="-127"/>
                  <a:ea typeface="배달의민족 주아" pitchFamily="18" charset="-127"/>
                </a:rPr>
                <a:t>개입 방법 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  <a:p>
              <a:pPr algn="ctr"/>
              <a:r>
                <a:rPr lang="ko-KR" altLang="en-US" sz="2000" spc="-150" dirty="0">
                  <a:latin typeface="배달의민족 주아" pitchFamily="18" charset="-127"/>
                  <a:ea typeface="배달의민족 주아" pitchFamily="18" charset="-127"/>
                </a:rPr>
                <a:t>학습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69" name="그림 68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70" name="타원 69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71" name="타원 70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72" name="그림 71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67451" y="2021378"/>
              <a:ext cx="381197" cy="1575288"/>
            </a:xfrm>
            <a:prstGeom prst="rect">
              <a:avLst/>
            </a:prstGeom>
          </p:spPr>
        </p:pic>
      </p:grpSp>
      <p:grpSp>
        <p:nvGrpSpPr>
          <p:cNvPr id="73" name="그룹 72"/>
          <p:cNvGrpSpPr/>
          <p:nvPr/>
        </p:nvGrpSpPr>
        <p:grpSpPr>
          <a:xfrm>
            <a:off x="6849369" y="3853310"/>
            <a:ext cx="1628757" cy="1688239"/>
            <a:chOff x="467451" y="1957994"/>
            <a:chExt cx="1628757" cy="1688239"/>
          </a:xfrm>
        </p:grpSpPr>
        <p:sp>
          <p:nvSpPr>
            <p:cNvPr id="74" name="타원 73"/>
            <p:cNvSpPr/>
            <p:nvPr/>
          </p:nvSpPr>
          <p:spPr>
            <a:xfrm>
              <a:off x="533154" y="2068187"/>
              <a:ext cx="1467853" cy="1467853"/>
            </a:xfrm>
            <a:prstGeom prst="ellipse">
              <a:avLst/>
            </a:prstGeom>
            <a:solidFill>
              <a:srgbClr val="FFF7C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679388" y="2294281"/>
              <a:ext cx="1217833" cy="1015663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ko-KR" sz="2000" spc="-150" dirty="0">
                  <a:latin typeface="배달의민족 주아" pitchFamily="18" charset="-127"/>
                  <a:ea typeface="배달의민족 주아" pitchFamily="18" charset="-127"/>
                </a:rPr>
                <a:t>Case </a:t>
              </a:r>
            </a:p>
            <a:p>
              <a:pPr algn="ctr"/>
              <a:r>
                <a:rPr lang="en-US" altLang="ko-KR" sz="2000" spc="-150" dirty="0">
                  <a:latin typeface="배달의민족 주아" pitchFamily="18" charset="-127"/>
                  <a:ea typeface="배달의민족 주아" pitchFamily="18" charset="-127"/>
                </a:rPr>
                <a:t>conference</a:t>
              </a:r>
            </a:p>
            <a:p>
              <a:pPr algn="ctr"/>
              <a:r>
                <a:rPr lang="ko-KR" altLang="en-US" sz="2000" spc="-150" dirty="0">
                  <a:latin typeface="배달의민족 주아" pitchFamily="18" charset="-127"/>
                  <a:ea typeface="배달의민족 주아" pitchFamily="18" charset="-127"/>
                </a:rPr>
                <a:t>연습 </a:t>
              </a:r>
              <a:endParaRPr lang="en-US" altLang="ko-KR" sz="2000" spc="-150" dirty="0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76" name="그림 75"/>
            <p:cNvPicPr>
              <a:picLocks noChangeAspect="1"/>
            </p:cNvPicPr>
            <p:nvPr/>
          </p:nvPicPr>
          <p:blipFill rotWithShape="1">
            <a:blip r:embed="rId3"/>
            <a:srcRect l="48547"/>
            <a:stretch/>
          </p:blipFill>
          <p:spPr>
            <a:xfrm>
              <a:off x="1242986" y="1972985"/>
              <a:ext cx="853222" cy="1658256"/>
            </a:xfrm>
            <a:prstGeom prst="rect">
              <a:avLst/>
            </a:prstGeom>
          </p:spPr>
        </p:pic>
        <p:sp>
          <p:nvSpPr>
            <p:cNvPr id="77" name="타원 76"/>
            <p:cNvSpPr/>
            <p:nvPr/>
          </p:nvSpPr>
          <p:spPr>
            <a:xfrm>
              <a:off x="1168035" y="3586272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sp>
          <p:nvSpPr>
            <p:cNvPr id="78" name="타원 77"/>
            <p:cNvSpPr/>
            <p:nvPr/>
          </p:nvSpPr>
          <p:spPr>
            <a:xfrm>
              <a:off x="1168035" y="1957994"/>
              <a:ext cx="59961" cy="59961"/>
            </a:xfrm>
            <a:prstGeom prst="ellipse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itchFamily="18" charset="-127"/>
                <a:ea typeface="배달의민족 주아" pitchFamily="18" charset="-127"/>
              </a:endParaRPr>
            </a:p>
          </p:txBody>
        </p:sp>
        <p:pic>
          <p:nvPicPr>
            <p:cNvPr id="79" name="그림 78"/>
            <p:cNvPicPr>
              <a:picLocks noChangeAspect="1"/>
            </p:cNvPicPr>
            <p:nvPr/>
          </p:nvPicPr>
          <p:blipFill rotWithShape="1">
            <a:blip r:embed="rId4"/>
            <a:srcRect r="75801"/>
            <a:stretch/>
          </p:blipFill>
          <p:spPr>
            <a:xfrm>
              <a:off x="467451" y="2021378"/>
              <a:ext cx="381197" cy="1575288"/>
            </a:xfrm>
            <a:prstGeom prst="rect">
              <a:avLst/>
            </a:prstGeom>
          </p:spPr>
        </p:pic>
      </p:grpSp>
      <p:sp>
        <p:nvSpPr>
          <p:cNvPr id="80" name="TextBox 79"/>
          <p:cNvSpPr txBox="1"/>
          <p:nvPr/>
        </p:nvSpPr>
        <p:spPr>
          <a:xfrm>
            <a:off x="911999" y="2220880"/>
            <a:ext cx="384879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사례분석 목적</a:t>
            </a:r>
          </a:p>
        </p:txBody>
      </p:sp>
      <p:sp>
        <p:nvSpPr>
          <p:cNvPr id="81" name="직사각형 80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itchFamily="18" charset="-127"/>
              <a:ea typeface="배달의민족 주아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7198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림 2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51" b="40892"/>
          <a:stretch/>
        </p:blipFill>
        <p:spPr>
          <a:xfrm>
            <a:off x="0" y="2330866"/>
            <a:ext cx="6888144" cy="2438519"/>
          </a:xfrm>
          <a:prstGeom prst="rect">
            <a:avLst/>
          </a:prstGeom>
        </p:spPr>
      </p:pic>
      <p:sp>
        <p:nvSpPr>
          <p:cNvPr id="24" name="타원 23"/>
          <p:cNvSpPr/>
          <p:nvPr/>
        </p:nvSpPr>
        <p:spPr>
          <a:xfrm>
            <a:off x="3838139" y="626683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66096" y="705390"/>
            <a:ext cx="1141659" cy="830997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4800" spc="-150" dirty="0">
                <a:solidFill>
                  <a:srgbClr val="37516D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목차</a:t>
            </a:r>
          </a:p>
        </p:txBody>
      </p:sp>
      <p:grpSp>
        <p:nvGrpSpPr>
          <p:cNvPr id="3" name="그룹 2"/>
          <p:cNvGrpSpPr/>
          <p:nvPr/>
        </p:nvGrpSpPr>
        <p:grpSpPr>
          <a:xfrm>
            <a:off x="3185671" y="1994978"/>
            <a:ext cx="964321" cy="461665"/>
            <a:chOff x="2899921" y="2221574"/>
            <a:chExt cx="964321" cy="461665"/>
          </a:xfrm>
        </p:grpSpPr>
        <p:sp>
          <p:nvSpPr>
            <p:cNvPr id="4" name="타원 3"/>
            <p:cNvSpPr/>
            <p:nvPr/>
          </p:nvSpPr>
          <p:spPr>
            <a:xfrm>
              <a:off x="2899921" y="2353456"/>
              <a:ext cx="329783" cy="329783"/>
            </a:xfrm>
            <a:prstGeom prst="ellipse">
              <a:avLst/>
            </a:prstGeom>
            <a:solidFill>
              <a:srgbClr val="375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969510" y="2221574"/>
              <a:ext cx="894732" cy="461665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1</a:t>
              </a:r>
              <a:endPara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219581" y="1994978"/>
            <a:ext cx="1675459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실습기관  소개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3185671" y="3250339"/>
            <a:ext cx="1007603" cy="461665"/>
            <a:chOff x="2908092" y="2221574"/>
            <a:chExt cx="1007603" cy="461665"/>
          </a:xfrm>
        </p:grpSpPr>
        <p:sp>
          <p:nvSpPr>
            <p:cNvPr id="9" name="타원 8"/>
            <p:cNvSpPr/>
            <p:nvPr/>
          </p:nvSpPr>
          <p:spPr>
            <a:xfrm>
              <a:off x="2908092" y="2353456"/>
              <a:ext cx="329783" cy="329783"/>
            </a:xfrm>
            <a:prstGeom prst="ellipse">
              <a:avLst/>
            </a:prstGeom>
            <a:solidFill>
              <a:srgbClr val="375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77681" y="2221574"/>
              <a:ext cx="938014" cy="461665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4219581" y="3250339"/>
            <a:ext cx="1654620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 소개</a:t>
            </a:r>
          </a:p>
        </p:txBody>
      </p:sp>
      <p:grpSp>
        <p:nvGrpSpPr>
          <p:cNvPr id="12" name="그룹 11"/>
          <p:cNvGrpSpPr/>
          <p:nvPr/>
        </p:nvGrpSpPr>
        <p:grpSpPr>
          <a:xfrm>
            <a:off x="3185671" y="3914010"/>
            <a:ext cx="1031647" cy="461665"/>
            <a:chOff x="2908092" y="2221574"/>
            <a:chExt cx="1031647" cy="461665"/>
          </a:xfrm>
        </p:grpSpPr>
        <p:sp>
          <p:nvSpPr>
            <p:cNvPr id="13" name="타원 12"/>
            <p:cNvSpPr/>
            <p:nvPr/>
          </p:nvSpPr>
          <p:spPr>
            <a:xfrm>
              <a:off x="2908092" y="2353456"/>
              <a:ext cx="329783" cy="329783"/>
            </a:xfrm>
            <a:prstGeom prst="ellipse">
              <a:avLst/>
            </a:prstGeom>
            <a:solidFill>
              <a:srgbClr val="375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77681" y="2221574"/>
              <a:ext cx="962058" cy="461665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4</a:t>
              </a:r>
              <a:endPara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3198371" y="4599197"/>
            <a:ext cx="1015617" cy="461665"/>
            <a:chOff x="2908092" y="2221574"/>
            <a:chExt cx="1015617" cy="461665"/>
          </a:xfrm>
        </p:grpSpPr>
        <p:sp>
          <p:nvSpPr>
            <p:cNvPr id="17" name="타원 16"/>
            <p:cNvSpPr/>
            <p:nvPr/>
          </p:nvSpPr>
          <p:spPr>
            <a:xfrm>
              <a:off x="2908092" y="2353456"/>
              <a:ext cx="329783" cy="329783"/>
            </a:xfrm>
            <a:prstGeom prst="ellipse">
              <a:avLst/>
            </a:prstGeom>
            <a:solidFill>
              <a:srgbClr val="375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977681" y="2221574"/>
              <a:ext cx="946028" cy="461665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5</a:t>
              </a:r>
              <a:endPara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25" name="타원 24"/>
          <p:cNvSpPr/>
          <p:nvPr/>
        </p:nvSpPr>
        <p:spPr>
          <a:xfrm>
            <a:off x="3753149" y="626683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6"/>
          <a:stretch/>
        </p:blipFill>
        <p:spPr>
          <a:xfrm>
            <a:off x="0" y="4765375"/>
            <a:ext cx="9144000" cy="2165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2904" r="48644"/>
          <a:stretch/>
        </p:blipFill>
        <p:spPr>
          <a:xfrm>
            <a:off x="397540" y="3468445"/>
            <a:ext cx="632228" cy="5107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14426" r="11537" b="75738"/>
          <a:stretch/>
        </p:blipFill>
        <p:spPr>
          <a:xfrm>
            <a:off x="7127155" y="4573908"/>
            <a:ext cx="1777833" cy="2218545"/>
          </a:xfrm>
          <a:prstGeom prst="rect">
            <a:avLst/>
          </a:prstGeom>
        </p:spPr>
      </p:pic>
      <p:grpSp>
        <p:nvGrpSpPr>
          <p:cNvPr id="34" name="그룹 33"/>
          <p:cNvGrpSpPr/>
          <p:nvPr/>
        </p:nvGrpSpPr>
        <p:grpSpPr>
          <a:xfrm>
            <a:off x="3185671" y="2627304"/>
            <a:ext cx="1017221" cy="461665"/>
            <a:chOff x="2899921" y="2221574"/>
            <a:chExt cx="1017221" cy="461665"/>
          </a:xfrm>
        </p:grpSpPr>
        <p:sp>
          <p:nvSpPr>
            <p:cNvPr id="35" name="타원 34"/>
            <p:cNvSpPr/>
            <p:nvPr/>
          </p:nvSpPr>
          <p:spPr>
            <a:xfrm>
              <a:off x="2899921" y="2353456"/>
              <a:ext cx="329783" cy="329783"/>
            </a:xfrm>
            <a:prstGeom prst="ellipse">
              <a:avLst/>
            </a:prstGeom>
            <a:solidFill>
              <a:srgbClr val="37516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969510" y="2221574"/>
              <a:ext cx="947632" cy="461665"/>
            </a:xfrm>
            <a:prstGeom prst="rect">
              <a:avLst/>
            </a:prstGeom>
            <a:noFill/>
            <a:scene3d>
              <a:camera prst="obliqueBottomLeft"/>
              <a:lightRig rig="threePt" dir="t"/>
            </a:scene3d>
          </p:spPr>
          <p:txBody>
            <a:bodyPr wrap="none" rtlCol="0">
              <a:spAutoFit/>
            </a:bodyPr>
            <a:lstStyle/>
            <a:p>
              <a:r>
                <a:rPr lang="en-US" altLang="ko-KR" sz="2400" spc="-150" dirty="0"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2</a:t>
              </a:r>
              <a:endPara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4219581" y="2627304"/>
            <a:ext cx="2132315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실습기관  주요사업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206881" y="3926097"/>
            <a:ext cx="1151277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실습소감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156515" y="4599197"/>
            <a:ext cx="2087431" cy="46166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Supervision </a:t>
            </a:r>
            <a:r>
              <a:rPr lang="ko-KR" altLang="en-US" sz="24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이슈</a:t>
            </a:r>
          </a:p>
        </p:txBody>
      </p:sp>
    </p:spTree>
    <p:extLst>
      <p:ext uri="{BB962C8B-B14F-4D97-AF65-F5344CB8AC3E}">
        <p14:creationId xmlns:p14="http://schemas.microsoft.com/office/powerpoint/2010/main" val="65921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72250" y="1287986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70733" y="1470296"/>
            <a:ext cx="4012637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주간재활프로그램 기획 및 진행 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2320" y="1363771"/>
            <a:ext cx="53251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5" name="Group 12"/>
          <p:cNvGrpSpPr/>
          <p:nvPr/>
        </p:nvGrpSpPr>
        <p:grpSpPr>
          <a:xfrm>
            <a:off x="839003" y="2983692"/>
            <a:ext cx="7794334" cy="4044905"/>
            <a:chOff x="647810" y="1437512"/>
            <a:chExt cx="7794334" cy="4044905"/>
          </a:xfrm>
        </p:grpSpPr>
        <p:cxnSp>
          <p:nvCxnSpPr>
            <p:cNvPr id="56" name="Elbow Connector 53"/>
            <p:cNvCxnSpPr>
              <a:endCxn id="82" idx="6"/>
            </p:cNvCxnSpPr>
            <p:nvPr/>
          </p:nvCxnSpPr>
          <p:spPr>
            <a:xfrm rot="10800000">
              <a:off x="2646458" y="1725118"/>
              <a:ext cx="1601694" cy="270372"/>
            </a:xfrm>
            <a:prstGeom prst="bentConnector3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6"/>
            <p:cNvGrpSpPr/>
            <p:nvPr/>
          </p:nvGrpSpPr>
          <p:grpSpPr>
            <a:xfrm>
              <a:off x="3976829" y="2430995"/>
              <a:ext cx="1190342" cy="1190342"/>
              <a:chOff x="2622078" y="2371487"/>
              <a:chExt cx="1314926" cy="1314926"/>
            </a:xfrm>
          </p:grpSpPr>
          <p:sp>
            <p:nvSpPr>
              <p:cNvPr id="146" name="Oval 7"/>
              <p:cNvSpPr/>
              <p:nvPr/>
            </p:nvSpPr>
            <p:spPr>
              <a:xfrm>
                <a:off x="2852798" y="2602208"/>
                <a:ext cx="853486" cy="85348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7" name="Freeform 5"/>
              <p:cNvSpPr>
                <a:spLocks noEditPoints="1"/>
              </p:cNvSpPr>
              <p:nvPr/>
            </p:nvSpPr>
            <p:spPr bwMode="auto">
              <a:xfrm>
                <a:off x="2622078" y="2371487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59" name="Group 5"/>
            <p:cNvGrpSpPr/>
            <p:nvPr/>
          </p:nvGrpSpPr>
          <p:grpSpPr>
            <a:xfrm>
              <a:off x="3290631" y="3010605"/>
              <a:ext cx="773896" cy="773896"/>
              <a:chOff x="2804160" y="3002508"/>
              <a:chExt cx="1314926" cy="1314925"/>
            </a:xfrm>
          </p:grpSpPr>
          <p:sp>
            <p:nvSpPr>
              <p:cNvPr id="144" name="Oval 3"/>
              <p:cNvSpPr/>
              <p:nvPr/>
            </p:nvSpPr>
            <p:spPr>
              <a:xfrm>
                <a:off x="3034881" y="3233230"/>
                <a:ext cx="853486" cy="8534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2804160" y="3002508"/>
                <a:ext cx="1314926" cy="1314925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60" name="Group 9"/>
            <p:cNvGrpSpPr/>
            <p:nvPr/>
          </p:nvGrpSpPr>
          <p:grpSpPr>
            <a:xfrm>
              <a:off x="5084820" y="3075279"/>
              <a:ext cx="773896" cy="773896"/>
              <a:chOff x="2449081" y="3112398"/>
              <a:chExt cx="1314926" cy="1314926"/>
            </a:xfrm>
          </p:grpSpPr>
          <p:sp>
            <p:nvSpPr>
              <p:cNvPr id="103" name="Oval 10"/>
              <p:cNvSpPr/>
              <p:nvPr/>
            </p:nvSpPr>
            <p:spPr>
              <a:xfrm>
                <a:off x="2679800" y="3343119"/>
                <a:ext cx="853486" cy="8534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3" name="Freeform 5"/>
              <p:cNvSpPr>
                <a:spLocks noEditPoints="1"/>
              </p:cNvSpPr>
              <p:nvPr/>
            </p:nvSpPr>
            <p:spPr bwMode="auto">
              <a:xfrm>
                <a:off x="2449081" y="3112398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94" name="Group 20"/>
            <p:cNvGrpSpPr/>
            <p:nvPr/>
          </p:nvGrpSpPr>
          <p:grpSpPr>
            <a:xfrm>
              <a:off x="4239965" y="1650599"/>
              <a:ext cx="773896" cy="773896"/>
              <a:chOff x="2734267" y="2444351"/>
              <a:chExt cx="1314926" cy="1314926"/>
            </a:xfrm>
          </p:grpSpPr>
          <p:sp>
            <p:nvSpPr>
              <p:cNvPr id="95" name="Oval 21"/>
              <p:cNvSpPr/>
              <p:nvPr/>
            </p:nvSpPr>
            <p:spPr>
              <a:xfrm>
                <a:off x="2964988" y="2675072"/>
                <a:ext cx="853486" cy="8534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2734267" y="2444351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62" name="Group 44"/>
            <p:cNvGrpSpPr/>
            <p:nvPr/>
          </p:nvGrpSpPr>
          <p:grpSpPr>
            <a:xfrm>
              <a:off x="3910997" y="2390469"/>
              <a:ext cx="1452506" cy="1457914"/>
              <a:chOff x="3930339" y="2379194"/>
              <a:chExt cx="1452506" cy="1457914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3930339" y="2379194"/>
                <a:ext cx="381707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2" name="Freeform 5"/>
              <p:cNvSpPr>
                <a:spLocks/>
              </p:cNvSpPr>
              <p:nvPr/>
            </p:nvSpPr>
            <p:spPr bwMode="auto">
              <a:xfrm rot="13586951">
                <a:off x="4430264" y="3434060"/>
                <a:ext cx="381706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8" name="Freeform 5"/>
              <p:cNvSpPr>
                <a:spLocks/>
              </p:cNvSpPr>
              <p:nvPr/>
            </p:nvSpPr>
            <p:spPr bwMode="auto">
              <a:xfrm rot="6450996">
                <a:off x="4979796" y="2521021"/>
                <a:ext cx="381707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84213" y="1605084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활용 매체</a:t>
              </a:r>
              <a:endParaRPr lang="en-US" sz="1400" b="1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4213" y="1816793"/>
              <a:ext cx="1908807" cy="63863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미술 치료의 콜라주를 활용한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잡지 오려 붙이기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4213" y="3142089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목적</a:t>
              </a:r>
              <a:endParaRPr lang="en-US" sz="1400" b="1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47810" y="3354027"/>
              <a:ext cx="1863276" cy="86177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콜라주 기법을 활용하여 참여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성원이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다른 성원과의 상호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작용을 통해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의사소통 기능과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대인관계 기술을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증진한다</a:t>
              </a: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.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50260" y="1437512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진행과정</a:t>
              </a:r>
              <a:r>
                <a:rPr 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57398" y="1650599"/>
              <a:ext cx="1884746" cy="383181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1.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초기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소개 및 선물의 종류에 대해 알아보는 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&lt;</a:t>
              </a:r>
              <a:r>
                <a:rPr lang="ko-KR" altLang="en-US" sz="1400" dirty="0" err="1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선물말하기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게임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&gt;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 </a:t>
              </a:r>
              <a:endParaRPr lang="en-US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2.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중간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 ①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옆 사람에게 주고 싶은 것을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콜라주를 통해 선물하는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&lt;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너에게 주는 선물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&gt;</a:t>
              </a: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 ②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작품 발표를 통해 선물을 선택한 이유와 선물을 받은 성원의 소감 발표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 ③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오늘의 </a:t>
              </a:r>
              <a:r>
                <a:rPr lang="ko-KR" altLang="en-US" sz="1400" dirty="0" err="1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피카소상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수상자 선정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3.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종결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소감 공유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목표 설명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상장 및 </a:t>
              </a:r>
              <a:r>
                <a:rPr lang="ko-KR" altLang="en-US" sz="1400" dirty="0" err="1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강화물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제공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cxnSp>
          <p:nvCxnSpPr>
            <p:cNvPr id="73" name="Elbow Connector 80"/>
            <p:cNvCxnSpPr/>
            <p:nvPr/>
          </p:nvCxnSpPr>
          <p:spPr>
            <a:xfrm flipV="1">
              <a:off x="5858715" y="1837424"/>
              <a:ext cx="648000" cy="1620000"/>
            </a:xfrm>
            <a:prstGeom prst="bentConnector3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4614899" y="4012219"/>
              <a:ext cx="54008" cy="72449"/>
            </a:xfrm>
            <a:custGeom>
              <a:avLst/>
              <a:gdLst>
                <a:gd name="T0" fmla="*/ 100 w 211"/>
                <a:gd name="T1" fmla="*/ 15 h 280"/>
                <a:gd name="T2" fmla="*/ 71 w 211"/>
                <a:gd name="T3" fmla="*/ 0 h 280"/>
                <a:gd name="T4" fmla="*/ 36 w 211"/>
                <a:gd name="T5" fmla="*/ 0 h 280"/>
                <a:gd name="T6" fmla="*/ 0 w 211"/>
                <a:gd name="T7" fmla="*/ 35 h 280"/>
                <a:gd name="T8" fmla="*/ 0 w 211"/>
                <a:gd name="T9" fmla="*/ 245 h 280"/>
                <a:gd name="T10" fmla="*/ 36 w 211"/>
                <a:gd name="T11" fmla="*/ 280 h 280"/>
                <a:gd name="T12" fmla="*/ 176 w 211"/>
                <a:gd name="T13" fmla="*/ 280 h 280"/>
                <a:gd name="T14" fmla="*/ 211 w 211"/>
                <a:gd name="T15" fmla="*/ 245 h 280"/>
                <a:gd name="T16" fmla="*/ 211 w 211"/>
                <a:gd name="T17" fmla="*/ 193 h 280"/>
                <a:gd name="T18" fmla="*/ 205 w 211"/>
                <a:gd name="T19" fmla="*/ 173 h 280"/>
                <a:gd name="T20" fmla="*/ 100 w 211"/>
                <a:gd name="T21" fmla="*/ 15 h 280"/>
                <a:gd name="T22" fmla="*/ 176 w 211"/>
                <a:gd name="T23" fmla="*/ 245 h 280"/>
                <a:gd name="T24" fmla="*/ 36 w 211"/>
                <a:gd name="T25" fmla="*/ 245 h 280"/>
                <a:gd name="T26" fmla="*/ 36 w 211"/>
                <a:gd name="T27" fmla="*/ 35 h 280"/>
                <a:gd name="T28" fmla="*/ 71 w 211"/>
                <a:gd name="T29" fmla="*/ 35 h 280"/>
                <a:gd name="T30" fmla="*/ 176 w 211"/>
                <a:gd name="T31" fmla="*/ 193 h 280"/>
                <a:gd name="T32" fmla="*/ 176 w 211"/>
                <a:gd name="T33" fmla="*/ 24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80">
                  <a:moveTo>
                    <a:pt x="100" y="15"/>
                  </a:moveTo>
                  <a:cubicBezTo>
                    <a:pt x="93" y="5"/>
                    <a:pt x="82" y="0"/>
                    <a:pt x="7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5"/>
                    <a:pt x="16" y="280"/>
                    <a:pt x="36" y="280"/>
                  </a:cubicBezTo>
                  <a:cubicBezTo>
                    <a:pt x="176" y="280"/>
                    <a:pt x="176" y="280"/>
                    <a:pt x="176" y="280"/>
                  </a:cubicBezTo>
                  <a:cubicBezTo>
                    <a:pt x="195" y="280"/>
                    <a:pt x="211" y="265"/>
                    <a:pt x="211" y="245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11" y="186"/>
                    <a:pt x="209" y="179"/>
                    <a:pt x="205" y="173"/>
                  </a:cubicBezTo>
                  <a:lnTo>
                    <a:pt x="100" y="15"/>
                  </a:lnTo>
                  <a:close/>
                  <a:moveTo>
                    <a:pt x="176" y="245"/>
                  </a:moveTo>
                  <a:cubicBezTo>
                    <a:pt x="36" y="245"/>
                    <a:pt x="36" y="245"/>
                    <a:pt x="36" y="24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176" y="193"/>
                    <a:pt x="176" y="193"/>
                    <a:pt x="176" y="193"/>
                  </a:cubicBezTo>
                  <a:lnTo>
                    <a:pt x="176" y="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76" name="Group 99"/>
            <p:cNvGrpSpPr/>
            <p:nvPr/>
          </p:nvGrpSpPr>
          <p:grpSpPr>
            <a:xfrm>
              <a:off x="3539869" y="3265930"/>
              <a:ext cx="275418" cy="275418"/>
              <a:chOff x="2717155" y="4648488"/>
              <a:chExt cx="292100" cy="292100"/>
            </a:xfrm>
            <a:solidFill>
              <a:schemeClr val="bg1"/>
            </a:solidFill>
          </p:grpSpPr>
          <p:sp>
            <p:nvSpPr>
              <p:cNvPr id="86" name="Freeform 10"/>
              <p:cNvSpPr>
                <a:spLocks noEditPoints="1"/>
              </p:cNvSpPr>
              <p:nvPr/>
            </p:nvSpPr>
            <p:spPr bwMode="auto">
              <a:xfrm>
                <a:off x="2717155" y="4648488"/>
                <a:ext cx="292100" cy="292100"/>
              </a:xfrm>
              <a:custGeom>
                <a:avLst/>
                <a:gdLst>
                  <a:gd name="T0" fmla="*/ 895 w 1048"/>
                  <a:gd name="T1" fmla="*/ 395 h 1048"/>
                  <a:gd name="T2" fmla="*/ 934 w 1048"/>
                  <a:gd name="T3" fmla="*/ 268 h 1048"/>
                  <a:gd name="T4" fmla="*/ 863 w 1048"/>
                  <a:gd name="T5" fmla="*/ 122 h 1048"/>
                  <a:gd name="T6" fmla="*/ 780 w 1048"/>
                  <a:gd name="T7" fmla="*/ 114 h 1048"/>
                  <a:gd name="T8" fmla="*/ 653 w 1048"/>
                  <a:gd name="T9" fmla="*/ 153 h 1048"/>
                  <a:gd name="T10" fmla="*/ 569 w 1048"/>
                  <a:gd name="T11" fmla="*/ 0 h 1048"/>
                  <a:gd name="T12" fmla="*/ 415 w 1048"/>
                  <a:gd name="T13" fmla="*/ 53 h 1048"/>
                  <a:gd name="T14" fmla="*/ 353 w 1048"/>
                  <a:gd name="T15" fmla="*/ 171 h 1048"/>
                  <a:gd name="T16" fmla="*/ 231 w 1048"/>
                  <a:gd name="T17" fmla="*/ 103 h 1048"/>
                  <a:gd name="T18" fmla="*/ 122 w 1048"/>
                  <a:gd name="T19" fmla="*/ 185 h 1048"/>
                  <a:gd name="T20" fmla="*/ 171 w 1048"/>
                  <a:gd name="T21" fmla="*/ 353 h 1048"/>
                  <a:gd name="T22" fmla="*/ 53 w 1048"/>
                  <a:gd name="T23" fmla="*/ 415 h 1048"/>
                  <a:gd name="T24" fmla="*/ 0 w 1048"/>
                  <a:gd name="T25" fmla="*/ 569 h 1048"/>
                  <a:gd name="T26" fmla="*/ 153 w 1048"/>
                  <a:gd name="T27" fmla="*/ 653 h 1048"/>
                  <a:gd name="T28" fmla="*/ 114 w 1048"/>
                  <a:gd name="T29" fmla="*/ 780 h 1048"/>
                  <a:gd name="T30" fmla="*/ 185 w 1048"/>
                  <a:gd name="T31" fmla="*/ 926 h 1048"/>
                  <a:gd name="T32" fmla="*/ 268 w 1048"/>
                  <a:gd name="T33" fmla="*/ 934 h 1048"/>
                  <a:gd name="T34" fmla="*/ 395 w 1048"/>
                  <a:gd name="T35" fmla="*/ 895 h 1048"/>
                  <a:gd name="T36" fmla="*/ 479 w 1048"/>
                  <a:gd name="T37" fmla="*/ 1048 h 1048"/>
                  <a:gd name="T38" fmla="*/ 633 w 1048"/>
                  <a:gd name="T39" fmla="*/ 995 h 1048"/>
                  <a:gd name="T40" fmla="*/ 695 w 1048"/>
                  <a:gd name="T41" fmla="*/ 877 h 1048"/>
                  <a:gd name="T42" fmla="*/ 817 w 1048"/>
                  <a:gd name="T43" fmla="*/ 945 h 1048"/>
                  <a:gd name="T44" fmla="*/ 926 w 1048"/>
                  <a:gd name="T45" fmla="*/ 863 h 1048"/>
                  <a:gd name="T46" fmla="*/ 877 w 1048"/>
                  <a:gd name="T47" fmla="*/ 695 h 1048"/>
                  <a:gd name="T48" fmla="*/ 995 w 1048"/>
                  <a:gd name="T49" fmla="*/ 633 h 1048"/>
                  <a:gd name="T50" fmla="*/ 1048 w 1048"/>
                  <a:gd name="T51" fmla="*/ 479 h 1048"/>
                  <a:gd name="T52" fmla="*/ 882 w 1048"/>
                  <a:gd name="T53" fmla="*/ 589 h 1048"/>
                  <a:gd name="T54" fmla="*/ 818 w 1048"/>
                  <a:gd name="T55" fmla="*/ 667 h 1048"/>
                  <a:gd name="T56" fmla="*/ 880 w 1048"/>
                  <a:gd name="T57" fmla="*/ 817 h 1048"/>
                  <a:gd name="T58" fmla="*/ 731 w 1048"/>
                  <a:gd name="T59" fmla="*/ 823 h 1048"/>
                  <a:gd name="T60" fmla="*/ 667 w 1048"/>
                  <a:gd name="T61" fmla="*/ 818 h 1048"/>
                  <a:gd name="T62" fmla="*/ 589 w 1048"/>
                  <a:gd name="T63" fmla="*/ 882 h 1048"/>
                  <a:gd name="T64" fmla="*/ 479 w 1048"/>
                  <a:gd name="T65" fmla="*/ 983 h 1048"/>
                  <a:gd name="T66" fmla="*/ 417 w 1048"/>
                  <a:gd name="T67" fmla="*/ 833 h 1048"/>
                  <a:gd name="T68" fmla="*/ 353 w 1048"/>
                  <a:gd name="T69" fmla="*/ 812 h 1048"/>
                  <a:gd name="T70" fmla="*/ 231 w 1048"/>
                  <a:gd name="T71" fmla="*/ 880 h 1048"/>
                  <a:gd name="T72" fmla="*/ 225 w 1048"/>
                  <a:gd name="T73" fmla="*/ 731 h 1048"/>
                  <a:gd name="T74" fmla="*/ 215 w 1048"/>
                  <a:gd name="T75" fmla="*/ 631 h 1048"/>
                  <a:gd name="T76" fmla="*/ 66 w 1048"/>
                  <a:gd name="T77" fmla="*/ 569 h 1048"/>
                  <a:gd name="T78" fmla="*/ 166 w 1048"/>
                  <a:gd name="T79" fmla="*/ 459 h 1048"/>
                  <a:gd name="T80" fmla="*/ 230 w 1048"/>
                  <a:gd name="T81" fmla="*/ 381 h 1048"/>
                  <a:gd name="T82" fmla="*/ 168 w 1048"/>
                  <a:gd name="T83" fmla="*/ 231 h 1048"/>
                  <a:gd name="T84" fmla="*/ 317 w 1048"/>
                  <a:gd name="T85" fmla="*/ 225 h 1048"/>
                  <a:gd name="T86" fmla="*/ 381 w 1048"/>
                  <a:gd name="T87" fmla="*/ 230 h 1048"/>
                  <a:gd name="T88" fmla="*/ 459 w 1048"/>
                  <a:gd name="T89" fmla="*/ 166 h 1048"/>
                  <a:gd name="T90" fmla="*/ 569 w 1048"/>
                  <a:gd name="T91" fmla="*/ 65 h 1048"/>
                  <a:gd name="T92" fmla="*/ 631 w 1048"/>
                  <a:gd name="T93" fmla="*/ 215 h 1048"/>
                  <a:gd name="T94" fmla="*/ 695 w 1048"/>
                  <a:gd name="T95" fmla="*/ 236 h 1048"/>
                  <a:gd name="T96" fmla="*/ 817 w 1048"/>
                  <a:gd name="T97" fmla="*/ 168 h 1048"/>
                  <a:gd name="T98" fmla="*/ 823 w 1048"/>
                  <a:gd name="T99" fmla="*/ 317 h 1048"/>
                  <a:gd name="T100" fmla="*/ 833 w 1048"/>
                  <a:gd name="T101" fmla="*/ 417 h 1048"/>
                  <a:gd name="T102" fmla="*/ 982 w 1048"/>
                  <a:gd name="T103" fmla="*/ 479 h 1048"/>
                  <a:gd name="T104" fmla="*/ 882 w 1048"/>
                  <a:gd name="T105" fmla="*/ 589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8" h="1048">
                    <a:moveTo>
                      <a:pt x="995" y="415"/>
                    </a:moveTo>
                    <a:cubicBezTo>
                      <a:pt x="895" y="395"/>
                      <a:pt x="895" y="395"/>
                      <a:pt x="895" y="395"/>
                    </a:cubicBezTo>
                    <a:cubicBezTo>
                      <a:pt x="890" y="381"/>
                      <a:pt x="884" y="367"/>
                      <a:pt x="877" y="353"/>
                    </a:cubicBezTo>
                    <a:cubicBezTo>
                      <a:pt x="934" y="268"/>
                      <a:pt x="934" y="268"/>
                      <a:pt x="934" y="268"/>
                    </a:cubicBezTo>
                    <a:cubicBezTo>
                      <a:pt x="952" y="242"/>
                      <a:pt x="948" y="207"/>
                      <a:pt x="926" y="185"/>
                    </a:cubicBezTo>
                    <a:cubicBezTo>
                      <a:pt x="863" y="122"/>
                      <a:pt x="863" y="122"/>
                      <a:pt x="863" y="122"/>
                    </a:cubicBezTo>
                    <a:cubicBezTo>
                      <a:pt x="850" y="109"/>
                      <a:pt x="834" y="103"/>
                      <a:pt x="817" y="103"/>
                    </a:cubicBezTo>
                    <a:cubicBezTo>
                      <a:pt x="804" y="103"/>
                      <a:pt x="791" y="106"/>
                      <a:pt x="780" y="114"/>
                    </a:cubicBezTo>
                    <a:cubicBezTo>
                      <a:pt x="695" y="171"/>
                      <a:pt x="695" y="171"/>
                      <a:pt x="695" y="171"/>
                    </a:cubicBezTo>
                    <a:cubicBezTo>
                      <a:pt x="681" y="164"/>
                      <a:pt x="667" y="158"/>
                      <a:pt x="653" y="153"/>
                    </a:cubicBezTo>
                    <a:cubicBezTo>
                      <a:pt x="633" y="53"/>
                      <a:pt x="633" y="53"/>
                      <a:pt x="633" y="53"/>
                    </a:cubicBezTo>
                    <a:cubicBezTo>
                      <a:pt x="627" y="22"/>
                      <a:pt x="600" y="0"/>
                      <a:pt x="569" y="0"/>
                    </a:cubicBezTo>
                    <a:cubicBezTo>
                      <a:pt x="479" y="0"/>
                      <a:pt x="479" y="0"/>
                      <a:pt x="479" y="0"/>
                    </a:cubicBezTo>
                    <a:cubicBezTo>
                      <a:pt x="448" y="0"/>
                      <a:pt x="421" y="22"/>
                      <a:pt x="415" y="53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81" y="158"/>
                      <a:pt x="367" y="164"/>
                      <a:pt x="353" y="171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57" y="106"/>
                      <a:pt x="244" y="103"/>
                      <a:pt x="231" y="103"/>
                    </a:cubicBezTo>
                    <a:cubicBezTo>
                      <a:pt x="214" y="103"/>
                      <a:pt x="198" y="109"/>
                      <a:pt x="185" y="122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00" y="207"/>
                      <a:pt x="96" y="242"/>
                      <a:pt x="114" y="268"/>
                    </a:cubicBezTo>
                    <a:cubicBezTo>
                      <a:pt x="171" y="353"/>
                      <a:pt x="171" y="353"/>
                      <a:pt x="171" y="353"/>
                    </a:cubicBezTo>
                    <a:cubicBezTo>
                      <a:pt x="164" y="367"/>
                      <a:pt x="158" y="381"/>
                      <a:pt x="153" y="395"/>
                    </a:cubicBezTo>
                    <a:cubicBezTo>
                      <a:pt x="53" y="415"/>
                      <a:pt x="53" y="415"/>
                      <a:pt x="53" y="415"/>
                    </a:cubicBezTo>
                    <a:cubicBezTo>
                      <a:pt x="22" y="421"/>
                      <a:pt x="0" y="448"/>
                      <a:pt x="0" y="479"/>
                    </a:cubicBezTo>
                    <a:cubicBezTo>
                      <a:pt x="0" y="569"/>
                      <a:pt x="0" y="569"/>
                      <a:pt x="0" y="569"/>
                    </a:cubicBezTo>
                    <a:cubicBezTo>
                      <a:pt x="0" y="600"/>
                      <a:pt x="22" y="627"/>
                      <a:pt x="53" y="633"/>
                    </a:cubicBezTo>
                    <a:cubicBezTo>
                      <a:pt x="153" y="653"/>
                      <a:pt x="153" y="653"/>
                      <a:pt x="153" y="653"/>
                    </a:cubicBezTo>
                    <a:cubicBezTo>
                      <a:pt x="158" y="667"/>
                      <a:pt x="164" y="681"/>
                      <a:pt x="171" y="695"/>
                    </a:cubicBezTo>
                    <a:cubicBezTo>
                      <a:pt x="114" y="780"/>
                      <a:pt x="114" y="780"/>
                      <a:pt x="114" y="780"/>
                    </a:cubicBezTo>
                    <a:cubicBezTo>
                      <a:pt x="96" y="806"/>
                      <a:pt x="100" y="841"/>
                      <a:pt x="122" y="863"/>
                    </a:cubicBezTo>
                    <a:cubicBezTo>
                      <a:pt x="185" y="926"/>
                      <a:pt x="185" y="926"/>
                      <a:pt x="185" y="926"/>
                    </a:cubicBezTo>
                    <a:cubicBezTo>
                      <a:pt x="198" y="939"/>
                      <a:pt x="214" y="945"/>
                      <a:pt x="231" y="945"/>
                    </a:cubicBezTo>
                    <a:cubicBezTo>
                      <a:pt x="244" y="945"/>
                      <a:pt x="257" y="942"/>
                      <a:pt x="268" y="934"/>
                    </a:cubicBezTo>
                    <a:cubicBezTo>
                      <a:pt x="353" y="877"/>
                      <a:pt x="353" y="877"/>
                      <a:pt x="353" y="877"/>
                    </a:cubicBezTo>
                    <a:cubicBezTo>
                      <a:pt x="367" y="884"/>
                      <a:pt x="381" y="890"/>
                      <a:pt x="395" y="895"/>
                    </a:cubicBezTo>
                    <a:cubicBezTo>
                      <a:pt x="415" y="995"/>
                      <a:pt x="415" y="995"/>
                      <a:pt x="415" y="995"/>
                    </a:cubicBezTo>
                    <a:cubicBezTo>
                      <a:pt x="421" y="1026"/>
                      <a:pt x="448" y="1048"/>
                      <a:pt x="479" y="1048"/>
                    </a:cubicBezTo>
                    <a:cubicBezTo>
                      <a:pt x="569" y="1048"/>
                      <a:pt x="569" y="1048"/>
                      <a:pt x="569" y="1048"/>
                    </a:cubicBezTo>
                    <a:cubicBezTo>
                      <a:pt x="600" y="1048"/>
                      <a:pt x="627" y="1026"/>
                      <a:pt x="633" y="995"/>
                    </a:cubicBezTo>
                    <a:cubicBezTo>
                      <a:pt x="653" y="895"/>
                      <a:pt x="653" y="895"/>
                      <a:pt x="653" y="895"/>
                    </a:cubicBezTo>
                    <a:cubicBezTo>
                      <a:pt x="667" y="890"/>
                      <a:pt x="682" y="884"/>
                      <a:pt x="695" y="877"/>
                    </a:cubicBezTo>
                    <a:cubicBezTo>
                      <a:pt x="780" y="934"/>
                      <a:pt x="780" y="934"/>
                      <a:pt x="780" y="934"/>
                    </a:cubicBezTo>
                    <a:cubicBezTo>
                      <a:pt x="791" y="942"/>
                      <a:pt x="804" y="945"/>
                      <a:pt x="817" y="945"/>
                    </a:cubicBezTo>
                    <a:cubicBezTo>
                      <a:pt x="834" y="945"/>
                      <a:pt x="850" y="939"/>
                      <a:pt x="863" y="926"/>
                    </a:cubicBezTo>
                    <a:cubicBezTo>
                      <a:pt x="926" y="863"/>
                      <a:pt x="926" y="863"/>
                      <a:pt x="926" y="863"/>
                    </a:cubicBezTo>
                    <a:cubicBezTo>
                      <a:pt x="948" y="841"/>
                      <a:pt x="952" y="806"/>
                      <a:pt x="934" y="780"/>
                    </a:cubicBezTo>
                    <a:cubicBezTo>
                      <a:pt x="877" y="695"/>
                      <a:pt x="877" y="695"/>
                      <a:pt x="877" y="695"/>
                    </a:cubicBezTo>
                    <a:cubicBezTo>
                      <a:pt x="884" y="681"/>
                      <a:pt x="890" y="667"/>
                      <a:pt x="895" y="653"/>
                    </a:cubicBezTo>
                    <a:cubicBezTo>
                      <a:pt x="995" y="633"/>
                      <a:pt x="995" y="633"/>
                      <a:pt x="995" y="633"/>
                    </a:cubicBezTo>
                    <a:cubicBezTo>
                      <a:pt x="1026" y="627"/>
                      <a:pt x="1048" y="600"/>
                      <a:pt x="1048" y="569"/>
                    </a:cubicBezTo>
                    <a:cubicBezTo>
                      <a:pt x="1048" y="479"/>
                      <a:pt x="1048" y="479"/>
                      <a:pt x="1048" y="479"/>
                    </a:cubicBezTo>
                    <a:cubicBezTo>
                      <a:pt x="1048" y="448"/>
                      <a:pt x="1026" y="421"/>
                      <a:pt x="995" y="415"/>
                    </a:cubicBezTo>
                    <a:close/>
                    <a:moveTo>
                      <a:pt x="882" y="589"/>
                    </a:moveTo>
                    <a:cubicBezTo>
                      <a:pt x="859" y="593"/>
                      <a:pt x="841" y="609"/>
                      <a:pt x="833" y="631"/>
                    </a:cubicBezTo>
                    <a:cubicBezTo>
                      <a:pt x="829" y="643"/>
                      <a:pt x="824" y="655"/>
                      <a:pt x="818" y="667"/>
                    </a:cubicBezTo>
                    <a:cubicBezTo>
                      <a:pt x="808" y="687"/>
                      <a:pt x="810" y="712"/>
                      <a:pt x="823" y="731"/>
                    </a:cubicBezTo>
                    <a:cubicBezTo>
                      <a:pt x="880" y="817"/>
                      <a:pt x="880" y="817"/>
                      <a:pt x="880" y="817"/>
                    </a:cubicBezTo>
                    <a:cubicBezTo>
                      <a:pt x="817" y="880"/>
                      <a:pt x="817" y="880"/>
                      <a:pt x="817" y="880"/>
                    </a:cubicBezTo>
                    <a:cubicBezTo>
                      <a:pt x="731" y="823"/>
                      <a:pt x="731" y="823"/>
                      <a:pt x="731" y="823"/>
                    </a:cubicBezTo>
                    <a:cubicBezTo>
                      <a:pt x="721" y="816"/>
                      <a:pt x="708" y="812"/>
                      <a:pt x="695" y="812"/>
                    </a:cubicBezTo>
                    <a:cubicBezTo>
                      <a:pt x="685" y="812"/>
                      <a:pt x="676" y="814"/>
                      <a:pt x="667" y="818"/>
                    </a:cubicBezTo>
                    <a:cubicBezTo>
                      <a:pt x="655" y="824"/>
                      <a:pt x="644" y="829"/>
                      <a:pt x="631" y="833"/>
                    </a:cubicBezTo>
                    <a:cubicBezTo>
                      <a:pt x="609" y="841"/>
                      <a:pt x="593" y="859"/>
                      <a:pt x="589" y="882"/>
                    </a:cubicBezTo>
                    <a:cubicBezTo>
                      <a:pt x="569" y="983"/>
                      <a:pt x="569" y="983"/>
                      <a:pt x="569" y="983"/>
                    </a:cubicBezTo>
                    <a:cubicBezTo>
                      <a:pt x="479" y="983"/>
                      <a:pt x="479" y="983"/>
                      <a:pt x="479" y="983"/>
                    </a:cubicBezTo>
                    <a:cubicBezTo>
                      <a:pt x="459" y="882"/>
                      <a:pt x="459" y="882"/>
                      <a:pt x="459" y="882"/>
                    </a:cubicBezTo>
                    <a:cubicBezTo>
                      <a:pt x="455" y="859"/>
                      <a:pt x="439" y="841"/>
                      <a:pt x="417" y="833"/>
                    </a:cubicBezTo>
                    <a:cubicBezTo>
                      <a:pt x="405" y="829"/>
                      <a:pt x="393" y="824"/>
                      <a:pt x="381" y="818"/>
                    </a:cubicBezTo>
                    <a:cubicBezTo>
                      <a:pt x="372" y="814"/>
                      <a:pt x="363" y="812"/>
                      <a:pt x="353" y="812"/>
                    </a:cubicBezTo>
                    <a:cubicBezTo>
                      <a:pt x="340" y="812"/>
                      <a:pt x="328" y="816"/>
                      <a:pt x="317" y="823"/>
                    </a:cubicBezTo>
                    <a:cubicBezTo>
                      <a:pt x="231" y="880"/>
                      <a:pt x="231" y="880"/>
                      <a:pt x="231" y="880"/>
                    </a:cubicBezTo>
                    <a:cubicBezTo>
                      <a:pt x="168" y="817"/>
                      <a:pt x="168" y="817"/>
                      <a:pt x="168" y="817"/>
                    </a:cubicBezTo>
                    <a:cubicBezTo>
                      <a:pt x="225" y="731"/>
                      <a:pt x="225" y="731"/>
                      <a:pt x="225" y="731"/>
                    </a:cubicBezTo>
                    <a:cubicBezTo>
                      <a:pt x="238" y="712"/>
                      <a:pt x="240" y="687"/>
                      <a:pt x="230" y="667"/>
                    </a:cubicBezTo>
                    <a:cubicBezTo>
                      <a:pt x="224" y="655"/>
                      <a:pt x="219" y="643"/>
                      <a:pt x="215" y="631"/>
                    </a:cubicBezTo>
                    <a:cubicBezTo>
                      <a:pt x="207" y="609"/>
                      <a:pt x="189" y="593"/>
                      <a:pt x="166" y="589"/>
                    </a:cubicBezTo>
                    <a:cubicBezTo>
                      <a:pt x="66" y="569"/>
                      <a:pt x="66" y="569"/>
                      <a:pt x="66" y="569"/>
                    </a:cubicBezTo>
                    <a:cubicBezTo>
                      <a:pt x="65" y="479"/>
                      <a:pt x="65" y="479"/>
                      <a:pt x="65" y="479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189" y="455"/>
                      <a:pt x="207" y="439"/>
                      <a:pt x="215" y="417"/>
                    </a:cubicBezTo>
                    <a:cubicBezTo>
                      <a:pt x="219" y="405"/>
                      <a:pt x="224" y="393"/>
                      <a:pt x="230" y="381"/>
                    </a:cubicBezTo>
                    <a:cubicBezTo>
                      <a:pt x="240" y="361"/>
                      <a:pt x="238" y="336"/>
                      <a:pt x="225" y="317"/>
                    </a:cubicBezTo>
                    <a:cubicBezTo>
                      <a:pt x="168" y="231"/>
                      <a:pt x="168" y="231"/>
                      <a:pt x="168" y="231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28" y="232"/>
                      <a:pt x="340" y="236"/>
                      <a:pt x="353" y="236"/>
                    </a:cubicBezTo>
                    <a:cubicBezTo>
                      <a:pt x="363" y="236"/>
                      <a:pt x="372" y="234"/>
                      <a:pt x="381" y="230"/>
                    </a:cubicBezTo>
                    <a:cubicBezTo>
                      <a:pt x="393" y="224"/>
                      <a:pt x="405" y="219"/>
                      <a:pt x="417" y="215"/>
                    </a:cubicBezTo>
                    <a:cubicBezTo>
                      <a:pt x="439" y="207"/>
                      <a:pt x="455" y="189"/>
                      <a:pt x="459" y="166"/>
                    </a:cubicBezTo>
                    <a:cubicBezTo>
                      <a:pt x="479" y="66"/>
                      <a:pt x="479" y="66"/>
                      <a:pt x="479" y="66"/>
                    </a:cubicBezTo>
                    <a:cubicBezTo>
                      <a:pt x="569" y="65"/>
                      <a:pt x="569" y="65"/>
                      <a:pt x="569" y="65"/>
                    </a:cubicBezTo>
                    <a:cubicBezTo>
                      <a:pt x="589" y="166"/>
                      <a:pt x="589" y="166"/>
                      <a:pt x="589" y="166"/>
                    </a:cubicBezTo>
                    <a:cubicBezTo>
                      <a:pt x="593" y="189"/>
                      <a:pt x="609" y="207"/>
                      <a:pt x="631" y="215"/>
                    </a:cubicBezTo>
                    <a:cubicBezTo>
                      <a:pt x="643" y="219"/>
                      <a:pt x="655" y="224"/>
                      <a:pt x="667" y="230"/>
                    </a:cubicBezTo>
                    <a:cubicBezTo>
                      <a:pt x="676" y="234"/>
                      <a:pt x="685" y="236"/>
                      <a:pt x="695" y="236"/>
                    </a:cubicBezTo>
                    <a:cubicBezTo>
                      <a:pt x="708" y="236"/>
                      <a:pt x="721" y="232"/>
                      <a:pt x="731" y="225"/>
                    </a:cubicBezTo>
                    <a:cubicBezTo>
                      <a:pt x="817" y="168"/>
                      <a:pt x="817" y="168"/>
                      <a:pt x="817" y="168"/>
                    </a:cubicBezTo>
                    <a:cubicBezTo>
                      <a:pt x="880" y="231"/>
                      <a:pt x="880" y="231"/>
                      <a:pt x="880" y="231"/>
                    </a:cubicBezTo>
                    <a:cubicBezTo>
                      <a:pt x="823" y="317"/>
                      <a:pt x="823" y="317"/>
                      <a:pt x="823" y="317"/>
                    </a:cubicBezTo>
                    <a:cubicBezTo>
                      <a:pt x="810" y="336"/>
                      <a:pt x="808" y="361"/>
                      <a:pt x="818" y="381"/>
                    </a:cubicBezTo>
                    <a:cubicBezTo>
                      <a:pt x="824" y="393"/>
                      <a:pt x="829" y="405"/>
                      <a:pt x="833" y="417"/>
                    </a:cubicBezTo>
                    <a:cubicBezTo>
                      <a:pt x="841" y="439"/>
                      <a:pt x="859" y="455"/>
                      <a:pt x="882" y="459"/>
                    </a:cubicBezTo>
                    <a:cubicBezTo>
                      <a:pt x="982" y="479"/>
                      <a:pt x="982" y="479"/>
                      <a:pt x="982" y="479"/>
                    </a:cubicBezTo>
                    <a:cubicBezTo>
                      <a:pt x="983" y="569"/>
                      <a:pt x="983" y="569"/>
                      <a:pt x="983" y="569"/>
                    </a:cubicBezTo>
                    <a:lnTo>
                      <a:pt x="882" y="5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7" name="Freeform 11"/>
              <p:cNvSpPr>
                <a:spLocks noEditPoints="1"/>
              </p:cNvSpPr>
              <p:nvPr/>
            </p:nvSpPr>
            <p:spPr bwMode="auto">
              <a:xfrm>
                <a:off x="2799705" y="4724581"/>
                <a:ext cx="127000" cy="127000"/>
              </a:xfrm>
              <a:custGeom>
                <a:avLst/>
                <a:gdLst>
                  <a:gd name="T0" fmla="*/ 229 w 458"/>
                  <a:gd name="T1" fmla="*/ 0 h 458"/>
                  <a:gd name="T2" fmla="*/ 0 w 458"/>
                  <a:gd name="T3" fmla="*/ 229 h 458"/>
                  <a:gd name="T4" fmla="*/ 229 w 458"/>
                  <a:gd name="T5" fmla="*/ 458 h 458"/>
                  <a:gd name="T6" fmla="*/ 458 w 458"/>
                  <a:gd name="T7" fmla="*/ 229 h 458"/>
                  <a:gd name="T8" fmla="*/ 229 w 458"/>
                  <a:gd name="T9" fmla="*/ 0 h 458"/>
                  <a:gd name="T10" fmla="*/ 229 w 458"/>
                  <a:gd name="T11" fmla="*/ 430 h 458"/>
                  <a:gd name="T12" fmla="*/ 28 w 458"/>
                  <a:gd name="T13" fmla="*/ 229 h 458"/>
                  <a:gd name="T14" fmla="*/ 229 w 458"/>
                  <a:gd name="T15" fmla="*/ 28 h 458"/>
                  <a:gd name="T16" fmla="*/ 430 w 458"/>
                  <a:gd name="T17" fmla="*/ 229 h 458"/>
                  <a:gd name="T18" fmla="*/ 229 w 458"/>
                  <a:gd name="T19" fmla="*/ 43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8" h="458">
                    <a:moveTo>
                      <a:pt x="229" y="0"/>
                    </a:moveTo>
                    <a:cubicBezTo>
                      <a:pt x="102" y="0"/>
                      <a:pt x="0" y="102"/>
                      <a:pt x="0" y="229"/>
                    </a:cubicBezTo>
                    <a:cubicBezTo>
                      <a:pt x="0" y="356"/>
                      <a:pt x="102" y="458"/>
                      <a:pt x="229" y="458"/>
                    </a:cubicBezTo>
                    <a:cubicBezTo>
                      <a:pt x="356" y="458"/>
                      <a:pt x="458" y="356"/>
                      <a:pt x="458" y="229"/>
                    </a:cubicBezTo>
                    <a:cubicBezTo>
                      <a:pt x="458" y="102"/>
                      <a:pt x="356" y="0"/>
                      <a:pt x="229" y="0"/>
                    </a:cubicBezTo>
                    <a:close/>
                    <a:moveTo>
                      <a:pt x="229" y="430"/>
                    </a:moveTo>
                    <a:cubicBezTo>
                      <a:pt x="118" y="430"/>
                      <a:pt x="28" y="340"/>
                      <a:pt x="28" y="229"/>
                    </a:cubicBezTo>
                    <a:cubicBezTo>
                      <a:pt x="28" y="118"/>
                      <a:pt x="118" y="28"/>
                      <a:pt x="229" y="28"/>
                    </a:cubicBezTo>
                    <a:cubicBezTo>
                      <a:pt x="340" y="28"/>
                      <a:pt x="430" y="118"/>
                      <a:pt x="430" y="229"/>
                    </a:cubicBezTo>
                    <a:cubicBezTo>
                      <a:pt x="430" y="340"/>
                      <a:pt x="340" y="430"/>
                      <a:pt x="229" y="4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2827650" y="4754419"/>
                <a:ext cx="73026" cy="73026"/>
              </a:xfrm>
              <a:custGeom>
                <a:avLst/>
                <a:gdLst>
                  <a:gd name="T0" fmla="*/ 131 w 262"/>
                  <a:gd name="T1" fmla="*/ 0 h 262"/>
                  <a:gd name="T2" fmla="*/ 0 w 262"/>
                  <a:gd name="T3" fmla="*/ 131 h 262"/>
                  <a:gd name="T4" fmla="*/ 131 w 262"/>
                  <a:gd name="T5" fmla="*/ 262 h 262"/>
                  <a:gd name="T6" fmla="*/ 262 w 262"/>
                  <a:gd name="T7" fmla="*/ 131 h 262"/>
                  <a:gd name="T8" fmla="*/ 131 w 262"/>
                  <a:gd name="T9" fmla="*/ 0 h 262"/>
                  <a:gd name="T10" fmla="*/ 131 w 262"/>
                  <a:gd name="T11" fmla="*/ 229 h 262"/>
                  <a:gd name="T12" fmla="*/ 33 w 262"/>
                  <a:gd name="T13" fmla="*/ 131 h 262"/>
                  <a:gd name="T14" fmla="*/ 131 w 262"/>
                  <a:gd name="T15" fmla="*/ 33 h 262"/>
                  <a:gd name="T16" fmla="*/ 229 w 262"/>
                  <a:gd name="T17" fmla="*/ 131 h 262"/>
                  <a:gd name="T18" fmla="*/ 131 w 262"/>
                  <a:gd name="T19" fmla="*/ 2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2">
                    <a:moveTo>
                      <a:pt x="131" y="0"/>
                    </a:moveTo>
                    <a:cubicBezTo>
                      <a:pt x="59" y="0"/>
                      <a:pt x="0" y="59"/>
                      <a:pt x="0" y="131"/>
                    </a:cubicBezTo>
                    <a:cubicBezTo>
                      <a:pt x="0" y="203"/>
                      <a:pt x="59" y="262"/>
                      <a:pt x="131" y="262"/>
                    </a:cubicBezTo>
                    <a:cubicBezTo>
                      <a:pt x="203" y="262"/>
                      <a:pt x="262" y="203"/>
                      <a:pt x="262" y="131"/>
                    </a:cubicBezTo>
                    <a:cubicBezTo>
                      <a:pt x="262" y="59"/>
                      <a:pt x="203" y="0"/>
                      <a:pt x="131" y="0"/>
                    </a:cubicBezTo>
                    <a:close/>
                    <a:moveTo>
                      <a:pt x="131" y="229"/>
                    </a:moveTo>
                    <a:cubicBezTo>
                      <a:pt x="77" y="229"/>
                      <a:pt x="33" y="185"/>
                      <a:pt x="33" y="131"/>
                    </a:cubicBezTo>
                    <a:cubicBezTo>
                      <a:pt x="33" y="77"/>
                      <a:pt x="77" y="33"/>
                      <a:pt x="131" y="33"/>
                    </a:cubicBezTo>
                    <a:cubicBezTo>
                      <a:pt x="185" y="33"/>
                      <a:pt x="229" y="77"/>
                      <a:pt x="229" y="131"/>
                    </a:cubicBezTo>
                    <a:cubicBezTo>
                      <a:pt x="229" y="185"/>
                      <a:pt x="185" y="229"/>
                      <a:pt x="131" y="2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77" name="Group 105"/>
            <p:cNvGrpSpPr/>
            <p:nvPr/>
          </p:nvGrpSpPr>
          <p:grpSpPr>
            <a:xfrm>
              <a:off x="4510473" y="1902665"/>
              <a:ext cx="209469" cy="269998"/>
              <a:chOff x="2894013" y="3946525"/>
              <a:chExt cx="361646" cy="466153"/>
            </a:xfrm>
            <a:solidFill>
              <a:schemeClr val="bg1"/>
            </a:solidFill>
          </p:grpSpPr>
          <p:sp>
            <p:nvSpPr>
              <p:cNvPr id="84" name="Freeform 16"/>
              <p:cNvSpPr>
                <a:spLocks noEditPoints="1"/>
              </p:cNvSpPr>
              <p:nvPr/>
            </p:nvSpPr>
            <p:spPr bwMode="auto">
              <a:xfrm>
                <a:off x="2934984" y="3947540"/>
                <a:ext cx="320675" cy="465138"/>
              </a:xfrm>
              <a:custGeom>
                <a:avLst/>
                <a:gdLst>
                  <a:gd name="T0" fmla="*/ 495 w 990"/>
                  <a:gd name="T1" fmla="*/ 0 h 1440"/>
                  <a:gd name="T2" fmla="*/ 0 w 990"/>
                  <a:gd name="T3" fmla="*/ 495 h 1440"/>
                  <a:gd name="T4" fmla="*/ 226 w 990"/>
                  <a:gd name="T5" fmla="*/ 1037 h 1440"/>
                  <a:gd name="T6" fmla="*/ 495 w 990"/>
                  <a:gd name="T7" fmla="*/ 1440 h 1440"/>
                  <a:gd name="T8" fmla="*/ 764 w 990"/>
                  <a:gd name="T9" fmla="*/ 1039 h 1440"/>
                  <a:gd name="T10" fmla="*/ 990 w 990"/>
                  <a:gd name="T11" fmla="*/ 495 h 1440"/>
                  <a:gd name="T12" fmla="*/ 495 w 990"/>
                  <a:gd name="T13" fmla="*/ 0 h 1440"/>
                  <a:gd name="T14" fmla="*/ 612 w 990"/>
                  <a:gd name="T15" fmla="*/ 1223 h 1440"/>
                  <a:gd name="T16" fmla="*/ 389 w 990"/>
                  <a:gd name="T17" fmla="*/ 1251 h 1440"/>
                  <a:gd name="T18" fmla="*/ 362 w 990"/>
                  <a:gd name="T19" fmla="*/ 1166 h 1440"/>
                  <a:gd name="T20" fmla="*/ 361 w 990"/>
                  <a:gd name="T21" fmla="*/ 1164 h 1440"/>
                  <a:gd name="T22" fmla="*/ 640 w 990"/>
                  <a:gd name="T23" fmla="*/ 1129 h 1440"/>
                  <a:gd name="T24" fmla="*/ 628 w 990"/>
                  <a:gd name="T25" fmla="*/ 1169 h 1440"/>
                  <a:gd name="T26" fmla="*/ 612 w 990"/>
                  <a:gd name="T27" fmla="*/ 1223 h 1440"/>
                  <a:gd name="T28" fmla="*/ 348 w 990"/>
                  <a:gd name="T29" fmla="*/ 1121 h 1440"/>
                  <a:gd name="T30" fmla="*/ 320 w 990"/>
                  <a:gd name="T31" fmla="*/ 1035 h 1440"/>
                  <a:gd name="T32" fmla="*/ 670 w 990"/>
                  <a:gd name="T33" fmla="*/ 1035 h 1440"/>
                  <a:gd name="T34" fmla="*/ 654 w 990"/>
                  <a:gd name="T35" fmla="*/ 1083 h 1440"/>
                  <a:gd name="T36" fmla="*/ 348 w 990"/>
                  <a:gd name="T37" fmla="*/ 1121 h 1440"/>
                  <a:gd name="T38" fmla="*/ 495 w 990"/>
                  <a:gd name="T39" fmla="*/ 1350 h 1440"/>
                  <a:gd name="T40" fmla="*/ 405 w 990"/>
                  <a:gd name="T41" fmla="*/ 1294 h 1440"/>
                  <a:gd name="T42" fmla="*/ 596 w 990"/>
                  <a:gd name="T43" fmla="*/ 1270 h 1440"/>
                  <a:gd name="T44" fmla="*/ 495 w 990"/>
                  <a:gd name="T45" fmla="*/ 1350 h 1440"/>
                  <a:gd name="T46" fmla="*/ 705 w 990"/>
                  <a:gd name="T47" fmla="*/ 945 h 1440"/>
                  <a:gd name="T48" fmla="*/ 285 w 990"/>
                  <a:gd name="T49" fmla="*/ 945 h 1440"/>
                  <a:gd name="T50" fmla="*/ 209 w 990"/>
                  <a:gd name="T51" fmla="*/ 800 h 1440"/>
                  <a:gd name="T52" fmla="*/ 90 w 990"/>
                  <a:gd name="T53" fmla="*/ 495 h 1440"/>
                  <a:gd name="T54" fmla="*/ 495 w 990"/>
                  <a:gd name="T55" fmla="*/ 90 h 1440"/>
                  <a:gd name="T56" fmla="*/ 900 w 990"/>
                  <a:gd name="T57" fmla="*/ 495 h 1440"/>
                  <a:gd name="T58" fmla="*/ 781 w 990"/>
                  <a:gd name="T59" fmla="*/ 801 h 1440"/>
                  <a:gd name="T60" fmla="*/ 705 w 990"/>
                  <a:gd name="T61" fmla="*/ 945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0" h="1440">
                    <a:moveTo>
                      <a:pt x="495" y="0"/>
                    </a:moveTo>
                    <a:cubicBezTo>
                      <a:pt x="222" y="0"/>
                      <a:pt x="0" y="222"/>
                      <a:pt x="0" y="495"/>
                    </a:cubicBezTo>
                    <a:cubicBezTo>
                      <a:pt x="0" y="676"/>
                      <a:pt x="166" y="869"/>
                      <a:pt x="226" y="1037"/>
                    </a:cubicBezTo>
                    <a:cubicBezTo>
                      <a:pt x="317" y="1289"/>
                      <a:pt x="307" y="1440"/>
                      <a:pt x="495" y="1440"/>
                    </a:cubicBezTo>
                    <a:cubicBezTo>
                      <a:pt x="686" y="1440"/>
                      <a:pt x="673" y="1290"/>
                      <a:pt x="764" y="1039"/>
                    </a:cubicBezTo>
                    <a:cubicBezTo>
                      <a:pt x="824" y="869"/>
                      <a:pt x="990" y="675"/>
                      <a:pt x="990" y="495"/>
                    </a:cubicBezTo>
                    <a:cubicBezTo>
                      <a:pt x="990" y="222"/>
                      <a:pt x="768" y="0"/>
                      <a:pt x="495" y="0"/>
                    </a:cubicBezTo>
                    <a:close/>
                    <a:moveTo>
                      <a:pt x="612" y="1223"/>
                    </a:moveTo>
                    <a:cubicBezTo>
                      <a:pt x="389" y="1251"/>
                      <a:pt x="389" y="1251"/>
                      <a:pt x="389" y="1251"/>
                    </a:cubicBezTo>
                    <a:cubicBezTo>
                      <a:pt x="381" y="1228"/>
                      <a:pt x="372" y="1201"/>
                      <a:pt x="362" y="1166"/>
                    </a:cubicBezTo>
                    <a:cubicBezTo>
                      <a:pt x="361" y="1165"/>
                      <a:pt x="361" y="1165"/>
                      <a:pt x="361" y="1164"/>
                    </a:cubicBezTo>
                    <a:cubicBezTo>
                      <a:pt x="640" y="1129"/>
                      <a:pt x="640" y="1129"/>
                      <a:pt x="640" y="1129"/>
                    </a:cubicBezTo>
                    <a:cubicBezTo>
                      <a:pt x="636" y="1143"/>
                      <a:pt x="631" y="1157"/>
                      <a:pt x="628" y="1169"/>
                    </a:cubicBezTo>
                    <a:cubicBezTo>
                      <a:pt x="622" y="1189"/>
                      <a:pt x="617" y="1207"/>
                      <a:pt x="612" y="1223"/>
                    </a:cubicBezTo>
                    <a:close/>
                    <a:moveTo>
                      <a:pt x="348" y="1121"/>
                    </a:moveTo>
                    <a:cubicBezTo>
                      <a:pt x="340" y="1094"/>
                      <a:pt x="331" y="1065"/>
                      <a:pt x="320" y="1035"/>
                    </a:cubicBezTo>
                    <a:cubicBezTo>
                      <a:pt x="670" y="1035"/>
                      <a:pt x="670" y="1035"/>
                      <a:pt x="670" y="1035"/>
                    </a:cubicBezTo>
                    <a:cubicBezTo>
                      <a:pt x="664" y="1051"/>
                      <a:pt x="659" y="1067"/>
                      <a:pt x="654" y="1083"/>
                    </a:cubicBezTo>
                    <a:lnTo>
                      <a:pt x="348" y="1121"/>
                    </a:lnTo>
                    <a:close/>
                    <a:moveTo>
                      <a:pt x="495" y="1350"/>
                    </a:moveTo>
                    <a:cubicBezTo>
                      <a:pt x="449" y="1350"/>
                      <a:pt x="428" y="1345"/>
                      <a:pt x="405" y="1294"/>
                    </a:cubicBezTo>
                    <a:cubicBezTo>
                      <a:pt x="596" y="1270"/>
                      <a:pt x="596" y="1270"/>
                      <a:pt x="596" y="1270"/>
                    </a:cubicBezTo>
                    <a:cubicBezTo>
                      <a:pt x="568" y="1344"/>
                      <a:pt x="548" y="1350"/>
                      <a:pt x="495" y="1350"/>
                    </a:cubicBezTo>
                    <a:close/>
                    <a:moveTo>
                      <a:pt x="705" y="945"/>
                    </a:moveTo>
                    <a:cubicBezTo>
                      <a:pt x="285" y="945"/>
                      <a:pt x="285" y="945"/>
                      <a:pt x="285" y="945"/>
                    </a:cubicBezTo>
                    <a:cubicBezTo>
                      <a:pt x="263" y="896"/>
                      <a:pt x="236" y="848"/>
                      <a:pt x="209" y="800"/>
                    </a:cubicBezTo>
                    <a:cubicBezTo>
                      <a:pt x="151" y="695"/>
                      <a:pt x="90" y="586"/>
                      <a:pt x="90" y="495"/>
                    </a:cubicBezTo>
                    <a:cubicBezTo>
                      <a:pt x="90" y="272"/>
                      <a:pt x="272" y="90"/>
                      <a:pt x="495" y="90"/>
                    </a:cubicBezTo>
                    <a:cubicBezTo>
                      <a:pt x="718" y="90"/>
                      <a:pt x="900" y="272"/>
                      <a:pt x="900" y="495"/>
                    </a:cubicBezTo>
                    <a:cubicBezTo>
                      <a:pt x="900" y="586"/>
                      <a:pt x="839" y="695"/>
                      <a:pt x="781" y="801"/>
                    </a:cubicBezTo>
                    <a:cubicBezTo>
                      <a:pt x="754" y="848"/>
                      <a:pt x="728" y="897"/>
                      <a:pt x="705" y="9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5" name="Freeform 17"/>
              <p:cNvSpPr>
                <a:spLocks/>
              </p:cNvSpPr>
              <p:nvPr/>
            </p:nvSpPr>
            <p:spPr bwMode="auto">
              <a:xfrm>
                <a:off x="2894013" y="3946525"/>
                <a:ext cx="95250" cy="93663"/>
              </a:xfrm>
              <a:custGeom>
                <a:avLst/>
                <a:gdLst>
                  <a:gd name="T0" fmla="*/ 270 w 293"/>
                  <a:gd name="T1" fmla="*/ 0 h 293"/>
                  <a:gd name="T2" fmla="*/ 0 w 293"/>
                  <a:gd name="T3" fmla="*/ 270 h 293"/>
                  <a:gd name="T4" fmla="*/ 23 w 293"/>
                  <a:gd name="T5" fmla="*/ 293 h 293"/>
                  <a:gd name="T6" fmla="*/ 45 w 293"/>
                  <a:gd name="T7" fmla="*/ 270 h 293"/>
                  <a:gd name="T8" fmla="*/ 270 w 293"/>
                  <a:gd name="T9" fmla="*/ 45 h 293"/>
                  <a:gd name="T10" fmla="*/ 293 w 293"/>
                  <a:gd name="T11" fmla="*/ 23 h 293"/>
                  <a:gd name="T12" fmla="*/ 270 w 293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293">
                    <a:moveTo>
                      <a:pt x="270" y="0"/>
                    </a:moveTo>
                    <a:cubicBezTo>
                      <a:pt x="121" y="0"/>
                      <a:pt x="0" y="121"/>
                      <a:pt x="0" y="270"/>
                    </a:cubicBezTo>
                    <a:cubicBezTo>
                      <a:pt x="0" y="282"/>
                      <a:pt x="10" y="293"/>
                      <a:pt x="23" y="293"/>
                    </a:cubicBezTo>
                    <a:cubicBezTo>
                      <a:pt x="35" y="293"/>
                      <a:pt x="45" y="282"/>
                      <a:pt x="45" y="270"/>
                    </a:cubicBezTo>
                    <a:cubicBezTo>
                      <a:pt x="45" y="146"/>
                      <a:pt x="146" y="45"/>
                      <a:pt x="270" y="45"/>
                    </a:cubicBezTo>
                    <a:cubicBezTo>
                      <a:pt x="282" y="45"/>
                      <a:pt x="293" y="35"/>
                      <a:pt x="293" y="23"/>
                    </a:cubicBezTo>
                    <a:cubicBezTo>
                      <a:pt x="293" y="10"/>
                      <a:pt x="282" y="0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5347690" y="3352117"/>
              <a:ext cx="225682" cy="220220"/>
            </a:xfrm>
            <a:custGeom>
              <a:avLst/>
              <a:gdLst>
                <a:gd name="T0" fmla="*/ 803 w 1126"/>
                <a:gd name="T1" fmla="*/ 0 h 1096"/>
                <a:gd name="T2" fmla="*/ 477 w 1126"/>
                <a:gd name="T3" fmla="*/ 232 h 1096"/>
                <a:gd name="T4" fmla="*/ 474 w 1126"/>
                <a:gd name="T5" fmla="*/ 234 h 1096"/>
                <a:gd name="T6" fmla="*/ 120 w 1126"/>
                <a:gd name="T7" fmla="*/ 591 h 1096"/>
                <a:gd name="T8" fmla="*/ 5 w 1126"/>
                <a:gd name="T9" fmla="*/ 941 h 1096"/>
                <a:gd name="T10" fmla="*/ 120 w 1126"/>
                <a:gd name="T11" fmla="*/ 1096 h 1096"/>
                <a:gd name="T12" fmla="*/ 450 w 1126"/>
                <a:gd name="T13" fmla="*/ 1013 h 1096"/>
                <a:gd name="T14" fmla="*/ 1031 w 1126"/>
                <a:gd name="T15" fmla="*/ 452 h 1096"/>
                <a:gd name="T16" fmla="*/ 549 w 1126"/>
                <a:gd name="T17" fmla="*/ 815 h 1096"/>
                <a:gd name="T18" fmla="*/ 848 w 1126"/>
                <a:gd name="T19" fmla="*/ 401 h 1096"/>
                <a:gd name="T20" fmla="*/ 813 w 1126"/>
                <a:gd name="T21" fmla="*/ 573 h 1096"/>
                <a:gd name="T22" fmla="*/ 549 w 1126"/>
                <a:gd name="T23" fmla="*/ 841 h 1096"/>
                <a:gd name="T24" fmla="*/ 507 w 1126"/>
                <a:gd name="T25" fmla="*/ 694 h 1096"/>
                <a:gd name="T26" fmla="*/ 391 w 1126"/>
                <a:gd name="T27" fmla="*/ 583 h 1096"/>
                <a:gd name="T28" fmla="*/ 790 w 1126"/>
                <a:gd name="T29" fmla="*/ 306 h 1096"/>
                <a:gd name="T30" fmla="*/ 507 w 1126"/>
                <a:gd name="T31" fmla="*/ 694 h 1096"/>
                <a:gd name="T32" fmla="*/ 261 w 1126"/>
                <a:gd name="T33" fmla="*/ 547 h 1096"/>
                <a:gd name="T34" fmla="*/ 682 w 1126"/>
                <a:gd name="T35" fmla="*/ 245 h 1096"/>
                <a:gd name="T36" fmla="*/ 143 w 1126"/>
                <a:gd name="T37" fmla="*/ 1023 h 1096"/>
                <a:gd name="T38" fmla="*/ 68 w 1126"/>
                <a:gd name="T39" fmla="*/ 976 h 1096"/>
                <a:gd name="T40" fmla="*/ 108 w 1126"/>
                <a:gd name="T41" fmla="*/ 826 h 1096"/>
                <a:gd name="T42" fmla="*/ 270 w 1126"/>
                <a:gd name="T43" fmla="*/ 990 h 1096"/>
                <a:gd name="T44" fmla="*/ 304 w 1126"/>
                <a:gd name="T45" fmla="*/ 981 h 1096"/>
                <a:gd name="T46" fmla="*/ 118 w 1126"/>
                <a:gd name="T47" fmla="*/ 791 h 1096"/>
                <a:gd name="T48" fmla="*/ 165 w 1126"/>
                <a:gd name="T49" fmla="*/ 644 h 1096"/>
                <a:gd name="T50" fmla="*/ 443 w 1126"/>
                <a:gd name="T51" fmla="*/ 942 h 1096"/>
                <a:gd name="T52" fmla="*/ 304 w 1126"/>
                <a:gd name="T53" fmla="*/ 981 h 1096"/>
                <a:gd name="T54" fmla="*/ 925 w 1126"/>
                <a:gd name="T55" fmla="*/ 461 h 1096"/>
                <a:gd name="T56" fmla="*/ 838 w 1126"/>
                <a:gd name="T57" fmla="*/ 258 h 1096"/>
                <a:gd name="T58" fmla="*/ 692 w 1126"/>
                <a:gd name="T59" fmla="*/ 113 h 1096"/>
                <a:gd name="T60" fmla="*/ 958 w 1126"/>
                <a:gd name="T61" fmla="*/ 137 h 1096"/>
                <a:gd name="T62" fmla="*/ 983 w 1126"/>
                <a:gd name="T63" fmla="*/ 40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6" h="1096">
                  <a:moveTo>
                    <a:pt x="1007" y="88"/>
                  </a:moveTo>
                  <a:cubicBezTo>
                    <a:pt x="950" y="32"/>
                    <a:pt x="876" y="0"/>
                    <a:pt x="803" y="0"/>
                  </a:cubicBezTo>
                  <a:cubicBezTo>
                    <a:pt x="741" y="0"/>
                    <a:pt x="685" y="23"/>
                    <a:pt x="643" y="64"/>
                  </a:cubicBezTo>
                  <a:cubicBezTo>
                    <a:pt x="477" y="232"/>
                    <a:pt x="477" y="232"/>
                    <a:pt x="477" y="232"/>
                  </a:cubicBezTo>
                  <a:cubicBezTo>
                    <a:pt x="476" y="233"/>
                    <a:pt x="475" y="233"/>
                    <a:pt x="475" y="234"/>
                  </a:cubicBezTo>
                  <a:cubicBezTo>
                    <a:pt x="475" y="234"/>
                    <a:pt x="475" y="234"/>
                    <a:pt x="474" y="234"/>
                  </a:cubicBezTo>
                  <a:cubicBezTo>
                    <a:pt x="474" y="235"/>
                    <a:pt x="474" y="235"/>
                    <a:pt x="474" y="235"/>
                  </a:cubicBezTo>
                  <a:cubicBezTo>
                    <a:pt x="120" y="591"/>
                    <a:pt x="120" y="591"/>
                    <a:pt x="120" y="591"/>
                  </a:cubicBezTo>
                  <a:cubicBezTo>
                    <a:pt x="104" y="607"/>
                    <a:pt x="92" y="627"/>
                    <a:pt x="86" y="649"/>
                  </a:cubicBezTo>
                  <a:cubicBezTo>
                    <a:pt x="5" y="941"/>
                    <a:pt x="5" y="941"/>
                    <a:pt x="5" y="941"/>
                  </a:cubicBezTo>
                  <a:cubicBezTo>
                    <a:pt x="5" y="942"/>
                    <a:pt x="0" y="965"/>
                    <a:pt x="0" y="976"/>
                  </a:cubicBezTo>
                  <a:cubicBezTo>
                    <a:pt x="0" y="1042"/>
                    <a:pt x="54" y="1096"/>
                    <a:pt x="120" y="1096"/>
                  </a:cubicBezTo>
                  <a:cubicBezTo>
                    <a:pt x="133" y="1096"/>
                    <a:pt x="159" y="1090"/>
                    <a:pt x="160" y="1090"/>
                  </a:cubicBezTo>
                  <a:cubicBezTo>
                    <a:pt x="450" y="1013"/>
                    <a:pt x="450" y="1013"/>
                    <a:pt x="450" y="1013"/>
                  </a:cubicBezTo>
                  <a:cubicBezTo>
                    <a:pt x="472" y="1007"/>
                    <a:pt x="492" y="995"/>
                    <a:pt x="508" y="978"/>
                  </a:cubicBezTo>
                  <a:cubicBezTo>
                    <a:pt x="1031" y="452"/>
                    <a:pt x="1031" y="452"/>
                    <a:pt x="1031" y="452"/>
                  </a:cubicBezTo>
                  <a:cubicBezTo>
                    <a:pt x="1126" y="356"/>
                    <a:pt x="1116" y="197"/>
                    <a:pt x="1007" y="88"/>
                  </a:cubicBezTo>
                  <a:close/>
                  <a:moveTo>
                    <a:pt x="549" y="815"/>
                  </a:moveTo>
                  <a:cubicBezTo>
                    <a:pt x="546" y="784"/>
                    <a:pt x="537" y="754"/>
                    <a:pt x="524" y="725"/>
                  </a:cubicBezTo>
                  <a:cubicBezTo>
                    <a:pt x="848" y="401"/>
                    <a:pt x="848" y="401"/>
                    <a:pt x="848" y="401"/>
                  </a:cubicBezTo>
                  <a:cubicBezTo>
                    <a:pt x="868" y="464"/>
                    <a:pt x="857" y="529"/>
                    <a:pt x="814" y="573"/>
                  </a:cubicBezTo>
                  <a:cubicBezTo>
                    <a:pt x="814" y="573"/>
                    <a:pt x="813" y="573"/>
                    <a:pt x="813" y="573"/>
                  </a:cubicBezTo>
                  <a:cubicBezTo>
                    <a:pt x="814" y="574"/>
                    <a:pt x="814" y="574"/>
                    <a:pt x="814" y="574"/>
                  </a:cubicBezTo>
                  <a:cubicBezTo>
                    <a:pt x="549" y="841"/>
                    <a:pt x="549" y="841"/>
                    <a:pt x="549" y="841"/>
                  </a:cubicBezTo>
                  <a:cubicBezTo>
                    <a:pt x="549" y="832"/>
                    <a:pt x="549" y="824"/>
                    <a:pt x="549" y="815"/>
                  </a:cubicBezTo>
                  <a:close/>
                  <a:moveTo>
                    <a:pt x="507" y="694"/>
                  </a:moveTo>
                  <a:cubicBezTo>
                    <a:pt x="494" y="673"/>
                    <a:pt x="479" y="653"/>
                    <a:pt x="461" y="635"/>
                  </a:cubicBezTo>
                  <a:cubicBezTo>
                    <a:pt x="440" y="614"/>
                    <a:pt x="416" y="597"/>
                    <a:pt x="391" y="583"/>
                  </a:cubicBezTo>
                  <a:cubicBezTo>
                    <a:pt x="718" y="257"/>
                    <a:pt x="718" y="257"/>
                    <a:pt x="718" y="257"/>
                  </a:cubicBezTo>
                  <a:cubicBezTo>
                    <a:pt x="743" y="268"/>
                    <a:pt x="768" y="285"/>
                    <a:pt x="790" y="306"/>
                  </a:cubicBezTo>
                  <a:cubicBezTo>
                    <a:pt x="808" y="325"/>
                    <a:pt x="823" y="345"/>
                    <a:pt x="834" y="367"/>
                  </a:cubicBezTo>
                  <a:lnTo>
                    <a:pt x="507" y="694"/>
                  </a:lnTo>
                  <a:close/>
                  <a:moveTo>
                    <a:pt x="359" y="567"/>
                  </a:moveTo>
                  <a:cubicBezTo>
                    <a:pt x="327" y="554"/>
                    <a:pt x="294" y="547"/>
                    <a:pt x="261" y="547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65" y="242"/>
                    <a:pt x="624" y="230"/>
                    <a:pt x="682" y="245"/>
                  </a:cubicBezTo>
                  <a:lnTo>
                    <a:pt x="359" y="567"/>
                  </a:lnTo>
                  <a:close/>
                  <a:moveTo>
                    <a:pt x="143" y="1023"/>
                  </a:moveTo>
                  <a:cubicBezTo>
                    <a:pt x="139" y="1024"/>
                    <a:pt x="127" y="1027"/>
                    <a:pt x="120" y="1028"/>
                  </a:cubicBezTo>
                  <a:cubicBezTo>
                    <a:pt x="91" y="1027"/>
                    <a:pt x="68" y="1004"/>
                    <a:pt x="68" y="976"/>
                  </a:cubicBezTo>
                  <a:cubicBezTo>
                    <a:pt x="69" y="970"/>
                    <a:pt x="71" y="961"/>
                    <a:pt x="72" y="957"/>
                  </a:cubicBezTo>
                  <a:cubicBezTo>
                    <a:pt x="108" y="826"/>
                    <a:pt x="108" y="826"/>
                    <a:pt x="108" y="826"/>
                  </a:cubicBezTo>
                  <a:cubicBezTo>
                    <a:pt x="147" y="825"/>
                    <a:pt x="189" y="840"/>
                    <a:pt x="222" y="874"/>
                  </a:cubicBezTo>
                  <a:cubicBezTo>
                    <a:pt x="256" y="907"/>
                    <a:pt x="272" y="950"/>
                    <a:pt x="270" y="990"/>
                  </a:cubicBezTo>
                  <a:lnTo>
                    <a:pt x="143" y="1023"/>
                  </a:lnTo>
                  <a:close/>
                  <a:moveTo>
                    <a:pt x="304" y="981"/>
                  </a:moveTo>
                  <a:cubicBezTo>
                    <a:pt x="303" y="935"/>
                    <a:pt x="284" y="887"/>
                    <a:pt x="247" y="849"/>
                  </a:cubicBezTo>
                  <a:cubicBezTo>
                    <a:pt x="211" y="814"/>
                    <a:pt x="164" y="793"/>
                    <a:pt x="118" y="791"/>
                  </a:cubicBezTo>
                  <a:cubicBezTo>
                    <a:pt x="152" y="668"/>
                    <a:pt x="152" y="668"/>
                    <a:pt x="152" y="668"/>
                  </a:cubicBezTo>
                  <a:cubicBezTo>
                    <a:pt x="154" y="659"/>
                    <a:pt x="159" y="651"/>
                    <a:pt x="165" y="644"/>
                  </a:cubicBezTo>
                  <a:cubicBezTo>
                    <a:pt x="234" y="595"/>
                    <a:pt x="340" y="610"/>
                    <a:pt x="413" y="683"/>
                  </a:cubicBezTo>
                  <a:cubicBezTo>
                    <a:pt x="491" y="761"/>
                    <a:pt x="503" y="874"/>
                    <a:pt x="443" y="942"/>
                  </a:cubicBezTo>
                  <a:cubicBezTo>
                    <a:pt x="439" y="944"/>
                    <a:pt x="435" y="946"/>
                    <a:pt x="430" y="948"/>
                  </a:cubicBezTo>
                  <a:lnTo>
                    <a:pt x="304" y="981"/>
                  </a:lnTo>
                  <a:close/>
                  <a:moveTo>
                    <a:pt x="983" y="403"/>
                  </a:moveTo>
                  <a:cubicBezTo>
                    <a:pt x="925" y="461"/>
                    <a:pt x="925" y="461"/>
                    <a:pt x="925" y="461"/>
                  </a:cubicBezTo>
                  <a:cubicBezTo>
                    <a:pt x="925" y="454"/>
                    <a:pt x="926" y="446"/>
                    <a:pt x="925" y="438"/>
                  </a:cubicBezTo>
                  <a:cubicBezTo>
                    <a:pt x="919" y="372"/>
                    <a:pt x="888" y="308"/>
                    <a:pt x="838" y="258"/>
                  </a:cubicBezTo>
                  <a:cubicBezTo>
                    <a:pt x="782" y="202"/>
                    <a:pt x="708" y="170"/>
                    <a:pt x="635" y="170"/>
                  </a:cubicBezTo>
                  <a:cubicBezTo>
                    <a:pt x="692" y="113"/>
                    <a:pt x="692" y="113"/>
                    <a:pt x="692" y="113"/>
                  </a:cubicBezTo>
                  <a:cubicBezTo>
                    <a:pt x="720" y="84"/>
                    <a:pt x="760" y="69"/>
                    <a:pt x="803" y="69"/>
                  </a:cubicBezTo>
                  <a:cubicBezTo>
                    <a:pt x="858" y="69"/>
                    <a:pt x="915" y="93"/>
                    <a:pt x="958" y="137"/>
                  </a:cubicBezTo>
                  <a:cubicBezTo>
                    <a:pt x="999" y="178"/>
                    <a:pt x="1024" y="228"/>
                    <a:pt x="1027" y="280"/>
                  </a:cubicBezTo>
                  <a:cubicBezTo>
                    <a:pt x="1030" y="327"/>
                    <a:pt x="1015" y="371"/>
                    <a:pt x="983" y="4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79" name="Freeform 25"/>
            <p:cNvSpPr>
              <a:spLocks noEditPoints="1"/>
            </p:cNvSpPr>
            <p:nvPr/>
          </p:nvSpPr>
          <p:spPr bwMode="auto">
            <a:xfrm>
              <a:off x="4359701" y="2812391"/>
              <a:ext cx="427548" cy="427548"/>
            </a:xfrm>
            <a:custGeom>
              <a:avLst/>
              <a:gdLst>
                <a:gd name="T0" fmla="*/ 0 w 580"/>
                <a:gd name="T1" fmla="*/ 290 h 580"/>
                <a:gd name="T2" fmla="*/ 580 w 580"/>
                <a:gd name="T3" fmla="*/ 290 h 580"/>
                <a:gd name="T4" fmla="*/ 542 w 580"/>
                <a:gd name="T5" fmla="*/ 281 h 580"/>
                <a:gd name="T6" fmla="*/ 408 w 580"/>
                <a:gd name="T7" fmla="*/ 163 h 580"/>
                <a:gd name="T8" fmla="*/ 542 w 580"/>
                <a:gd name="T9" fmla="*/ 281 h 580"/>
                <a:gd name="T10" fmla="*/ 203 w 580"/>
                <a:gd name="T11" fmla="*/ 443 h 580"/>
                <a:gd name="T12" fmla="*/ 281 w 580"/>
                <a:gd name="T13" fmla="*/ 542 h 580"/>
                <a:gd name="T14" fmla="*/ 300 w 580"/>
                <a:gd name="T15" fmla="*/ 38 h 580"/>
                <a:gd name="T16" fmla="*/ 299 w 580"/>
                <a:gd name="T17" fmla="*/ 168 h 580"/>
                <a:gd name="T18" fmla="*/ 300 w 580"/>
                <a:gd name="T19" fmla="*/ 38 h 580"/>
                <a:gd name="T20" fmla="*/ 466 w 580"/>
                <a:gd name="T21" fmla="*/ 109 h 580"/>
                <a:gd name="T22" fmla="*/ 331 w 580"/>
                <a:gd name="T23" fmla="*/ 41 h 580"/>
                <a:gd name="T24" fmla="*/ 281 w 580"/>
                <a:gd name="T25" fmla="*/ 168 h 580"/>
                <a:gd name="T26" fmla="*/ 280 w 580"/>
                <a:gd name="T27" fmla="*/ 38 h 580"/>
                <a:gd name="T28" fmla="*/ 179 w 580"/>
                <a:gd name="T29" fmla="*/ 146 h 580"/>
                <a:gd name="T30" fmla="*/ 249 w 580"/>
                <a:gd name="T31" fmla="*/ 41 h 580"/>
                <a:gd name="T32" fmla="*/ 189 w 580"/>
                <a:gd name="T33" fmla="*/ 170 h 580"/>
                <a:gd name="T34" fmla="*/ 281 w 580"/>
                <a:gd name="T35" fmla="*/ 281 h 580"/>
                <a:gd name="T36" fmla="*/ 189 w 580"/>
                <a:gd name="T37" fmla="*/ 170 h 580"/>
                <a:gd name="T38" fmla="*/ 281 w 580"/>
                <a:gd name="T39" fmla="*/ 412 h 580"/>
                <a:gd name="T40" fmla="*/ 169 w 580"/>
                <a:gd name="T41" fmla="*/ 299 h 580"/>
                <a:gd name="T42" fmla="*/ 249 w 580"/>
                <a:gd name="T43" fmla="*/ 539 h 580"/>
                <a:gd name="T44" fmla="*/ 186 w 580"/>
                <a:gd name="T45" fmla="*/ 450 h 580"/>
                <a:gd name="T46" fmla="*/ 299 w 580"/>
                <a:gd name="T47" fmla="*/ 542 h 580"/>
                <a:gd name="T48" fmla="*/ 377 w 580"/>
                <a:gd name="T49" fmla="*/ 443 h 580"/>
                <a:gd name="T50" fmla="*/ 299 w 580"/>
                <a:gd name="T51" fmla="*/ 542 h 580"/>
                <a:gd name="T52" fmla="*/ 454 w 580"/>
                <a:gd name="T53" fmla="*/ 482 h 580"/>
                <a:gd name="T54" fmla="*/ 394 w 580"/>
                <a:gd name="T55" fmla="*/ 450 h 580"/>
                <a:gd name="T56" fmla="*/ 299 w 580"/>
                <a:gd name="T57" fmla="*/ 412 h 580"/>
                <a:gd name="T58" fmla="*/ 411 w 580"/>
                <a:gd name="T59" fmla="*/ 299 h 580"/>
                <a:gd name="T60" fmla="*/ 299 w 580"/>
                <a:gd name="T61" fmla="*/ 281 h 580"/>
                <a:gd name="T62" fmla="*/ 391 w 580"/>
                <a:gd name="T63" fmla="*/ 170 h 580"/>
                <a:gd name="T64" fmla="*/ 299 w 580"/>
                <a:gd name="T65" fmla="*/ 281 h 580"/>
                <a:gd name="T66" fmla="*/ 172 w 580"/>
                <a:gd name="T67" fmla="*/ 163 h 580"/>
                <a:gd name="T68" fmla="*/ 38 w 580"/>
                <a:gd name="T69" fmla="*/ 281 h 580"/>
                <a:gd name="T70" fmla="*/ 38 w 580"/>
                <a:gd name="T71" fmla="*/ 299 h 580"/>
                <a:gd name="T72" fmla="*/ 178 w 580"/>
                <a:gd name="T73" fmla="*/ 433 h 580"/>
                <a:gd name="T74" fmla="*/ 38 w 580"/>
                <a:gd name="T75" fmla="*/ 299 h 580"/>
                <a:gd name="T76" fmla="*/ 402 w 580"/>
                <a:gd name="T77" fmla="*/ 433 h 580"/>
                <a:gd name="T78" fmla="*/ 542 w 580"/>
                <a:gd name="T79" fmla="*/ 29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580">
                  <a:moveTo>
                    <a:pt x="290" y="0"/>
                  </a:move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130"/>
                    <a:pt x="450" y="0"/>
                    <a:pt x="290" y="0"/>
                  </a:cubicBezTo>
                  <a:close/>
                  <a:moveTo>
                    <a:pt x="542" y="281"/>
                  </a:moveTo>
                  <a:cubicBezTo>
                    <a:pt x="430" y="281"/>
                    <a:pt x="430" y="281"/>
                    <a:pt x="430" y="281"/>
                  </a:cubicBezTo>
                  <a:cubicBezTo>
                    <a:pt x="429" y="239"/>
                    <a:pt x="422" y="200"/>
                    <a:pt x="408" y="163"/>
                  </a:cubicBezTo>
                  <a:cubicBezTo>
                    <a:pt x="434" y="153"/>
                    <a:pt x="457" y="139"/>
                    <a:pt x="478" y="122"/>
                  </a:cubicBezTo>
                  <a:cubicBezTo>
                    <a:pt x="516" y="165"/>
                    <a:pt x="540" y="220"/>
                    <a:pt x="542" y="281"/>
                  </a:cubicBezTo>
                  <a:close/>
                  <a:moveTo>
                    <a:pt x="280" y="542"/>
                  </a:moveTo>
                  <a:cubicBezTo>
                    <a:pt x="249" y="516"/>
                    <a:pt x="222" y="483"/>
                    <a:pt x="203" y="443"/>
                  </a:cubicBezTo>
                  <a:cubicBezTo>
                    <a:pt x="228" y="436"/>
                    <a:pt x="254" y="432"/>
                    <a:pt x="281" y="431"/>
                  </a:cubicBezTo>
                  <a:cubicBezTo>
                    <a:pt x="281" y="542"/>
                    <a:pt x="281" y="542"/>
                    <a:pt x="281" y="542"/>
                  </a:cubicBezTo>
                  <a:cubicBezTo>
                    <a:pt x="280" y="542"/>
                    <a:pt x="280" y="542"/>
                    <a:pt x="280" y="542"/>
                  </a:cubicBezTo>
                  <a:close/>
                  <a:moveTo>
                    <a:pt x="300" y="38"/>
                  </a:moveTo>
                  <a:cubicBezTo>
                    <a:pt x="336" y="67"/>
                    <a:pt x="364" y="107"/>
                    <a:pt x="384" y="153"/>
                  </a:cubicBezTo>
                  <a:cubicBezTo>
                    <a:pt x="357" y="162"/>
                    <a:pt x="329" y="167"/>
                    <a:pt x="299" y="16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300" y="38"/>
                    <a:pt x="300" y="38"/>
                    <a:pt x="300" y="38"/>
                  </a:cubicBezTo>
                  <a:close/>
                  <a:moveTo>
                    <a:pt x="331" y="41"/>
                  </a:moveTo>
                  <a:cubicBezTo>
                    <a:pt x="383" y="50"/>
                    <a:pt x="429" y="74"/>
                    <a:pt x="466" y="109"/>
                  </a:cubicBezTo>
                  <a:cubicBezTo>
                    <a:pt x="446" y="124"/>
                    <a:pt x="425" y="137"/>
                    <a:pt x="401" y="146"/>
                  </a:cubicBezTo>
                  <a:cubicBezTo>
                    <a:pt x="384" y="106"/>
                    <a:pt x="360" y="70"/>
                    <a:pt x="331" y="41"/>
                  </a:cubicBezTo>
                  <a:close/>
                  <a:moveTo>
                    <a:pt x="281" y="38"/>
                  </a:moveTo>
                  <a:cubicBezTo>
                    <a:pt x="281" y="168"/>
                    <a:pt x="281" y="168"/>
                    <a:pt x="281" y="168"/>
                  </a:cubicBezTo>
                  <a:cubicBezTo>
                    <a:pt x="251" y="167"/>
                    <a:pt x="223" y="162"/>
                    <a:pt x="196" y="153"/>
                  </a:cubicBezTo>
                  <a:cubicBezTo>
                    <a:pt x="216" y="107"/>
                    <a:pt x="244" y="67"/>
                    <a:pt x="280" y="38"/>
                  </a:cubicBezTo>
                  <a:cubicBezTo>
                    <a:pt x="280" y="38"/>
                    <a:pt x="280" y="38"/>
                    <a:pt x="281" y="38"/>
                  </a:cubicBezTo>
                  <a:close/>
                  <a:moveTo>
                    <a:pt x="179" y="146"/>
                  </a:moveTo>
                  <a:cubicBezTo>
                    <a:pt x="155" y="137"/>
                    <a:pt x="134" y="124"/>
                    <a:pt x="114" y="109"/>
                  </a:cubicBezTo>
                  <a:cubicBezTo>
                    <a:pt x="151" y="74"/>
                    <a:pt x="197" y="50"/>
                    <a:pt x="249" y="41"/>
                  </a:cubicBezTo>
                  <a:cubicBezTo>
                    <a:pt x="220" y="70"/>
                    <a:pt x="196" y="106"/>
                    <a:pt x="179" y="146"/>
                  </a:cubicBezTo>
                  <a:close/>
                  <a:moveTo>
                    <a:pt x="189" y="170"/>
                  </a:moveTo>
                  <a:cubicBezTo>
                    <a:pt x="218" y="180"/>
                    <a:pt x="249" y="186"/>
                    <a:pt x="281" y="1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169" y="281"/>
                    <a:pt x="169" y="281"/>
                    <a:pt x="169" y="281"/>
                  </a:cubicBezTo>
                  <a:cubicBezTo>
                    <a:pt x="170" y="241"/>
                    <a:pt x="177" y="204"/>
                    <a:pt x="189" y="170"/>
                  </a:cubicBezTo>
                  <a:close/>
                  <a:moveTo>
                    <a:pt x="281" y="299"/>
                  </a:moveTo>
                  <a:cubicBezTo>
                    <a:pt x="281" y="412"/>
                    <a:pt x="281" y="412"/>
                    <a:pt x="281" y="412"/>
                  </a:cubicBezTo>
                  <a:cubicBezTo>
                    <a:pt x="251" y="413"/>
                    <a:pt x="223" y="418"/>
                    <a:pt x="196" y="426"/>
                  </a:cubicBezTo>
                  <a:cubicBezTo>
                    <a:pt x="180" y="388"/>
                    <a:pt x="170" y="345"/>
                    <a:pt x="169" y="299"/>
                  </a:cubicBezTo>
                  <a:lnTo>
                    <a:pt x="281" y="299"/>
                  </a:lnTo>
                  <a:close/>
                  <a:moveTo>
                    <a:pt x="249" y="539"/>
                  </a:moveTo>
                  <a:cubicBezTo>
                    <a:pt x="202" y="531"/>
                    <a:pt x="160" y="511"/>
                    <a:pt x="126" y="482"/>
                  </a:cubicBezTo>
                  <a:cubicBezTo>
                    <a:pt x="145" y="469"/>
                    <a:pt x="164" y="458"/>
                    <a:pt x="186" y="450"/>
                  </a:cubicBezTo>
                  <a:cubicBezTo>
                    <a:pt x="202" y="484"/>
                    <a:pt x="223" y="514"/>
                    <a:pt x="249" y="539"/>
                  </a:cubicBezTo>
                  <a:close/>
                  <a:moveTo>
                    <a:pt x="299" y="542"/>
                  </a:moveTo>
                  <a:cubicBezTo>
                    <a:pt x="299" y="431"/>
                    <a:pt x="299" y="431"/>
                    <a:pt x="299" y="431"/>
                  </a:cubicBezTo>
                  <a:cubicBezTo>
                    <a:pt x="326" y="432"/>
                    <a:pt x="352" y="436"/>
                    <a:pt x="377" y="443"/>
                  </a:cubicBezTo>
                  <a:cubicBezTo>
                    <a:pt x="358" y="483"/>
                    <a:pt x="331" y="516"/>
                    <a:pt x="300" y="542"/>
                  </a:cubicBezTo>
                  <a:cubicBezTo>
                    <a:pt x="300" y="542"/>
                    <a:pt x="300" y="542"/>
                    <a:pt x="299" y="542"/>
                  </a:cubicBezTo>
                  <a:close/>
                  <a:moveTo>
                    <a:pt x="394" y="450"/>
                  </a:moveTo>
                  <a:cubicBezTo>
                    <a:pt x="416" y="458"/>
                    <a:pt x="435" y="469"/>
                    <a:pt x="454" y="482"/>
                  </a:cubicBezTo>
                  <a:cubicBezTo>
                    <a:pt x="420" y="511"/>
                    <a:pt x="378" y="531"/>
                    <a:pt x="331" y="539"/>
                  </a:cubicBezTo>
                  <a:cubicBezTo>
                    <a:pt x="357" y="514"/>
                    <a:pt x="378" y="484"/>
                    <a:pt x="394" y="450"/>
                  </a:cubicBezTo>
                  <a:close/>
                  <a:moveTo>
                    <a:pt x="384" y="426"/>
                  </a:moveTo>
                  <a:cubicBezTo>
                    <a:pt x="357" y="418"/>
                    <a:pt x="329" y="413"/>
                    <a:pt x="299" y="412"/>
                  </a:cubicBezTo>
                  <a:cubicBezTo>
                    <a:pt x="299" y="299"/>
                    <a:pt x="299" y="299"/>
                    <a:pt x="299" y="299"/>
                  </a:cubicBezTo>
                  <a:cubicBezTo>
                    <a:pt x="411" y="299"/>
                    <a:pt x="411" y="299"/>
                    <a:pt x="411" y="299"/>
                  </a:cubicBezTo>
                  <a:cubicBezTo>
                    <a:pt x="410" y="345"/>
                    <a:pt x="400" y="388"/>
                    <a:pt x="384" y="426"/>
                  </a:cubicBezTo>
                  <a:close/>
                  <a:moveTo>
                    <a:pt x="299" y="281"/>
                  </a:moveTo>
                  <a:cubicBezTo>
                    <a:pt x="299" y="187"/>
                    <a:pt x="299" y="187"/>
                    <a:pt x="299" y="187"/>
                  </a:cubicBezTo>
                  <a:cubicBezTo>
                    <a:pt x="331" y="186"/>
                    <a:pt x="362" y="180"/>
                    <a:pt x="391" y="170"/>
                  </a:cubicBezTo>
                  <a:cubicBezTo>
                    <a:pt x="403" y="204"/>
                    <a:pt x="410" y="241"/>
                    <a:pt x="411" y="281"/>
                  </a:cubicBezTo>
                  <a:lnTo>
                    <a:pt x="299" y="281"/>
                  </a:lnTo>
                  <a:close/>
                  <a:moveTo>
                    <a:pt x="102" y="122"/>
                  </a:moveTo>
                  <a:cubicBezTo>
                    <a:pt x="123" y="139"/>
                    <a:pt x="146" y="153"/>
                    <a:pt x="172" y="163"/>
                  </a:cubicBezTo>
                  <a:cubicBezTo>
                    <a:pt x="158" y="200"/>
                    <a:pt x="151" y="239"/>
                    <a:pt x="150" y="281"/>
                  </a:cubicBezTo>
                  <a:cubicBezTo>
                    <a:pt x="38" y="281"/>
                    <a:pt x="38" y="281"/>
                    <a:pt x="38" y="281"/>
                  </a:cubicBezTo>
                  <a:cubicBezTo>
                    <a:pt x="40" y="220"/>
                    <a:pt x="64" y="165"/>
                    <a:pt x="102" y="122"/>
                  </a:cubicBezTo>
                  <a:close/>
                  <a:moveTo>
                    <a:pt x="38" y="299"/>
                  </a:moveTo>
                  <a:cubicBezTo>
                    <a:pt x="150" y="299"/>
                    <a:pt x="150" y="299"/>
                    <a:pt x="150" y="299"/>
                  </a:cubicBezTo>
                  <a:cubicBezTo>
                    <a:pt x="151" y="347"/>
                    <a:pt x="161" y="392"/>
                    <a:pt x="178" y="433"/>
                  </a:cubicBezTo>
                  <a:cubicBezTo>
                    <a:pt x="155" y="442"/>
                    <a:pt x="132" y="454"/>
                    <a:pt x="112" y="469"/>
                  </a:cubicBezTo>
                  <a:cubicBezTo>
                    <a:pt x="68" y="425"/>
                    <a:pt x="40" y="366"/>
                    <a:pt x="38" y="299"/>
                  </a:cubicBezTo>
                  <a:close/>
                  <a:moveTo>
                    <a:pt x="468" y="469"/>
                  </a:moveTo>
                  <a:cubicBezTo>
                    <a:pt x="448" y="454"/>
                    <a:pt x="426" y="442"/>
                    <a:pt x="402" y="433"/>
                  </a:cubicBezTo>
                  <a:cubicBezTo>
                    <a:pt x="419" y="392"/>
                    <a:pt x="429" y="347"/>
                    <a:pt x="430" y="299"/>
                  </a:cubicBezTo>
                  <a:cubicBezTo>
                    <a:pt x="542" y="299"/>
                    <a:pt x="542" y="299"/>
                    <a:pt x="542" y="299"/>
                  </a:cubicBezTo>
                  <a:cubicBezTo>
                    <a:pt x="540" y="366"/>
                    <a:pt x="512" y="425"/>
                    <a:pt x="468" y="4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81" name="Oval 57"/>
            <p:cNvSpPr/>
            <p:nvPr/>
          </p:nvSpPr>
          <p:spPr>
            <a:xfrm>
              <a:off x="6530176" y="2365835"/>
              <a:ext cx="54864" cy="54864"/>
            </a:xfrm>
            <a:prstGeom prst="ellipse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</p:grpSp>
      <p:sp>
        <p:nvSpPr>
          <p:cNvPr id="97" name="TextBox 96"/>
          <p:cNvSpPr txBox="1"/>
          <p:nvPr/>
        </p:nvSpPr>
        <p:spPr>
          <a:xfrm>
            <a:off x="908139" y="2226059"/>
            <a:ext cx="4170117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A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너에게 주는 선물</a:t>
            </a:r>
          </a:p>
        </p:txBody>
      </p:sp>
      <p:sp>
        <p:nvSpPr>
          <p:cNvPr id="98" name="직사각형 97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149" name="Elbow Connector 56"/>
          <p:cNvCxnSpPr/>
          <p:nvPr/>
        </p:nvCxnSpPr>
        <p:spPr>
          <a:xfrm rot="10800000">
            <a:off x="2845060" y="4768929"/>
            <a:ext cx="623000" cy="207171"/>
          </a:xfrm>
          <a:prstGeom prst="bentConnector3">
            <a:avLst/>
          </a:prstGeom>
          <a:ln w="9525">
            <a:solidFill>
              <a:schemeClr val="tx2">
                <a:lumMod val="40000"/>
                <a:lumOff val="60000"/>
              </a:schemeClr>
            </a:solidFill>
            <a:headEnd type="none" w="sm" len="sm"/>
            <a:tailEnd type="non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479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72250" y="1287986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477346" y="1336682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770733" y="1470296"/>
            <a:ext cx="4012637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주간재활프로그램 기획 및 진행 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352320" y="1363771"/>
            <a:ext cx="53251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grpSp>
        <p:nvGrpSpPr>
          <p:cNvPr id="55" name="Group 12"/>
          <p:cNvGrpSpPr/>
          <p:nvPr/>
        </p:nvGrpSpPr>
        <p:grpSpPr>
          <a:xfrm>
            <a:off x="875406" y="2788422"/>
            <a:ext cx="7973525" cy="3959895"/>
            <a:chOff x="684213" y="1242242"/>
            <a:chExt cx="7973525" cy="3959895"/>
          </a:xfrm>
        </p:grpSpPr>
        <p:cxnSp>
          <p:nvCxnSpPr>
            <p:cNvPr id="56" name="Elbow Connector 53"/>
            <p:cNvCxnSpPr/>
            <p:nvPr/>
          </p:nvCxnSpPr>
          <p:spPr>
            <a:xfrm rot="10800000">
              <a:off x="2646458" y="1725118"/>
              <a:ext cx="1601694" cy="270372"/>
            </a:xfrm>
            <a:prstGeom prst="bentConnector3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Elbow Connector 56"/>
            <p:cNvCxnSpPr/>
            <p:nvPr/>
          </p:nvCxnSpPr>
          <p:spPr>
            <a:xfrm rot="10800000">
              <a:off x="2653867" y="3222749"/>
              <a:ext cx="623000" cy="207171"/>
            </a:xfrm>
            <a:prstGeom prst="bentConnector3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8" name="Group 6"/>
            <p:cNvGrpSpPr/>
            <p:nvPr/>
          </p:nvGrpSpPr>
          <p:grpSpPr>
            <a:xfrm>
              <a:off x="3976829" y="2430995"/>
              <a:ext cx="1190342" cy="1190342"/>
              <a:chOff x="2622078" y="2371487"/>
              <a:chExt cx="1314926" cy="1314926"/>
            </a:xfrm>
          </p:grpSpPr>
          <p:sp>
            <p:nvSpPr>
              <p:cNvPr id="146" name="Oval 7"/>
              <p:cNvSpPr/>
              <p:nvPr/>
            </p:nvSpPr>
            <p:spPr>
              <a:xfrm>
                <a:off x="2852798" y="2602208"/>
                <a:ext cx="853486" cy="853484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7" name="Freeform 5"/>
              <p:cNvSpPr>
                <a:spLocks noEditPoints="1"/>
              </p:cNvSpPr>
              <p:nvPr/>
            </p:nvSpPr>
            <p:spPr bwMode="auto">
              <a:xfrm>
                <a:off x="2622078" y="2371487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59" name="Group 5"/>
            <p:cNvGrpSpPr/>
            <p:nvPr/>
          </p:nvGrpSpPr>
          <p:grpSpPr>
            <a:xfrm>
              <a:off x="3290631" y="3010605"/>
              <a:ext cx="773896" cy="773896"/>
              <a:chOff x="2804160" y="3002508"/>
              <a:chExt cx="1314926" cy="1314925"/>
            </a:xfrm>
          </p:grpSpPr>
          <p:sp>
            <p:nvSpPr>
              <p:cNvPr id="144" name="Oval 3"/>
              <p:cNvSpPr/>
              <p:nvPr/>
            </p:nvSpPr>
            <p:spPr>
              <a:xfrm>
                <a:off x="3034881" y="3233230"/>
                <a:ext cx="853486" cy="85348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5" name="Freeform 5"/>
              <p:cNvSpPr>
                <a:spLocks noEditPoints="1"/>
              </p:cNvSpPr>
              <p:nvPr/>
            </p:nvSpPr>
            <p:spPr bwMode="auto">
              <a:xfrm>
                <a:off x="2804160" y="3002508"/>
                <a:ext cx="1314926" cy="1314925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60" name="Group 9"/>
            <p:cNvGrpSpPr/>
            <p:nvPr/>
          </p:nvGrpSpPr>
          <p:grpSpPr>
            <a:xfrm>
              <a:off x="5084820" y="3075279"/>
              <a:ext cx="773896" cy="773896"/>
              <a:chOff x="2449081" y="3112398"/>
              <a:chExt cx="1314926" cy="1314926"/>
            </a:xfrm>
          </p:grpSpPr>
          <p:sp>
            <p:nvSpPr>
              <p:cNvPr id="103" name="Oval 10"/>
              <p:cNvSpPr/>
              <p:nvPr/>
            </p:nvSpPr>
            <p:spPr>
              <a:xfrm>
                <a:off x="2679800" y="3343119"/>
                <a:ext cx="853486" cy="85348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3" name="Freeform 5"/>
              <p:cNvSpPr>
                <a:spLocks noEditPoints="1"/>
              </p:cNvSpPr>
              <p:nvPr/>
            </p:nvSpPr>
            <p:spPr bwMode="auto">
              <a:xfrm>
                <a:off x="2449081" y="3112398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94" name="Group 20"/>
            <p:cNvGrpSpPr/>
            <p:nvPr/>
          </p:nvGrpSpPr>
          <p:grpSpPr>
            <a:xfrm>
              <a:off x="4239965" y="1650599"/>
              <a:ext cx="773896" cy="773896"/>
              <a:chOff x="2734267" y="2444351"/>
              <a:chExt cx="1314926" cy="1314926"/>
            </a:xfrm>
          </p:grpSpPr>
          <p:sp>
            <p:nvSpPr>
              <p:cNvPr id="95" name="Oval 21"/>
              <p:cNvSpPr/>
              <p:nvPr/>
            </p:nvSpPr>
            <p:spPr>
              <a:xfrm>
                <a:off x="2964988" y="2675072"/>
                <a:ext cx="853486" cy="85348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6" name="Freeform 5"/>
              <p:cNvSpPr>
                <a:spLocks noEditPoints="1"/>
              </p:cNvSpPr>
              <p:nvPr/>
            </p:nvSpPr>
            <p:spPr bwMode="auto">
              <a:xfrm>
                <a:off x="2734267" y="2444351"/>
                <a:ext cx="1314926" cy="1314926"/>
              </a:xfrm>
              <a:custGeom>
                <a:avLst/>
                <a:gdLst>
                  <a:gd name="T0" fmla="*/ 1494 w 1598"/>
                  <a:gd name="T1" fmla="*/ 803 h 1605"/>
                  <a:gd name="T2" fmla="*/ 1598 w 1598"/>
                  <a:gd name="T3" fmla="*/ 724 h 1605"/>
                  <a:gd name="T4" fmla="*/ 1466 w 1598"/>
                  <a:gd name="T5" fmla="*/ 605 h 1605"/>
                  <a:gd name="T6" fmla="*/ 1523 w 1598"/>
                  <a:gd name="T7" fmla="*/ 455 h 1605"/>
                  <a:gd name="T8" fmla="*/ 1358 w 1598"/>
                  <a:gd name="T9" fmla="*/ 389 h 1605"/>
                  <a:gd name="T10" fmla="*/ 1361 w 1598"/>
                  <a:gd name="T11" fmla="*/ 229 h 1605"/>
                  <a:gd name="T12" fmla="*/ 1182 w 1598"/>
                  <a:gd name="T13" fmla="*/ 223 h 1605"/>
                  <a:gd name="T14" fmla="*/ 1130 w 1598"/>
                  <a:gd name="T15" fmla="*/ 71 h 1605"/>
                  <a:gd name="T16" fmla="*/ 961 w 1598"/>
                  <a:gd name="T17" fmla="*/ 126 h 1605"/>
                  <a:gd name="T18" fmla="*/ 860 w 1598"/>
                  <a:gd name="T19" fmla="*/ 2 h 1605"/>
                  <a:gd name="T20" fmla="*/ 737 w 1598"/>
                  <a:gd name="T21" fmla="*/ 2 h 1605"/>
                  <a:gd name="T22" fmla="*/ 637 w 1598"/>
                  <a:gd name="T23" fmla="*/ 126 h 1605"/>
                  <a:gd name="T24" fmla="*/ 467 w 1598"/>
                  <a:gd name="T25" fmla="*/ 71 h 1605"/>
                  <a:gd name="T26" fmla="*/ 415 w 1598"/>
                  <a:gd name="T27" fmla="*/ 223 h 1605"/>
                  <a:gd name="T28" fmla="*/ 237 w 1598"/>
                  <a:gd name="T29" fmla="*/ 229 h 1605"/>
                  <a:gd name="T30" fmla="*/ 240 w 1598"/>
                  <a:gd name="T31" fmla="*/ 389 h 1605"/>
                  <a:gd name="T32" fmla="*/ 75 w 1598"/>
                  <a:gd name="T33" fmla="*/ 455 h 1605"/>
                  <a:gd name="T34" fmla="*/ 132 w 1598"/>
                  <a:gd name="T35" fmla="*/ 605 h 1605"/>
                  <a:gd name="T36" fmla="*/ 0 w 1598"/>
                  <a:gd name="T37" fmla="*/ 724 h 1605"/>
                  <a:gd name="T38" fmla="*/ 104 w 1598"/>
                  <a:gd name="T39" fmla="*/ 803 h 1605"/>
                  <a:gd name="T40" fmla="*/ 0 w 1598"/>
                  <a:gd name="T41" fmla="*/ 881 h 1605"/>
                  <a:gd name="T42" fmla="*/ 132 w 1598"/>
                  <a:gd name="T43" fmla="*/ 1000 h 1605"/>
                  <a:gd name="T44" fmla="*/ 75 w 1598"/>
                  <a:gd name="T45" fmla="*/ 1150 h 1605"/>
                  <a:gd name="T46" fmla="*/ 240 w 1598"/>
                  <a:gd name="T47" fmla="*/ 1216 h 1605"/>
                  <a:gd name="T48" fmla="*/ 237 w 1598"/>
                  <a:gd name="T49" fmla="*/ 1376 h 1605"/>
                  <a:gd name="T50" fmla="*/ 415 w 1598"/>
                  <a:gd name="T51" fmla="*/ 1383 h 1605"/>
                  <a:gd name="T52" fmla="*/ 467 w 1598"/>
                  <a:gd name="T53" fmla="*/ 1534 h 1605"/>
                  <a:gd name="T54" fmla="*/ 637 w 1598"/>
                  <a:gd name="T55" fmla="*/ 1479 h 1605"/>
                  <a:gd name="T56" fmla="*/ 737 w 1598"/>
                  <a:gd name="T57" fmla="*/ 1603 h 1605"/>
                  <a:gd name="T58" fmla="*/ 860 w 1598"/>
                  <a:gd name="T59" fmla="*/ 1603 h 1605"/>
                  <a:gd name="T60" fmla="*/ 961 w 1598"/>
                  <a:gd name="T61" fmla="*/ 1479 h 1605"/>
                  <a:gd name="T62" fmla="*/ 1130 w 1598"/>
                  <a:gd name="T63" fmla="*/ 1534 h 1605"/>
                  <a:gd name="T64" fmla="*/ 1182 w 1598"/>
                  <a:gd name="T65" fmla="*/ 1383 h 1605"/>
                  <a:gd name="T66" fmla="*/ 1361 w 1598"/>
                  <a:gd name="T67" fmla="*/ 1376 h 1605"/>
                  <a:gd name="T68" fmla="*/ 1358 w 1598"/>
                  <a:gd name="T69" fmla="*/ 1216 h 1605"/>
                  <a:gd name="T70" fmla="*/ 1523 w 1598"/>
                  <a:gd name="T71" fmla="*/ 1150 h 1605"/>
                  <a:gd name="T72" fmla="*/ 1466 w 1598"/>
                  <a:gd name="T73" fmla="*/ 1000 h 1605"/>
                  <a:gd name="T74" fmla="*/ 1598 w 1598"/>
                  <a:gd name="T75" fmla="*/ 881 h 1605"/>
                  <a:gd name="T76" fmla="*/ 799 w 1598"/>
                  <a:gd name="T77" fmla="*/ 1383 h 1605"/>
                  <a:gd name="T78" fmla="*/ 799 w 1598"/>
                  <a:gd name="T79" fmla="*/ 222 h 1605"/>
                  <a:gd name="T80" fmla="*/ 799 w 1598"/>
                  <a:gd name="T81" fmla="*/ 1383 h 1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598" h="1605">
                    <a:moveTo>
                      <a:pt x="1493" y="845"/>
                    </a:moveTo>
                    <a:cubicBezTo>
                      <a:pt x="1494" y="831"/>
                      <a:pt x="1494" y="817"/>
                      <a:pt x="1494" y="803"/>
                    </a:cubicBezTo>
                    <a:cubicBezTo>
                      <a:pt x="1494" y="788"/>
                      <a:pt x="1494" y="774"/>
                      <a:pt x="1493" y="760"/>
                    </a:cubicBezTo>
                    <a:cubicBezTo>
                      <a:pt x="1534" y="753"/>
                      <a:pt x="1570" y="740"/>
                      <a:pt x="1598" y="724"/>
                    </a:cubicBezTo>
                    <a:cubicBezTo>
                      <a:pt x="1594" y="683"/>
                      <a:pt x="1587" y="642"/>
                      <a:pt x="1577" y="603"/>
                    </a:cubicBezTo>
                    <a:cubicBezTo>
                      <a:pt x="1545" y="598"/>
                      <a:pt x="1507" y="598"/>
                      <a:pt x="1466" y="605"/>
                    </a:cubicBezTo>
                    <a:cubicBezTo>
                      <a:pt x="1458" y="578"/>
                      <a:pt x="1448" y="551"/>
                      <a:pt x="1437" y="526"/>
                    </a:cubicBezTo>
                    <a:cubicBezTo>
                      <a:pt x="1472" y="504"/>
                      <a:pt x="1502" y="479"/>
                      <a:pt x="1523" y="455"/>
                    </a:cubicBezTo>
                    <a:cubicBezTo>
                      <a:pt x="1505" y="418"/>
                      <a:pt x="1485" y="383"/>
                      <a:pt x="1461" y="349"/>
                    </a:cubicBezTo>
                    <a:cubicBezTo>
                      <a:pt x="1430" y="355"/>
                      <a:pt x="1394" y="369"/>
                      <a:pt x="1358" y="389"/>
                    </a:cubicBezTo>
                    <a:cubicBezTo>
                      <a:pt x="1341" y="366"/>
                      <a:pt x="1323" y="345"/>
                      <a:pt x="1303" y="324"/>
                    </a:cubicBezTo>
                    <a:cubicBezTo>
                      <a:pt x="1330" y="292"/>
                      <a:pt x="1349" y="259"/>
                      <a:pt x="1361" y="229"/>
                    </a:cubicBezTo>
                    <a:cubicBezTo>
                      <a:pt x="1331" y="200"/>
                      <a:pt x="1300" y="174"/>
                      <a:pt x="1266" y="150"/>
                    </a:cubicBezTo>
                    <a:cubicBezTo>
                      <a:pt x="1239" y="166"/>
                      <a:pt x="1210" y="191"/>
                      <a:pt x="1182" y="223"/>
                    </a:cubicBezTo>
                    <a:cubicBezTo>
                      <a:pt x="1159" y="207"/>
                      <a:pt x="1135" y="193"/>
                      <a:pt x="1109" y="180"/>
                    </a:cubicBezTo>
                    <a:cubicBezTo>
                      <a:pt x="1123" y="141"/>
                      <a:pt x="1130" y="103"/>
                      <a:pt x="1130" y="71"/>
                    </a:cubicBezTo>
                    <a:cubicBezTo>
                      <a:pt x="1093" y="54"/>
                      <a:pt x="1055" y="40"/>
                      <a:pt x="1015" y="29"/>
                    </a:cubicBezTo>
                    <a:cubicBezTo>
                      <a:pt x="995" y="54"/>
                      <a:pt x="976" y="88"/>
                      <a:pt x="961" y="126"/>
                    </a:cubicBezTo>
                    <a:cubicBezTo>
                      <a:pt x="934" y="120"/>
                      <a:pt x="906" y="115"/>
                      <a:pt x="878" y="112"/>
                    </a:cubicBezTo>
                    <a:cubicBezTo>
                      <a:pt x="877" y="70"/>
                      <a:pt x="871" y="32"/>
                      <a:pt x="860" y="2"/>
                    </a:cubicBezTo>
                    <a:cubicBezTo>
                      <a:pt x="840" y="0"/>
                      <a:pt x="820" y="0"/>
                      <a:pt x="799" y="0"/>
                    </a:cubicBezTo>
                    <a:cubicBezTo>
                      <a:pt x="778" y="0"/>
                      <a:pt x="758" y="0"/>
                      <a:pt x="737" y="2"/>
                    </a:cubicBezTo>
                    <a:cubicBezTo>
                      <a:pt x="727" y="32"/>
                      <a:pt x="721" y="70"/>
                      <a:pt x="720" y="112"/>
                    </a:cubicBezTo>
                    <a:cubicBezTo>
                      <a:pt x="692" y="115"/>
                      <a:pt x="664" y="120"/>
                      <a:pt x="637" y="126"/>
                    </a:cubicBezTo>
                    <a:cubicBezTo>
                      <a:pt x="622" y="88"/>
                      <a:pt x="603" y="54"/>
                      <a:pt x="583" y="29"/>
                    </a:cubicBezTo>
                    <a:cubicBezTo>
                      <a:pt x="543" y="40"/>
                      <a:pt x="504" y="54"/>
                      <a:pt x="467" y="71"/>
                    </a:cubicBezTo>
                    <a:cubicBezTo>
                      <a:pt x="468" y="103"/>
                      <a:pt x="475" y="141"/>
                      <a:pt x="488" y="180"/>
                    </a:cubicBezTo>
                    <a:cubicBezTo>
                      <a:pt x="463" y="193"/>
                      <a:pt x="439" y="207"/>
                      <a:pt x="415" y="223"/>
                    </a:cubicBezTo>
                    <a:cubicBezTo>
                      <a:pt x="388" y="191"/>
                      <a:pt x="359" y="166"/>
                      <a:pt x="331" y="150"/>
                    </a:cubicBezTo>
                    <a:cubicBezTo>
                      <a:pt x="298" y="174"/>
                      <a:pt x="266" y="200"/>
                      <a:pt x="237" y="229"/>
                    </a:cubicBezTo>
                    <a:cubicBezTo>
                      <a:pt x="249" y="259"/>
                      <a:pt x="268" y="292"/>
                      <a:pt x="294" y="324"/>
                    </a:cubicBezTo>
                    <a:cubicBezTo>
                      <a:pt x="275" y="345"/>
                      <a:pt x="257" y="366"/>
                      <a:pt x="240" y="389"/>
                    </a:cubicBezTo>
                    <a:cubicBezTo>
                      <a:pt x="204" y="369"/>
                      <a:pt x="168" y="355"/>
                      <a:pt x="136" y="349"/>
                    </a:cubicBezTo>
                    <a:cubicBezTo>
                      <a:pt x="113" y="383"/>
                      <a:pt x="93" y="418"/>
                      <a:pt x="75" y="455"/>
                    </a:cubicBezTo>
                    <a:cubicBezTo>
                      <a:pt x="96" y="479"/>
                      <a:pt x="125" y="504"/>
                      <a:pt x="161" y="526"/>
                    </a:cubicBezTo>
                    <a:cubicBezTo>
                      <a:pt x="150" y="551"/>
                      <a:pt x="140" y="578"/>
                      <a:pt x="132" y="605"/>
                    </a:cubicBezTo>
                    <a:cubicBezTo>
                      <a:pt x="91" y="598"/>
                      <a:pt x="53" y="598"/>
                      <a:pt x="21" y="603"/>
                    </a:cubicBezTo>
                    <a:cubicBezTo>
                      <a:pt x="11" y="642"/>
                      <a:pt x="4" y="683"/>
                      <a:pt x="0" y="724"/>
                    </a:cubicBezTo>
                    <a:cubicBezTo>
                      <a:pt x="28" y="740"/>
                      <a:pt x="64" y="753"/>
                      <a:pt x="105" y="760"/>
                    </a:cubicBezTo>
                    <a:cubicBezTo>
                      <a:pt x="104" y="774"/>
                      <a:pt x="104" y="788"/>
                      <a:pt x="104" y="803"/>
                    </a:cubicBezTo>
                    <a:cubicBezTo>
                      <a:pt x="104" y="817"/>
                      <a:pt x="104" y="831"/>
                      <a:pt x="105" y="845"/>
                    </a:cubicBezTo>
                    <a:cubicBezTo>
                      <a:pt x="64" y="853"/>
                      <a:pt x="28" y="866"/>
                      <a:pt x="0" y="881"/>
                    </a:cubicBezTo>
                    <a:cubicBezTo>
                      <a:pt x="4" y="922"/>
                      <a:pt x="11" y="963"/>
                      <a:pt x="21" y="1002"/>
                    </a:cubicBezTo>
                    <a:cubicBezTo>
                      <a:pt x="53" y="1007"/>
                      <a:pt x="91" y="1007"/>
                      <a:pt x="132" y="1000"/>
                    </a:cubicBezTo>
                    <a:cubicBezTo>
                      <a:pt x="140" y="1028"/>
                      <a:pt x="150" y="1054"/>
                      <a:pt x="161" y="1080"/>
                    </a:cubicBezTo>
                    <a:cubicBezTo>
                      <a:pt x="125" y="1101"/>
                      <a:pt x="96" y="1126"/>
                      <a:pt x="75" y="1150"/>
                    </a:cubicBezTo>
                    <a:cubicBezTo>
                      <a:pt x="93" y="1187"/>
                      <a:pt x="113" y="1222"/>
                      <a:pt x="136" y="1256"/>
                    </a:cubicBezTo>
                    <a:cubicBezTo>
                      <a:pt x="168" y="1250"/>
                      <a:pt x="204" y="1237"/>
                      <a:pt x="240" y="1216"/>
                    </a:cubicBezTo>
                    <a:cubicBezTo>
                      <a:pt x="257" y="1239"/>
                      <a:pt x="275" y="1261"/>
                      <a:pt x="294" y="1281"/>
                    </a:cubicBezTo>
                    <a:cubicBezTo>
                      <a:pt x="268" y="1313"/>
                      <a:pt x="249" y="1346"/>
                      <a:pt x="237" y="1376"/>
                    </a:cubicBezTo>
                    <a:cubicBezTo>
                      <a:pt x="266" y="1405"/>
                      <a:pt x="298" y="1431"/>
                      <a:pt x="331" y="1455"/>
                    </a:cubicBezTo>
                    <a:cubicBezTo>
                      <a:pt x="359" y="1439"/>
                      <a:pt x="388" y="1414"/>
                      <a:pt x="415" y="1383"/>
                    </a:cubicBezTo>
                    <a:cubicBezTo>
                      <a:pt x="439" y="1398"/>
                      <a:pt x="463" y="1412"/>
                      <a:pt x="488" y="1425"/>
                    </a:cubicBezTo>
                    <a:cubicBezTo>
                      <a:pt x="475" y="1464"/>
                      <a:pt x="468" y="1502"/>
                      <a:pt x="467" y="1534"/>
                    </a:cubicBezTo>
                    <a:cubicBezTo>
                      <a:pt x="504" y="1551"/>
                      <a:pt x="543" y="1565"/>
                      <a:pt x="583" y="1576"/>
                    </a:cubicBezTo>
                    <a:cubicBezTo>
                      <a:pt x="603" y="1551"/>
                      <a:pt x="622" y="1518"/>
                      <a:pt x="637" y="1479"/>
                    </a:cubicBezTo>
                    <a:cubicBezTo>
                      <a:pt x="664" y="1485"/>
                      <a:pt x="692" y="1490"/>
                      <a:pt x="720" y="1493"/>
                    </a:cubicBezTo>
                    <a:cubicBezTo>
                      <a:pt x="721" y="1535"/>
                      <a:pt x="727" y="1573"/>
                      <a:pt x="737" y="1603"/>
                    </a:cubicBezTo>
                    <a:cubicBezTo>
                      <a:pt x="758" y="1605"/>
                      <a:pt x="778" y="1605"/>
                      <a:pt x="799" y="1605"/>
                    </a:cubicBezTo>
                    <a:cubicBezTo>
                      <a:pt x="820" y="1605"/>
                      <a:pt x="840" y="1605"/>
                      <a:pt x="860" y="1603"/>
                    </a:cubicBezTo>
                    <a:cubicBezTo>
                      <a:pt x="871" y="1573"/>
                      <a:pt x="877" y="1535"/>
                      <a:pt x="878" y="1493"/>
                    </a:cubicBezTo>
                    <a:cubicBezTo>
                      <a:pt x="906" y="1490"/>
                      <a:pt x="934" y="1485"/>
                      <a:pt x="961" y="1479"/>
                    </a:cubicBezTo>
                    <a:cubicBezTo>
                      <a:pt x="976" y="1518"/>
                      <a:pt x="995" y="1551"/>
                      <a:pt x="1015" y="1576"/>
                    </a:cubicBezTo>
                    <a:cubicBezTo>
                      <a:pt x="1055" y="1565"/>
                      <a:pt x="1093" y="1551"/>
                      <a:pt x="1130" y="1534"/>
                    </a:cubicBezTo>
                    <a:cubicBezTo>
                      <a:pt x="1130" y="1502"/>
                      <a:pt x="1123" y="1464"/>
                      <a:pt x="1109" y="1425"/>
                    </a:cubicBezTo>
                    <a:cubicBezTo>
                      <a:pt x="1135" y="1412"/>
                      <a:pt x="1159" y="1398"/>
                      <a:pt x="1182" y="1383"/>
                    </a:cubicBezTo>
                    <a:cubicBezTo>
                      <a:pt x="1210" y="1414"/>
                      <a:pt x="1239" y="1439"/>
                      <a:pt x="1266" y="1455"/>
                    </a:cubicBezTo>
                    <a:cubicBezTo>
                      <a:pt x="1300" y="1431"/>
                      <a:pt x="1331" y="1405"/>
                      <a:pt x="1361" y="1376"/>
                    </a:cubicBezTo>
                    <a:cubicBezTo>
                      <a:pt x="1349" y="1346"/>
                      <a:pt x="1330" y="1313"/>
                      <a:pt x="1303" y="1281"/>
                    </a:cubicBezTo>
                    <a:cubicBezTo>
                      <a:pt x="1323" y="1261"/>
                      <a:pt x="1341" y="1239"/>
                      <a:pt x="1358" y="1216"/>
                    </a:cubicBezTo>
                    <a:cubicBezTo>
                      <a:pt x="1394" y="1237"/>
                      <a:pt x="1430" y="1250"/>
                      <a:pt x="1462" y="1256"/>
                    </a:cubicBezTo>
                    <a:cubicBezTo>
                      <a:pt x="1485" y="1222"/>
                      <a:pt x="1505" y="1187"/>
                      <a:pt x="1523" y="1150"/>
                    </a:cubicBezTo>
                    <a:cubicBezTo>
                      <a:pt x="1502" y="1126"/>
                      <a:pt x="1472" y="1101"/>
                      <a:pt x="1437" y="1080"/>
                    </a:cubicBezTo>
                    <a:cubicBezTo>
                      <a:pt x="1448" y="1054"/>
                      <a:pt x="1458" y="1028"/>
                      <a:pt x="1466" y="1000"/>
                    </a:cubicBezTo>
                    <a:cubicBezTo>
                      <a:pt x="1507" y="1007"/>
                      <a:pt x="1545" y="1007"/>
                      <a:pt x="1577" y="1002"/>
                    </a:cubicBezTo>
                    <a:cubicBezTo>
                      <a:pt x="1587" y="963"/>
                      <a:pt x="1594" y="922"/>
                      <a:pt x="1598" y="881"/>
                    </a:cubicBezTo>
                    <a:cubicBezTo>
                      <a:pt x="1570" y="866"/>
                      <a:pt x="1534" y="853"/>
                      <a:pt x="1493" y="845"/>
                    </a:cubicBezTo>
                    <a:close/>
                    <a:moveTo>
                      <a:pt x="799" y="1383"/>
                    </a:moveTo>
                    <a:cubicBezTo>
                      <a:pt x="478" y="1383"/>
                      <a:pt x="218" y="1123"/>
                      <a:pt x="218" y="803"/>
                    </a:cubicBezTo>
                    <a:cubicBezTo>
                      <a:pt x="218" y="482"/>
                      <a:pt x="478" y="222"/>
                      <a:pt x="799" y="222"/>
                    </a:cubicBezTo>
                    <a:cubicBezTo>
                      <a:pt x="1119" y="222"/>
                      <a:pt x="1379" y="482"/>
                      <a:pt x="1379" y="803"/>
                    </a:cubicBezTo>
                    <a:cubicBezTo>
                      <a:pt x="1379" y="1123"/>
                      <a:pt x="1119" y="1383"/>
                      <a:pt x="799" y="1383"/>
                    </a:cubicBez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3175" cap="flat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62" name="Group 44"/>
            <p:cNvGrpSpPr/>
            <p:nvPr/>
          </p:nvGrpSpPr>
          <p:grpSpPr>
            <a:xfrm>
              <a:off x="3910997" y="2390469"/>
              <a:ext cx="1452506" cy="1457914"/>
              <a:chOff x="3930339" y="2379194"/>
              <a:chExt cx="1452506" cy="1457914"/>
            </a:xfrm>
          </p:grpSpPr>
          <p:sp>
            <p:nvSpPr>
              <p:cNvPr id="91" name="Freeform 5"/>
              <p:cNvSpPr>
                <a:spLocks/>
              </p:cNvSpPr>
              <p:nvPr/>
            </p:nvSpPr>
            <p:spPr bwMode="auto">
              <a:xfrm>
                <a:off x="3930339" y="2379194"/>
                <a:ext cx="381707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92" name="Freeform 5"/>
              <p:cNvSpPr>
                <a:spLocks/>
              </p:cNvSpPr>
              <p:nvPr/>
            </p:nvSpPr>
            <p:spPr bwMode="auto">
              <a:xfrm rot="13586951">
                <a:off x="4430264" y="3434060"/>
                <a:ext cx="381706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148" name="Freeform 5"/>
              <p:cNvSpPr>
                <a:spLocks/>
              </p:cNvSpPr>
              <p:nvPr/>
            </p:nvSpPr>
            <p:spPr bwMode="auto">
              <a:xfrm rot="6450996">
                <a:off x="4979796" y="2521021"/>
                <a:ext cx="381707" cy="424390"/>
              </a:xfrm>
              <a:custGeom>
                <a:avLst/>
                <a:gdLst>
                  <a:gd name="T0" fmla="*/ 1724 w 2505"/>
                  <a:gd name="T1" fmla="*/ 18 h 2784"/>
                  <a:gd name="T2" fmla="*/ 1519 w 2505"/>
                  <a:gd name="T3" fmla="*/ 2 h 2784"/>
                  <a:gd name="T4" fmla="*/ 1307 w 2505"/>
                  <a:gd name="T5" fmla="*/ 4 h 2784"/>
                  <a:gd name="T6" fmla="*/ 1140 w 2505"/>
                  <a:gd name="T7" fmla="*/ 18 h 2784"/>
                  <a:gd name="T8" fmla="*/ 1027 w 2505"/>
                  <a:gd name="T9" fmla="*/ 36 h 2784"/>
                  <a:gd name="T10" fmla="*/ 969 w 2505"/>
                  <a:gd name="T11" fmla="*/ 49 h 2784"/>
                  <a:gd name="T12" fmla="*/ 1097 w 2505"/>
                  <a:gd name="T13" fmla="*/ 49 h 2784"/>
                  <a:gd name="T14" fmla="*/ 1218 w 2505"/>
                  <a:gd name="T15" fmla="*/ 59 h 2784"/>
                  <a:gd name="T16" fmla="*/ 1311 w 2505"/>
                  <a:gd name="T17" fmla="*/ 76 h 2784"/>
                  <a:gd name="T18" fmla="*/ 1380 w 2505"/>
                  <a:gd name="T19" fmla="*/ 97 h 2784"/>
                  <a:gd name="T20" fmla="*/ 1472 w 2505"/>
                  <a:gd name="T21" fmla="*/ 140 h 2784"/>
                  <a:gd name="T22" fmla="*/ 1526 w 2505"/>
                  <a:gd name="T23" fmla="*/ 181 h 2784"/>
                  <a:gd name="T24" fmla="*/ 1552 w 2505"/>
                  <a:gd name="T25" fmla="*/ 217 h 2784"/>
                  <a:gd name="T26" fmla="*/ 1561 w 2505"/>
                  <a:gd name="T27" fmla="*/ 241 h 2784"/>
                  <a:gd name="T28" fmla="*/ 1561 w 2505"/>
                  <a:gd name="T29" fmla="*/ 253 h 2784"/>
                  <a:gd name="T30" fmla="*/ 1416 w 2505"/>
                  <a:gd name="T31" fmla="*/ 333 h 2784"/>
                  <a:gd name="T32" fmla="*/ 1210 w 2505"/>
                  <a:gd name="T33" fmla="*/ 468 h 2784"/>
                  <a:gd name="T34" fmla="*/ 1016 w 2505"/>
                  <a:gd name="T35" fmla="*/ 619 h 2784"/>
                  <a:gd name="T36" fmla="*/ 834 w 2505"/>
                  <a:gd name="T37" fmla="*/ 785 h 2784"/>
                  <a:gd name="T38" fmla="*/ 666 w 2505"/>
                  <a:gd name="T39" fmla="*/ 964 h 2784"/>
                  <a:gd name="T40" fmla="*/ 512 w 2505"/>
                  <a:gd name="T41" fmla="*/ 1157 h 2784"/>
                  <a:gd name="T42" fmla="*/ 375 w 2505"/>
                  <a:gd name="T43" fmla="*/ 1362 h 2784"/>
                  <a:gd name="T44" fmla="*/ 255 w 2505"/>
                  <a:gd name="T45" fmla="*/ 1578 h 2784"/>
                  <a:gd name="T46" fmla="*/ 151 w 2505"/>
                  <a:gd name="T47" fmla="*/ 1804 h 2784"/>
                  <a:gd name="T48" fmla="*/ 67 w 2505"/>
                  <a:gd name="T49" fmla="*/ 2040 h 2784"/>
                  <a:gd name="T50" fmla="*/ 0 w 2505"/>
                  <a:gd name="T51" fmla="*/ 2285 h 2784"/>
                  <a:gd name="T52" fmla="*/ 229 w 2505"/>
                  <a:gd name="T53" fmla="*/ 2724 h 2784"/>
                  <a:gd name="T54" fmla="*/ 250 w 2505"/>
                  <a:gd name="T55" fmla="*/ 2546 h 2784"/>
                  <a:gd name="T56" fmla="*/ 281 w 2505"/>
                  <a:gd name="T57" fmla="*/ 2371 h 2784"/>
                  <a:gd name="T58" fmla="*/ 323 w 2505"/>
                  <a:gd name="T59" fmla="*/ 2201 h 2784"/>
                  <a:gd name="T60" fmla="*/ 376 w 2505"/>
                  <a:gd name="T61" fmla="*/ 2035 h 2784"/>
                  <a:gd name="T62" fmla="*/ 439 w 2505"/>
                  <a:gd name="T63" fmla="*/ 1874 h 2784"/>
                  <a:gd name="T64" fmla="*/ 512 w 2505"/>
                  <a:gd name="T65" fmla="*/ 1718 h 2784"/>
                  <a:gd name="T66" fmla="*/ 594 w 2505"/>
                  <a:gd name="T67" fmla="*/ 1567 h 2784"/>
                  <a:gd name="T68" fmla="*/ 684 w 2505"/>
                  <a:gd name="T69" fmla="*/ 1421 h 2784"/>
                  <a:gd name="T70" fmla="*/ 783 w 2505"/>
                  <a:gd name="T71" fmla="*/ 1283 h 2784"/>
                  <a:gd name="T72" fmla="*/ 891 w 2505"/>
                  <a:gd name="T73" fmla="*/ 1151 h 2784"/>
                  <a:gd name="T74" fmla="*/ 1006 w 2505"/>
                  <a:gd name="T75" fmla="*/ 1026 h 2784"/>
                  <a:gd name="T76" fmla="*/ 1128 w 2505"/>
                  <a:gd name="T77" fmla="*/ 907 h 2784"/>
                  <a:gd name="T78" fmla="*/ 1258 w 2505"/>
                  <a:gd name="T79" fmla="*/ 797 h 2784"/>
                  <a:gd name="T80" fmla="*/ 1395 w 2505"/>
                  <a:gd name="T81" fmla="*/ 695 h 2784"/>
                  <a:gd name="T82" fmla="*/ 1537 w 2505"/>
                  <a:gd name="T83" fmla="*/ 601 h 2784"/>
                  <a:gd name="T84" fmla="*/ 1686 w 2505"/>
                  <a:gd name="T85" fmla="*/ 516 h 2784"/>
                  <a:gd name="T86" fmla="*/ 1840 w 2505"/>
                  <a:gd name="T87" fmla="*/ 440 h 2784"/>
                  <a:gd name="T88" fmla="*/ 2000 w 2505"/>
                  <a:gd name="T89" fmla="*/ 374 h 2784"/>
                  <a:gd name="T90" fmla="*/ 2164 w 2505"/>
                  <a:gd name="T91" fmla="*/ 317 h 2784"/>
                  <a:gd name="T92" fmla="*/ 2333 w 2505"/>
                  <a:gd name="T93" fmla="*/ 271 h 2784"/>
                  <a:gd name="T94" fmla="*/ 2505 w 2505"/>
                  <a:gd name="T95" fmla="*/ 235 h 2784"/>
                  <a:gd name="T96" fmla="*/ 2450 w 2505"/>
                  <a:gd name="T97" fmla="*/ 209 h 2784"/>
                  <a:gd name="T98" fmla="*/ 2294 w 2505"/>
                  <a:gd name="T99" fmla="*/ 149 h 2784"/>
                  <a:gd name="T100" fmla="*/ 2125 w 2505"/>
                  <a:gd name="T101" fmla="*/ 96 h 2784"/>
                  <a:gd name="T102" fmla="*/ 1919 w 2505"/>
                  <a:gd name="T103" fmla="*/ 47 h 2784"/>
                  <a:gd name="T104" fmla="*/ 1768 w 2505"/>
                  <a:gd name="T105" fmla="*/ 23 h 27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505" h="2784">
                    <a:moveTo>
                      <a:pt x="1768" y="23"/>
                    </a:moveTo>
                    <a:lnTo>
                      <a:pt x="1768" y="23"/>
                    </a:lnTo>
                    <a:lnTo>
                      <a:pt x="1724" y="18"/>
                    </a:lnTo>
                    <a:lnTo>
                      <a:pt x="1682" y="13"/>
                    </a:lnTo>
                    <a:lnTo>
                      <a:pt x="1598" y="7"/>
                    </a:lnTo>
                    <a:lnTo>
                      <a:pt x="1519" y="2"/>
                    </a:lnTo>
                    <a:lnTo>
                      <a:pt x="1445" y="0"/>
                    </a:lnTo>
                    <a:lnTo>
                      <a:pt x="1373" y="2"/>
                    </a:lnTo>
                    <a:lnTo>
                      <a:pt x="1307" y="4"/>
                    </a:lnTo>
                    <a:lnTo>
                      <a:pt x="1247" y="8"/>
                    </a:lnTo>
                    <a:lnTo>
                      <a:pt x="1191" y="13"/>
                    </a:lnTo>
                    <a:lnTo>
                      <a:pt x="1140" y="18"/>
                    </a:lnTo>
                    <a:lnTo>
                      <a:pt x="1097" y="24"/>
                    </a:lnTo>
                    <a:lnTo>
                      <a:pt x="1059" y="30"/>
                    </a:lnTo>
                    <a:lnTo>
                      <a:pt x="1027" y="36"/>
                    </a:lnTo>
                    <a:lnTo>
                      <a:pt x="983" y="45"/>
                    </a:lnTo>
                    <a:lnTo>
                      <a:pt x="969" y="49"/>
                    </a:lnTo>
                    <a:lnTo>
                      <a:pt x="969" y="49"/>
                    </a:lnTo>
                    <a:lnTo>
                      <a:pt x="1004" y="47"/>
                    </a:lnTo>
                    <a:lnTo>
                      <a:pt x="1045" y="47"/>
                    </a:lnTo>
                    <a:lnTo>
                      <a:pt x="1097" y="49"/>
                    </a:lnTo>
                    <a:lnTo>
                      <a:pt x="1155" y="52"/>
                    </a:lnTo>
                    <a:lnTo>
                      <a:pt x="1186" y="55"/>
                    </a:lnTo>
                    <a:lnTo>
                      <a:pt x="1218" y="59"/>
                    </a:lnTo>
                    <a:lnTo>
                      <a:pt x="1249" y="63"/>
                    </a:lnTo>
                    <a:lnTo>
                      <a:pt x="1280" y="68"/>
                    </a:lnTo>
                    <a:lnTo>
                      <a:pt x="1311" y="76"/>
                    </a:lnTo>
                    <a:lnTo>
                      <a:pt x="1341" y="83"/>
                    </a:lnTo>
                    <a:lnTo>
                      <a:pt x="1341" y="83"/>
                    </a:lnTo>
                    <a:lnTo>
                      <a:pt x="1380" y="97"/>
                    </a:lnTo>
                    <a:lnTo>
                      <a:pt x="1416" y="112"/>
                    </a:lnTo>
                    <a:lnTo>
                      <a:pt x="1446" y="125"/>
                    </a:lnTo>
                    <a:lnTo>
                      <a:pt x="1472" y="140"/>
                    </a:lnTo>
                    <a:lnTo>
                      <a:pt x="1494" y="154"/>
                    </a:lnTo>
                    <a:lnTo>
                      <a:pt x="1511" y="167"/>
                    </a:lnTo>
                    <a:lnTo>
                      <a:pt x="1526" y="181"/>
                    </a:lnTo>
                    <a:lnTo>
                      <a:pt x="1537" y="193"/>
                    </a:lnTo>
                    <a:lnTo>
                      <a:pt x="1546" y="206"/>
                    </a:lnTo>
                    <a:lnTo>
                      <a:pt x="1552" y="217"/>
                    </a:lnTo>
                    <a:lnTo>
                      <a:pt x="1557" y="227"/>
                    </a:lnTo>
                    <a:lnTo>
                      <a:pt x="1560" y="235"/>
                    </a:lnTo>
                    <a:lnTo>
                      <a:pt x="1561" y="241"/>
                    </a:lnTo>
                    <a:lnTo>
                      <a:pt x="1562" y="248"/>
                    </a:lnTo>
                    <a:lnTo>
                      <a:pt x="1561" y="251"/>
                    </a:lnTo>
                    <a:lnTo>
                      <a:pt x="1561" y="253"/>
                    </a:lnTo>
                    <a:lnTo>
                      <a:pt x="1561" y="253"/>
                    </a:lnTo>
                    <a:lnTo>
                      <a:pt x="1488" y="292"/>
                    </a:lnTo>
                    <a:lnTo>
                      <a:pt x="1416" y="333"/>
                    </a:lnTo>
                    <a:lnTo>
                      <a:pt x="1347" y="376"/>
                    </a:lnTo>
                    <a:lnTo>
                      <a:pt x="1278" y="422"/>
                    </a:lnTo>
                    <a:lnTo>
                      <a:pt x="1210" y="468"/>
                    </a:lnTo>
                    <a:lnTo>
                      <a:pt x="1144" y="517"/>
                    </a:lnTo>
                    <a:lnTo>
                      <a:pt x="1079" y="566"/>
                    </a:lnTo>
                    <a:lnTo>
                      <a:pt x="1016" y="619"/>
                    </a:lnTo>
                    <a:lnTo>
                      <a:pt x="954" y="673"/>
                    </a:lnTo>
                    <a:lnTo>
                      <a:pt x="893" y="728"/>
                    </a:lnTo>
                    <a:lnTo>
                      <a:pt x="834" y="785"/>
                    </a:lnTo>
                    <a:lnTo>
                      <a:pt x="776" y="843"/>
                    </a:lnTo>
                    <a:lnTo>
                      <a:pt x="720" y="902"/>
                    </a:lnTo>
                    <a:lnTo>
                      <a:pt x="666" y="964"/>
                    </a:lnTo>
                    <a:lnTo>
                      <a:pt x="614" y="1027"/>
                    </a:lnTo>
                    <a:lnTo>
                      <a:pt x="562" y="1091"/>
                    </a:lnTo>
                    <a:lnTo>
                      <a:pt x="512" y="1157"/>
                    </a:lnTo>
                    <a:lnTo>
                      <a:pt x="465" y="1224"/>
                    </a:lnTo>
                    <a:lnTo>
                      <a:pt x="420" y="1293"/>
                    </a:lnTo>
                    <a:lnTo>
                      <a:pt x="375" y="1362"/>
                    </a:lnTo>
                    <a:lnTo>
                      <a:pt x="333" y="1432"/>
                    </a:lnTo>
                    <a:lnTo>
                      <a:pt x="293" y="1505"/>
                    </a:lnTo>
                    <a:lnTo>
                      <a:pt x="255" y="1578"/>
                    </a:lnTo>
                    <a:lnTo>
                      <a:pt x="218" y="1652"/>
                    </a:lnTo>
                    <a:lnTo>
                      <a:pt x="183" y="1728"/>
                    </a:lnTo>
                    <a:lnTo>
                      <a:pt x="151" y="1804"/>
                    </a:lnTo>
                    <a:lnTo>
                      <a:pt x="122" y="1882"/>
                    </a:lnTo>
                    <a:lnTo>
                      <a:pt x="93" y="1961"/>
                    </a:lnTo>
                    <a:lnTo>
                      <a:pt x="67" y="2040"/>
                    </a:lnTo>
                    <a:lnTo>
                      <a:pt x="43" y="2122"/>
                    </a:lnTo>
                    <a:lnTo>
                      <a:pt x="20" y="2203"/>
                    </a:lnTo>
                    <a:lnTo>
                      <a:pt x="0" y="2285"/>
                    </a:lnTo>
                    <a:lnTo>
                      <a:pt x="224" y="2784"/>
                    </a:lnTo>
                    <a:lnTo>
                      <a:pt x="224" y="2784"/>
                    </a:lnTo>
                    <a:lnTo>
                      <a:pt x="229" y="2724"/>
                    </a:lnTo>
                    <a:lnTo>
                      <a:pt x="234" y="2664"/>
                    </a:lnTo>
                    <a:lnTo>
                      <a:pt x="242" y="2605"/>
                    </a:lnTo>
                    <a:lnTo>
                      <a:pt x="250" y="2546"/>
                    </a:lnTo>
                    <a:lnTo>
                      <a:pt x="259" y="2488"/>
                    </a:lnTo>
                    <a:lnTo>
                      <a:pt x="270" y="2430"/>
                    </a:lnTo>
                    <a:lnTo>
                      <a:pt x="281" y="2371"/>
                    </a:lnTo>
                    <a:lnTo>
                      <a:pt x="295" y="2315"/>
                    </a:lnTo>
                    <a:lnTo>
                      <a:pt x="308" y="2258"/>
                    </a:lnTo>
                    <a:lnTo>
                      <a:pt x="323" y="2201"/>
                    </a:lnTo>
                    <a:lnTo>
                      <a:pt x="340" y="2145"/>
                    </a:lnTo>
                    <a:lnTo>
                      <a:pt x="358" y="2090"/>
                    </a:lnTo>
                    <a:lnTo>
                      <a:pt x="376" y="2035"/>
                    </a:lnTo>
                    <a:lnTo>
                      <a:pt x="396" y="1981"/>
                    </a:lnTo>
                    <a:lnTo>
                      <a:pt x="417" y="1927"/>
                    </a:lnTo>
                    <a:lnTo>
                      <a:pt x="439" y="1874"/>
                    </a:lnTo>
                    <a:lnTo>
                      <a:pt x="463" y="1820"/>
                    </a:lnTo>
                    <a:lnTo>
                      <a:pt x="486" y="1769"/>
                    </a:lnTo>
                    <a:lnTo>
                      <a:pt x="512" y="1718"/>
                    </a:lnTo>
                    <a:lnTo>
                      <a:pt x="538" y="1666"/>
                    </a:lnTo>
                    <a:lnTo>
                      <a:pt x="565" y="1617"/>
                    </a:lnTo>
                    <a:lnTo>
                      <a:pt x="594" y="1567"/>
                    </a:lnTo>
                    <a:lnTo>
                      <a:pt x="622" y="1518"/>
                    </a:lnTo>
                    <a:lnTo>
                      <a:pt x="653" y="1470"/>
                    </a:lnTo>
                    <a:lnTo>
                      <a:pt x="684" y="1421"/>
                    </a:lnTo>
                    <a:lnTo>
                      <a:pt x="716" y="1374"/>
                    </a:lnTo>
                    <a:lnTo>
                      <a:pt x="750" y="1329"/>
                    </a:lnTo>
                    <a:lnTo>
                      <a:pt x="783" y="1283"/>
                    </a:lnTo>
                    <a:lnTo>
                      <a:pt x="818" y="1238"/>
                    </a:lnTo>
                    <a:lnTo>
                      <a:pt x="854" y="1194"/>
                    </a:lnTo>
                    <a:lnTo>
                      <a:pt x="891" y="1151"/>
                    </a:lnTo>
                    <a:lnTo>
                      <a:pt x="928" y="1109"/>
                    </a:lnTo>
                    <a:lnTo>
                      <a:pt x="966" y="1067"/>
                    </a:lnTo>
                    <a:lnTo>
                      <a:pt x="1006" y="1026"/>
                    </a:lnTo>
                    <a:lnTo>
                      <a:pt x="1046" y="985"/>
                    </a:lnTo>
                    <a:lnTo>
                      <a:pt x="1087" y="946"/>
                    </a:lnTo>
                    <a:lnTo>
                      <a:pt x="1128" y="907"/>
                    </a:lnTo>
                    <a:lnTo>
                      <a:pt x="1171" y="870"/>
                    </a:lnTo>
                    <a:lnTo>
                      <a:pt x="1215" y="833"/>
                    </a:lnTo>
                    <a:lnTo>
                      <a:pt x="1258" y="797"/>
                    </a:lnTo>
                    <a:lnTo>
                      <a:pt x="1302" y="763"/>
                    </a:lnTo>
                    <a:lnTo>
                      <a:pt x="1348" y="728"/>
                    </a:lnTo>
                    <a:lnTo>
                      <a:pt x="1395" y="695"/>
                    </a:lnTo>
                    <a:lnTo>
                      <a:pt x="1441" y="663"/>
                    </a:lnTo>
                    <a:lnTo>
                      <a:pt x="1489" y="632"/>
                    </a:lnTo>
                    <a:lnTo>
                      <a:pt x="1537" y="601"/>
                    </a:lnTo>
                    <a:lnTo>
                      <a:pt x="1587" y="571"/>
                    </a:lnTo>
                    <a:lnTo>
                      <a:pt x="1636" y="544"/>
                    </a:lnTo>
                    <a:lnTo>
                      <a:pt x="1686" y="516"/>
                    </a:lnTo>
                    <a:lnTo>
                      <a:pt x="1736" y="490"/>
                    </a:lnTo>
                    <a:lnTo>
                      <a:pt x="1788" y="465"/>
                    </a:lnTo>
                    <a:lnTo>
                      <a:pt x="1840" y="440"/>
                    </a:lnTo>
                    <a:lnTo>
                      <a:pt x="1893" y="417"/>
                    </a:lnTo>
                    <a:lnTo>
                      <a:pt x="1947" y="395"/>
                    </a:lnTo>
                    <a:lnTo>
                      <a:pt x="2000" y="374"/>
                    </a:lnTo>
                    <a:lnTo>
                      <a:pt x="2054" y="354"/>
                    </a:lnTo>
                    <a:lnTo>
                      <a:pt x="2108" y="335"/>
                    </a:lnTo>
                    <a:lnTo>
                      <a:pt x="2164" y="317"/>
                    </a:lnTo>
                    <a:lnTo>
                      <a:pt x="2220" y="301"/>
                    </a:lnTo>
                    <a:lnTo>
                      <a:pt x="2277" y="285"/>
                    </a:lnTo>
                    <a:lnTo>
                      <a:pt x="2333" y="271"/>
                    </a:lnTo>
                    <a:lnTo>
                      <a:pt x="2390" y="257"/>
                    </a:lnTo>
                    <a:lnTo>
                      <a:pt x="2447" y="245"/>
                    </a:lnTo>
                    <a:lnTo>
                      <a:pt x="2505" y="235"/>
                    </a:lnTo>
                    <a:lnTo>
                      <a:pt x="2505" y="235"/>
                    </a:lnTo>
                    <a:lnTo>
                      <a:pt x="2492" y="228"/>
                    </a:lnTo>
                    <a:lnTo>
                      <a:pt x="2450" y="209"/>
                    </a:lnTo>
                    <a:lnTo>
                      <a:pt x="2383" y="182"/>
                    </a:lnTo>
                    <a:lnTo>
                      <a:pt x="2341" y="166"/>
                    </a:lnTo>
                    <a:lnTo>
                      <a:pt x="2294" y="149"/>
                    </a:lnTo>
                    <a:lnTo>
                      <a:pt x="2242" y="131"/>
                    </a:lnTo>
                    <a:lnTo>
                      <a:pt x="2185" y="114"/>
                    </a:lnTo>
                    <a:lnTo>
                      <a:pt x="2125" y="96"/>
                    </a:lnTo>
                    <a:lnTo>
                      <a:pt x="2059" y="78"/>
                    </a:lnTo>
                    <a:lnTo>
                      <a:pt x="1991" y="62"/>
                    </a:lnTo>
                    <a:lnTo>
                      <a:pt x="1919" y="47"/>
                    </a:lnTo>
                    <a:lnTo>
                      <a:pt x="1845" y="34"/>
                    </a:lnTo>
                    <a:lnTo>
                      <a:pt x="1768" y="23"/>
                    </a:lnTo>
                    <a:lnTo>
                      <a:pt x="1768" y="23"/>
                    </a:lnTo>
                    <a:close/>
                  </a:path>
                </a:pathLst>
              </a:custGeom>
              <a:solidFill>
                <a:schemeClr val="tx2">
                  <a:lumMod val="40000"/>
                  <a:lumOff val="60000"/>
                </a:schemeClr>
              </a:solidFill>
              <a:ln w="1588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684213" y="1605084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활용 매체</a:t>
              </a:r>
              <a:endParaRPr lang="en-US" sz="1400" b="1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684213" y="1816793"/>
              <a:ext cx="1683601" cy="1692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치료 레크리에이션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684213" y="3142089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목적</a:t>
              </a:r>
              <a:endParaRPr lang="en-US" sz="1400" b="1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84213" y="3353798"/>
              <a:ext cx="1683601" cy="4770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참여자가 스트레스에 대한 이해를 통해 스트레스에 대처하도록 한다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 </a:t>
              </a:r>
              <a:endParaRPr lang="en-US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519190" y="1242242"/>
              <a:ext cx="1683601" cy="18851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ko-KR" alt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진행과정</a:t>
              </a:r>
              <a:r>
                <a:rPr lang="en-US" sz="1400" b="1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6526327" y="1493429"/>
              <a:ext cx="2131411" cy="370870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1.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초기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소개 및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스트레스 상황이 그려진 그림과 글을 찾아보는 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&lt;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맞춰보자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,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스트레스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&gt;</a:t>
              </a:r>
            </a:p>
            <a:p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2.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중간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①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스트레스 상황과 대처방법을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생각해보는 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&lt;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생각해보자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,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스트레스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&gt;        </a:t>
              </a:r>
            </a:p>
            <a:p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 ②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스트레스 상황을 말하면서 공을 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던지는 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&lt;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던져라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,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스트레스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&gt;</a:t>
              </a:r>
            </a:p>
            <a:p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  <a:cs typeface="Calibri" panose="020F0502020204030204" pitchFamily="34" charset="0"/>
                </a:rPr>
                <a:t> ③오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늘의 </a:t>
              </a:r>
              <a:r>
                <a:rPr lang="ko-KR" altLang="en-US" sz="1400" dirty="0" err="1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투수왕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선정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3. 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종결 단계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소감 공유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프로그램 목표 설명</a:t>
              </a:r>
              <a:r>
                <a:rPr lang="en-US" altLang="ko-KR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</a:t>
              </a: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상장 및 </a:t>
              </a:r>
              <a:r>
                <a:rPr lang="ko-KR" altLang="en-US" sz="1400" dirty="0" err="1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강화물</a:t>
              </a:r>
              <a:r>
                <a:rPr lang="ko-KR" altLang="en-US" sz="1400" dirty="0">
                  <a:latin typeface="배달의민족 연성" panose="020B0600000101010101" pitchFamily="50" charset="-127"/>
                  <a:ea typeface="배달의민족 연성" panose="020B0600000101010101" pitchFamily="50" charset="-127"/>
                </a:rPr>
                <a:t> 제공</a:t>
              </a:r>
              <a:endParaRPr lang="en-US" altLang="ko-KR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  <a:p>
              <a:pPr>
                <a:lnSpc>
                  <a:spcPts val="1200"/>
                </a:lnSpc>
                <a:spcAft>
                  <a:spcPts val="600"/>
                </a:spcAft>
              </a:pPr>
              <a:endParaRPr lang="en-US" sz="1400" dirty="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cxnSp>
          <p:nvCxnSpPr>
            <p:cNvPr id="73" name="Elbow Connector 80"/>
            <p:cNvCxnSpPr/>
            <p:nvPr/>
          </p:nvCxnSpPr>
          <p:spPr>
            <a:xfrm flipV="1">
              <a:off x="5858715" y="1837424"/>
              <a:ext cx="648000" cy="1620000"/>
            </a:xfrm>
            <a:prstGeom prst="bentConnector3">
              <a:avLst/>
            </a:prstGeom>
            <a:ln w="9525">
              <a:solidFill>
                <a:schemeClr val="tx2">
                  <a:lumMod val="40000"/>
                  <a:lumOff val="60000"/>
                </a:schemeClr>
              </a:solidFill>
              <a:headEnd type="none" w="sm" len="sm"/>
              <a:tailEnd type="non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Freeform 5"/>
            <p:cNvSpPr>
              <a:spLocks noEditPoints="1"/>
            </p:cNvSpPr>
            <p:nvPr/>
          </p:nvSpPr>
          <p:spPr bwMode="auto">
            <a:xfrm>
              <a:off x="4614899" y="4012219"/>
              <a:ext cx="54008" cy="72449"/>
            </a:xfrm>
            <a:custGeom>
              <a:avLst/>
              <a:gdLst>
                <a:gd name="T0" fmla="*/ 100 w 211"/>
                <a:gd name="T1" fmla="*/ 15 h 280"/>
                <a:gd name="T2" fmla="*/ 71 w 211"/>
                <a:gd name="T3" fmla="*/ 0 h 280"/>
                <a:gd name="T4" fmla="*/ 36 w 211"/>
                <a:gd name="T5" fmla="*/ 0 h 280"/>
                <a:gd name="T6" fmla="*/ 0 w 211"/>
                <a:gd name="T7" fmla="*/ 35 h 280"/>
                <a:gd name="T8" fmla="*/ 0 w 211"/>
                <a:gd name="T9" fmla="*/ 245 h 280"/>
                <a:gd name="T10" fmla="*/ 36 w 211"/>
                <a:gd name="T11" fmla="*/ 280 h 280"/>
                <a:gd name="T12" fmla="*/ 176 w 211"/>
                <a:gd name="T13" fmla="*/ 280 h 280"/>
                <a:gd name="T14" fmla="*/ 211 w 211"/>
                <a:gd name="T15" fmla="*/ 245 h 280"/>
                <a:gd name="T16" fmla="*/ 211 w 211"/>
                <a:gd name="T17" fmla="*/ 193 h 280"/>
                <a:gd name="T18" fmla="*/ 205 w 211"/>
                <a:gd name="T19" fmla="*/ 173 h 280"/>
                <a:gd name="T20" fmla="*/ 100 w 211"/>
                <a:gd name="T21" fmla="*/ 15 h 280"/>
                <a:gd name="T22" fmla="*/ 176 w 211"/>
                <a:gd name="T23" fmla="*/ 245 h 280"/>
                <a:gd name="T24" fmla="*/ 36 w 211"/>
                <a:gd name="T25" fmla="*/ 245 h 280"/>
                <a:gd name="T26" fmla="*/ 36 w 211"/>
                <a:gd name="T27" fmla="*/ 35 h 280"/>
                <a:gd name="T28" fmla="*/ 71 w 211"/>
                <a:gd name="T29" fmla="*/ 35 h 280"/>
                <a:gd name="T30" fmla="*/ 176 w 211"/>
                <a:gd name="T31" fmla="*/ 193 h 280"/>
                <a:gd name="T32" fmla="*/ 176 w 211"/>
                <a:gd name="T33" fmla="*/ 24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11" h="280">
                  <a:moveTo>
                    <a:pt x="100" y="15"/>
                  </a:moveTo>
                  <a:cubicBezTo>
                    <a:pt x="93" y="5"/>
                    <a:pt x="82" y="0"/>
                    <a:pt x="71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16" y="0"/>
                    <a:pt x="0" y="15"/>
                    <a:pt x="0" y="35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0" y="265"/>
                    <a:pt x="16" y="280"/>
                    <a:pt x="36" y="280"/>
                  </a:cubicBezTo>
                  <a:cubicBezTo>
                    <a:pt x="176" y="280"/>
                    <a:pt x="176" y="280"/>
                    <a:pt x="176" y="280"/>
                  </a:cubicBezTo>
                  <a:cubicBezTo>
                    <a:pt x="195" y="280"/>
                    <a:pt x="211" y="265"/>
                    <a:pt x="211" y="245"/>
                  </a:cubicBezTo>
                  <a:cubicBezTo>
                    <a:pt x="211" y="193"/>
                    <a:pt x="211" y="193"/>
                    <a:pt x="211" y="193"/>
                  </a:cubicBezTo>
                  <a:cubicBezTo>
                    <a:pt x="211" y="186"/>
                    <a:pt x="209" y="179"/>
                    <a:pt x="205" y="173"/>
                  </a:cubicBezTo>
                  <a:lnTo>
                    <a:pt x="100" y="15"/>
                  </a:lnTo>
                  <a:close/>
                  <a:moveTo>
                    <a:pt x="176" y="245"/>
                  </a:moveTo>
                  <a:cubicBezTo>
                    <a:pt x="36" y="245"/>
                    <a:pt x="36" y="245"/>
                    <a:pt x="36" y="245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71" y="35"/>
                    <a:pt x="71" y="35"/>
                    <a:pt x="71" y="35"/>
                  </a:cubicBezTo>
                  <a:cubicBezTo>
                    <a:pt x="176" y="193"/>
                    <a:pt x="176" y="193"/>
                    <a:pt x="176" y="193"/>
                  </a:cubicBezTo>
                  <a:lnTo>
                    <a:pt x="176" y="2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76" name="Group 99"/>
            <p:cNvGrpSpPr/>
            <p:nvPr/>
          </p:nvGrpSpPr>
          <p:grpSpPr>
            <a:xfrm>
              <a:off x="3539869" y="3265930"/>
              <a:ext cx="275418" cy="275418"/>
              <a:chOff x="2717155" y="4648488"/>
              <a:chExt cx="292100" cy="292100"/>
            </a:xfrm>
            <a:solidFill>
              <a:schemeClr val="bg1"/>
            </a:solidFill>
          </p:grpSpPr>
          <p:sp>
            <p:nvSpPr>
              <p:cNvPr id="86" name="Freeform 10"/>
              <p:cNvSpPr>
                <a:spLocks noEditPoints="1"/>
              </p:cNvSpPr>
              <p:nvPr/>
            </p:nvSpPr>
            <p:spPr bwMode="auto">
              <a:xfrm>
                <a:off x="2717155" y="4648488"/>
                <a:ext cx="292100" cy="292100"/>
              </a:xfrm>
              <a:custGeom>
                <a:avLst/>
                <a:gdLst>
                  <a:gd name="T0" fmla="*/ 895 w 1048"/>
                  <a:gd name="T1" fmla="*/ 395 h 1048"/>
                  <a:gd name="T2" fmla="*/ 934 w 1048"/>
                  <a:gd name="T3" fmla="*/ 268 h 1048"/>
                  <a:gd name="T4" fmla="*/ 863 w 1048"/>
                  <a:gd name="T5" fmla="*/ 122 h 1048"/>
                  <a:gd name="T6" fmla="*/ 780 w 1048"/>
                  <a:gd name="T7" fmla="*/ 114 h 1048"/>
                  <a:gd name="T8" fmla="*/ 653 w 1048"/>
                  <a:gd name="T9" fmla="*/ 153 h 1048"/>
                  <a:gd name="T10" fmla="*/ 569 w 1048"/>
                  <a:gd name="T11" fmla="*/ 0 h 1048"/>
                  <a:gd name="T12" fmla="*/ 415 w 1048"/>
                  <a:gd name="T13" fmla="*/ 53 h 1048"/>
                  <a:gd name="T14" fmla="*/ 353 w 1048"/>
                  <a:gd name="T15" fmla="*/ 171 h 1048"/>
                  <a:gd name="T16" fmla="*/ 231 w 1048"/>
                  <a:gd name="T17" fmla="*/ 103 h 1048"/>
                  <a:gd name="T18" fmla="*/ 122 w 1048"/>
                  <a:gd name="T19" fmla="*/ 185 h 1048"/>
                  <a:gd name="T20" fmla="*/ 171 w 1048"/>
                  <a:gd name="T21" fmla="*/ 353 h 1048"/>
                  <a:gd name="T22" fmla="*/ 53 w 1048"/>
                  <a:gd name="T23" fmla="*/ 415 h 1048"/>
                  <a:gd name="T24" fmla="*/ 0 w 1048"/>
                  <a:gd name="T25" fmla="*/ 569 h 1048"/>
                  <a:gd name="T26" fmla="*/ 153 w 1048"/>
                  <a:gd name="T27" fmla="*/ 653 h 1048"/>
                  <a:gd name="T28" fmla="*/ 114 w 1048"/>
                  <a:gd name="T29" fmla="*/ 780 h 1048"/>
                  <a:gd name="T30" fmla="*/ 185 w 1048"/>
                  <a:gd name="T31" fmla="*/ 926 h 1048"/>
                  <a:gd name="T32" fmla="*/ 268 w 1048"/>
                  <a:gd name="T33" fmla="*/ 934 h 1048"/>
                  <a:gd name="T34" fmla="*/ 395 w 1048"/>
                  <a:gd name="T35" fmla="*/ 895 h 1048"/>
                  <a:gd name="T36" fmla="*/ 479 w 1048"/>
                  <a:gd name="T37" fmla="*/ 1048 h 1048"/>
                  <a:gd name="T38" fmla="*/ 633 w 1048"/>
                  <a:gd name="T39" fmla="*/ 995 h 1048"/>
                  <a:gd name="T40" fmla="*/ 695 w 1048"/>
                  <a:gd name="T41" fmla="*/ 877 h 1048"/>
                  <a:gd name="T42" fmla="*/ 817 w 1048"/>
                  <a:gd name="T43" fmla="*/ 945 h 1048"/>
                  <a:gd name="T44" fmla="*/ 926 w 1048"/>
                  <a:gd name="T45" fmla="*/ 863 h 1048"/>
                  <a:gd name="T46" fmla="*/ 877 w 1048"/>
                  <a:gd name="T47" fmla="*/ 695 h 1048"/>
                  <a:gd name="T48" fmla="*/ 995 w 1048"/>
                  <a:gd name="T49" fmla="*/ 633 h 1048"/>
                  <a:gd name="T50" fmla="*/ 1048 w 1048"/>
                  <a:gd name="T51" fmla="*/ 479 h 1048"/>
                  <a:gd name="T52" fmla="*/ 882 w 1048"/>
                  <a:gd name="T53" fmla="*/ 589 h 1048"/>
                  <a:gd name="T54" fmla="*/ 818 w 1048"/>
                  <a:gd name="T55" fmla="*/ 667 h 1048"/>
                  <a:gd name="T56" fmla="*/ 880 w 1048"/>
                  <a:gd name="T57" fmla="*/ 817 h 1048"/>
                  <a:gd name="T58" fmla="*/ 731 w 1048"/>
                  <a:gd name="T59" fmla="*/ 823 h 1048"/>
                  <a:gd name="T60" fmla="*/ 667 w 1048"/>
                  <a:gd name="T61" fmla="*/ 818 h 1048"/>
                  <a:gd name="T62" fmla="*/ 589 w 1048"/>
                  <a:gd name="T63" fmla="*/ 882 h 1048"/>
                  <a:gd name="T64" fmla="*/ 479 w 1048"/>
                  <a:gd name="T65" fmla="*/ 983 h 1048"/>
                  <a:gd name="T66" fmla="*/ 417 w 1048"/>
                  <a:gd name="T67" fmla="*/ 833 h 1048"/>
                  <a:gd name="T68" fmla="*/ 353 w 1048"/>
                  <a:gd name="T69" fmla="*/ 812 h 1048"/>
                  <a:gd name="T70" fmla="*/ 231 w 1048"/>
                  <a:gd name="T71" fmla="*/ 880 h 1048"/>
                  <a:gd name="T72" fmla="*/ 225 w 1048"/>
                  <a:gd name="T73" fmla="*/ 731 h 1048"/>
                  <a:gd name="T74" fmla="*/ 215 w 1048"/>
                  <a:gd name="T75" fmla="*/ 631 h 1048"/>
                  <a:gd name="T76" fmla="*/ 66 w 1048"/>
                  <a:gd name="T77" fmla="*/ 569 h 1048"/>
                  <a:gd name="T78" fmla="*/ 166 w 1048"/>
                  <a:gd name="T79" fmla="*/ 459 h 1048"/>
                  <a:gd name="T80" fmla="*/ 230 w 1048"/>
                  <a:gd name="T81" fmla="*/ 381 h 1048"/>
                  <a:gd name="T82" fmla="*/ 168 w 1048"/>
                  <a:gd name="T83" fmla="*/ 231 h 1048"/>
                  <a:gd name="T84" fmla="*/ 317 w 1048"/>
                  <a:gd name="T85" fmla="*/ 225 h 1048"/>
                  <a:gd name="T86" fmla="*/ 381 w 1048"/>
                  <a:gd name="T87" fmla="*/ 230 h 1048"/>
                  <a:gd name="T88" fmla="*/ 459 w 1048"/>
                  <a:gd name="T89" fmla="*/ 166 h 1048"/>
                  <a:gd name="T90" fmla="*/ 569 w 1048"/>
                  <a:gd name="T91" fmla="*/ 65 h 1048"/>
                  <a:gd name="T92" fmla="*/ 631 w 1048"/>
                  <a:gd name="T93" fmla="*/ 215 h 1048"/>
                  <a:gd name="T94" fmla="*/ 695 w 1048"/>
                  <a:gd name="T95" fmla="*/ 236 h 1048"/>
                  <a:gd name="T96" fmla="*/ 817 w 1048"/>
                  <a:gd name="T97" fmla="*/ 168 h 1048"/>
                  <a:gd name="T98" fmla="*/ 823 w 1048"/>
                  <a:gd name="T99" fmla="*/ 317 h 1048"/>
                  <a:gd name="T100" fmla="*/ 833 w 1048"/>
                  <a:gd name="T101" fmla="*/ 417 h 1048"/>
                  <a:gd name="T102" fmla="*/ 982 w 1048"/>
                  <a:gd name="T103" fmla="*/ 479 h 1048"/>
                  <a:gd name="T104" fmla="*/ 882 w 1048"/>
                  <a:gd name="T105" fmla="*/ 589 h 10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48" h="1048">
                    <a:moveTo>
                      <a:pt x="995" y="415"/>
                    </a:moveTo>
                    <a:cubicBezTo>
                      <a:pt x="895" y="395"/>
                      <a:pt x="895" y="395"/>
                      <a:pt x="895" y="395"/>
                    </a:cubicBezTo>
                    <a:cubicBezTo>
                      <a:pt x="890" y="381"/>
                      <a:pt x="884" y="367"/>
                      <a:pt x="877" y="353"/>
                    </a:cubicBezTo>
                    <a:cubicBezTo>
                      <a:pt x="934" y="268"/>
                      <a:pt x="934" y="268"/>
                      <a:pt x="934" y="268"/>
                    </a:cubicBezTo>
                    <a:cubicBezTo>
                      <a:pt x="952" y="242"/>
                      <a:pt x="948" y="207"/>
                      <a:pt x="926" y="185"/>
                    </a:cubicBezTo>
                    <a:cubicBezTo>
                      <a:pt x="863" y="122"/>
                      <a:pt x="863" y="122"/>
                      <a:pt x="863" y="122"/>
                    </a:cubicBezTo>
                    <a:cubicBezTo>
                      <a:pt x="850" y="109"/>
                      <a:pt x="834" y="103"/>
                      <a:pt x="817" y="103"/>
                    </a:cubicBezTo>
                    <a:cubicBezTo>
                      <a:pt x="804" y="103"/>
                      <a:pt x="791" y="106"/>
                      <a:pt x="780" y="114"/>
                    </a:cubicBezTo>
                    <a:cubicBezTo>
                      <a:pt x="695" y="171"/>
                      <a:pt x="695" y="171"/>
                      <a:pt x="695" y="171"/>
                    </a:cubicBezTo>
                    <a:cubicBezTo>
                      <a:pt x="681" y="164"/>
                      <a:pt x="667" y="158"/>
                      <a:pt x="653" y="153"/>
                    </a:cubicBezTo>
                    <a:cubicBezTo>
                      <a:pt x="633" y="53"/>
                      <a:pt x="633" y="53"/>
                      <a:pt x="633" y="53"/>
                    </a:cubicBezTo>
                    <a:cubicBezTo>
                      <a:pt x="627" y="22"/>
                      <a:pt x="600" y="0"/>
                      <a:pt x="569" y="0"/>
                    </a:cubicBezTo>
                    <a:cubicBezTo>
                      <a:pt x="479" y="0"/>
                      <a:pt x="479" y="0"/>
                      <a:pt x="479" y="0"/>
                    </a:cubicBezTo>
                    <a:cubicBezTo>
                      <a:pt x="448" y="0"/>
                      <a:pt x="421" y="22"/>
                      <a:pt x="415" y="53"/>
                    </a:cubicBezTo>
                    <a:cubicBezTo>
                      <a:pt x="395" y="153"/>
                      <a:pt x="395" y="153"/>
                      <a:pt x="395" y="153"/>
                    </a:cubicBezTo>
                    <a:cubicBezTo>
                      <a:pt x="381" y="158"/>
                      <a:pt x="367" y="164"/>
                      <a:pt x="353" y="171"/>
                    </a:cubicBezTo>
                    <a:cubicBezTo>
                      <a:pt x="268" y="114"/>
                      <a:pt x="268" y="114"/>
                      <a:pt x="268" y="114"/>
                    </a:cubicBezTo>
                    <a:cubicBezTo>
                      <a:pt x="257" y="106"/>
                      <a:pt x="244" y="103"/>
                      <a:pt x="231" y="103"/>
                    </a:cubicBezTo>
                    <a:cubicBezTo>
                      <a:pt x="214" y="103"/>
                      <a:pt x="198" y="109"/>
                      <a:pt x="185" y="122"/>
                    </a:cubicBezTo>
                    <a:cubicBezTo>
                      <a:pt x="122" y="185"/>
                      <a:pt x="122" y="185"/>
                      <a:pt x="122" y="185"/>
                    </a:cubicBezTo>
                    <a:cubicBezTo>
                      <a:pt x="100" y="207"/>
                      <a:pt x="96" y="242"/>
                      <a:pt x="114" y="268"/>
                    </a:cubicBezTo>
                    <a:cubicBezTo>
                      <a:pt x="171" y="353"/>
                      <a:pt x="171" y="353"/>
                      <a:pt x="171" y="353"/>
                    </a:cubicBezTo>
                    <a:cubicBezTo>
                      <a:pt x="164" y="367"/>
                      <a:pt x="158" y="381"/>
                      <a:pt x="153" y="395"/>
                    </a:cubicBezTo>
                    <a:cubicBezTo>
                      <a:pt x="53" y="415"/>
                      <a:pt x="53" y="415"/>
                      <a:pt x="53" y="415"/>
                    </a:cubicBezTo>
                    <a:cubicBezTo>
                      <a:pt x="22" y="421"/>
                      <a:pt x="0" y="448"/>
                      <a:pt x="0" y="479"/>
                    </a:cubicBezTo>
                    <a:cubicBezTo>
                      <a:pt x="0" y="569"/>
                      <a:pt x="0" y="569"/>
                      <a:pt x="0" y="569"/>
                    </a:cubicBezTo>
                    <a:cubicBezTo>
                      <a:pt x="0" y="600"/>
                      <a:pt x="22" y="627"/>
                      <a:pt x="53" y="633"/>
                    </a:cubicBezTo>
                    <a:cubicBezTo>
                      <a:pt x="153" y="653"/>
                      <a:pt x="153" y="653"/>
                      <a:pt x="153" y="653"/>
                    </a:cubicBezTo>
                    <a:cubicBezTo>
                      <a:pt x="158" y="667"/>
                      <a:pt x="164" y="681"/>
                      <a:pt x="171" y="695"/>
                    </a:cubicBezTo>
                    <a:cubicBezTo>
                      <a:pt x="114" y="780"/>
                      <a:pt x="114" y="780"/>
                      <a:pt x="114" y="780"/>
                    </a:cubicBezTo>
                    <a:cubicBezTo>
                      <a:pt x="96" y="806"/>
                      <a:pt x="100" y="841"/>
                      <a:pt x="122" y="863"/>
                    </a:cubicBezTo>
                    <a:cubicBezTo>
                      <a:pt x="185" y="926"/>
                      <a:pt x="185" y="926"/>
                      <a:pt x="185" y="926"/>
                    </a:cubicBezTo>
                    <a:cubicBezTo>
                      <a:pt x="198" y="939"/>
                      <a:pt x="214" y="945"/>
                      <a:pt x="231" y="945"/>
                    </a:cubicBezTo>
                    <a:cubicBezTo>
                      <a:pt x="244" y="945"/>
                      <a:pt x="257" y="942"/>
                      <a:pt x="268" y="934"/>
                    </a:cubicBezTo>
                    <a:cubicBezTo>
                      <a:pt x="353" y="877"/>
                      <a:pt x="353" y="877"/>
                      <a:pt x="353" y="877"/>
                    </a:cubicBezTo>
                    <a:cubicBezTo>
                      <a:pt x="367" y="884"/>
                      <a:pt x="381" y="890"/>
                      <a:pt x="395" y="895"/>
                    </a:cubicBezTo>
                    <a:cubicBezTo>
                      <a:pt x="415" y="995"/>
                      <a:pt x="415" y="995"/>
                      <a:pt x="415" y="995"/>
                    </a:cubicBezTo>
                    <a:cubicBezTo>
                      <a:pt x="421" y="1026"/>
                      <a:pt x="448" y="1048"/>
                      <a:pt x="479" y="1048"/>
                    </a:cubicBezTo>
                    <a:cubicBezTo>
                      <a:pt x="569" y="1048"/>
                      <a:pt x="569" y="1048"/>
                      <a:pt x="569" y="1048"/>
                    </a:cubicBezTo>
                    <a:cubicBezTo>
                      <a:pt x="600" y="1048"/>
                      <a:pt x="627" y="1026"/>
                      <a:pt x="633" y="995"/>
                    </a:cubicBezTo>
                    <a:cubicBezTo>
                      <a:pt x="653" y="895"/>
                      <a:pt x="653" y="895"/>
                      <a:pt x="653" y="895"/>
                    </a:cubicBezTo>
                    <a:cubicBezTo>
                      <a:pt x="667" y="890"/>
                      <a:pt x="682" y="884"/>
                      <a:pt x="695" y="877"/>
                    </a:cubicBezTo>
                    <a:cubicBezTo>
                      <a:pt x="780" y="934"/>
                      <a:pt x="780" y="934"/>
                      <a:pt x="780" y="934"/>
                    </a:cubicBezTo>
                    <a:cubicBezTo>
                      <a:pt x="791" y="942"/>
                      <a:pt x="804" y="945"/>
                      <a:pt x="817" y="945"/>
                    </a:cubicBezTo>
                    <a:cubicBezTo>
                      <a:pt x="834" y="945"/>
                      <a:pt x="850" y="939"/>
                      <a:pt x="863" y="926"/>
                    </a:cubicBezTo>
                    <a:cubicBezTo>
                      <a:pt x="926" y="863"/>
                      <a:pt x="926" y="863"/>
                      <a:pt x="926" y="863"/>
                    </a:cubicBezTo>
                    <a:cubicBezTo>
                      <a:pt x="948" y="841"/>
                      <a:pt x="952" y="806"/>
                      <a:pt x="934" y="780"/>
                    </a:cubicBezTo>
                    <a:cubicBezTo>
                      <a:pt x="877" y="695"/>
                      <a:pt x="877" y="695"/>
                      <a:pt x="877" y="695"/>
                    </a:cubicBezTo>
                    <a:cubicBezTo>
                      <a:pt x="884" y="681"/>
                      <a:pt x="890" y="667"/>
                      <a:pt x="895" y="653"/>
                    </a:cubicBezTo>
                    <a:cubicBezTo>
                      <a:pt x="995" y="633"/>
                      <a:pt x="995" y="633"/>
                      <a:pt x="995" y="633"/>
                    </a:cubicBezTo>
                    <a:cubicBezTo>
                      <a:pt x="1026" y="627"/>
                      <a:pt x="1048" y="600"/>
                      <a:pt x="1048" y="569"/>
                    </a:cubicBezTo>
                    <a:cubicBezTo>
                      <a:pt x="1048" y="479"/>
                      <a:pt x="1048" y="479"/>
                      <a:pt x="1048" y="479"/>
                    </a:cubicBezTo>
                    <a:cubicBezTo>
                      <a:pt x="1048" y="448"/>
                      <a:pt x="1026" y="421"/>
                      <a:pt x="995" y="415"/>
                    </a:cubicBezTo>
                    <a:close/>
                    <a:moveTo>
                      <a:pt x="882" y="589"/>
                    </a:moveTo>
                    <a:cubicBezTo>
                      <a:pt x="859" y="593"/>
                      <a:pt x="841" y="609"/>
                      <a:pt x="833" y="631"/>
                    </a:cubicBezTo>
                    <a:cubicBezTo>
                      <a:pt x="829" y="643"/>
                      <a:pt x="824" y="655"/>
                      <a:pt x="818" y="667"/>
                    </a:cubicBezTo>
                    <a:cubicBezTo>
                      <a:pt x="808" y="687"/>
                      <a:pt x="810" y="712"/>
                      <a:pt x="823" y="731"/>
                    </a:cubicBezTo>
                    <a:cubicBezTo>
                      <a:pt x="880" y="817"/>
                      <a:pt x="880" y="817"/>
                      <a:pt x="880" y="817"/>
                    </a:cubicBezTo>
                    <a:cubicBezTo>
                      <a:pt x="817" y="880"/>
                      <a:pt x="817" y="880"/>
                      <a:pt x="817" y="880"/>
                    </a:cubicBezTo>
                    <a:cubicBezTo>
                      <a:pt x="731" y="823"/>
                      <a:pt x="731" y="823"/>
                      <a:pt x="731" y="823"/>
                    </a:cubicBezTo>
                    <a:cubicBezTo>
                      <a:pt x="721" y="816"/>
                      <a:pt x="708" y="812"/>
                      <a:pt x="695" y="812"/>
                    </a:cubicBezTo>
                    <a:cubicBezTo>
                      <a:pt x="685" y="812"/>
                      <a:pt x="676" y="814"/>
                      <a:pt x="667" y="818"/>
                    </a:cubicBezTo>
                    <a:cubicBezTo>
                      <a:pt x="655" y="824"/>
                      <a:pt x="644" y="829"/>
                      <a:pt x="631" y="833"/>
                    </a:cubicBezTo>
                    <a:cubicBezTo>
                      <a:pt x="609" y="841"/>
                      <a:pt x="593" y="859"/>
                      <a:pt x="589" y="882"/>
                    </a:cubicBezTo>
                    <a:cubicBezTo>
                      <a:pt x="569" y="983"/>
                      <a:pt x="569" y="983"/>
                      <a:pt x="569" y="983"/>
                    </a:cubicBezTo>
                    <a:cubicBezTo>
                      <a:pt x="479" y="983"/>
                      <a:pt x="479" y="983"/>
                      <a:pt x="479" y="983"/>
                    </a:cubicBezTo>
                    <a:cubicBezTo>
                      <a:pt x="459" y="882"/>
                      <a:pt x="459" y="882"/>
                      <a:pt x="459" y="882"/>
                    </a:cubicBezTo>
                    <a:cubicBezTo>
                      <a:pt x="455" y="859"/>
                      <a:pt x="439" y="841"/>
                      <a:pt x="417" y="833"/>
                    </a:cubicBezTo>
                    <a:cubicBezTo>
                      <a:pt x="405" y="829"/>
                      <a:pt x="393" y="824"/>
                      <a:pt x="381" y="818"/>
                    </a:cubicBezTo>
                    <a:cubicBezTo>
                      <a:pt x="372" y="814"/>
                      <a:pt x="363" y="812"/>
                      <a:pt x="353" y="812"/>
                    </a:cubicBezTo>
                    <a:cubicBezTo>
                      <a:pt x="340" y="812"/>
                      <a:pt x="328" y="816"/>
                      <a:pt x="317" y="823"/>
                    </a:cubicBezTo>
                    <a:cubicBezTo>
                      <a:pt x="231" y="880"/>
                      <a:pt x="231" y="880"/>
                      <a:pt x="231" y="880"/>
                    </a:cubicBezTo>
                    <a:cubicBezTo>
                      <a:pt x="168" y="817"/>
                      <a:pt x="168" y="817"/>
                      <a:pt x="168" y="817"/>
                    </a:cubicBezTo>
                    <a:cubicBezTo>
                      <a:pt x="225" y="731"/>
                      <a:pt x="225" y="731"/>
                      <a:pt x="225" y="731"/>
                    </a:cubicBezTo>
                    <a:cubicBezTo>
                      <a:pt x="238" y="712"/>
                      <a:pt x="240" y="687"/>
                      <a:pt x="230" y="667"/>
                    </a:cubicBezTo>
                    <a:cubicBezTo>
                      <a:pt x="224" y="655"/>
                      <a:pt x="219" y="643"/>
                      <a:pt x="215" y="631"/>
                    </a:cubicBezTo>
                    <a:cubicBezTo>
                      <a:pt x="207" y="609"/>
                      <a:pt x="189" y="593"/>
                      <a:pt x="166" y="589"/>
                    </a:cubicBezTo>
                    <a:cubicBezTo>
                      <a:pt x="66" y="569"/>
                      <a:pt x="66" y="569"/>
                      <a:pt x="66" y="569"/>
                    </a:cubicBezTo>
                    <a:cubicBezTo>
                      <a:pt x="65" y="479"/>
                      <a:pt x="65" y="479"/>
                      <a:pt x="65" y="479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189" y="455"/>
                      <a:pt x="207" y="439"/>
                      <a:pt x="215" y="417"/>
                    </a:cubicBezTo>
                    <a:cubicBezTo>
                      <a:pt x="219" y="405"/>
                      <a:pt x="224" y="393"/>
                      <a:pt x="230" y="381"/>
                    </a:cubicBezTo>
                    <a:cubicBezTo>
                      <a:pt x="240" y="361"/>
                      <a:pt x="238" y="336"/>
                      <a:pt x="225" y="317"/>
                    </a:cubicBezTo>
                    <a:cubicBezTo>
                      <a:pt x="168" y="231"/>
                      <a:pt x="168" y="231"/>
                      <a:pt x="168" y="231"/>
                    </a:cubicBezTo>
                    <a:cubicBezTo>
                      <a:pt x="231" y="168"/>
                      <a:pt x="231" y="168"/>
                      <a:pt x="231" y="168"/>
                    </a:cubicBezTo>
                    <a:cubicBezTo>
                      <a:pt x="317" y="225"/>
                      <a:pt x="317" y="225"/>
                      <a:pt x="317" y="225"/>
                    </a:cubicBezTo>
                    <a:cubicBezTo>
                      <a:pt x="328" y="232"/>
                      <a:pt x="340" y="236"/>
                      <a:pt x="353" y="236"/>
                    </a:cubicBezTo>
                    <a:cubicBezTo>
                      <a:pt x="363" y="236"/>
                      <a:pt x="372" y="234"/>
                      <a:pt x="381" y="230"/>
                    </a:cubicBezTo>
                    <a:cubicBezTo>
                      <a:pt x="393" y="224"/>
                      <a:pt x="405" y="219"/>
                      <a:pt x="417" y="215"/>
                    </a:cubicBezTo>
                    <a:cubicBezTo>
                      <a:pt x="439" y="207"/>
                      <a:pt x="455" y="189"/>
                      <a:pt x="459" y="166"/>
                    </a:cubicBezTo>
                    <a:cubicBezTo>
                      <a:pt x="479" y="66"/>
                      <a:pt x="479" y="66"/>
                      <a:pt x="479" y="66"/>
                    </a:cubicBezTo>
                    <a:cubicBezTo>
                      <a:pt x="569" y="65"/>
                      <a:pt x="569" y="65"/>
                      <a:pt x="569" y="65"/>
                    </a:cubicBezTo>
                    <a:cubicBezTo>
                      <a:pt x="589" y="166"/>
                      <a:pt x="589" y="166"/>
                      <a:pt x="589" y="166"/>
                    </a:cubicBezTo>
                    <a:cubicBezTo>
                      <a:pt x="593" y="189"/>
                      <a:pt x="609" y="207"/>
                      <a:pt x="631" y="215"/>
                    </a:cubicBezTo>
                    <a:cubicBezTo>
                      <a:pt x="643" y="219"/>
                      <a:pt x="655" y="224"/>
                      <a:pt x="667" y="230"/>
                    </a:cubicBezTo>
                    <a:cubicBezTo>
                      <a:pt x="676" y="234"/>
                      <a:pt x="685" y="236"/>
                      <a:pt x="695" y="236"/>
                    </a:cubicBezTo>
                    <a:cubicBezTo>
                      <a:pt x="708" y="236"/>
                      <a:pt x="721" y="232"/>
                      <a:pt x="731" y="225"/>
                    </a:cubicBezTo>
                    <a:cubicBezTo>
                      <a:pt x="817" y="168"/>
                      <a:pt x="817" y="168"/>
                      <a:pt x="817" y="168"/>
                    </a:cubicBezTo>
                    <a:cubicBezTo>
                      <a:pt x="880" y="231"/>
                      <a:pt x="880" y="231"/>
                      <a:pt x="880" y="231"/>
                    </a:cubicBezTo>
                    <a:cubicBezTo>
                      <a:pt x="823" y="317"/>
                      <a:pt x="823" y="317"/>
                      <a:pt x="823" y="317"/>
                    </a:cubicBezTo>
                    <a:cubicBezTo>
                      <a:pt x="810" y="336"/>
                      <a:pt x="808" y="361"/>
                      <a:pt x="818" y="381"/>
                    </a:cubicBezTo>
                    <a:cubicBezTo>
                      <a:pt x="824" y="393"/>
                      <a:pt x="829" y="405"/>
                      <a:pt x="833" y="417"/>
                    </a:cubicBezTo>
                    <a:cubicBezTo>
                      <a:pt x="841" y="439"/>
                      <a:pt x="859" y="455"/>
                      <a:pt x="882" y="459"/>
                    </a:cubicBezTo>
                    <a:cubicBezTo>
                      <a:pt x="982" y="479"/>
                      <a:pt x="982" y="479"/>
                      <a:pt x="982" y="479"/>
                    </a:cubicBezTo>
                    <a:cubicBezTo>
                      <a:pt x="983" y="569"/>
                      <a:pt x="983" y="569"/>
                      <a:pt x="983" y="569"/>
                    </a:cubicBezTo>
                    <a:lnTo>
                      <a:pt x="882" y="5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7" name="Freeform 11"/>
              <p:cNvSpPr>
                <a:spLocks noEditPoints="1"/>
              </p:cNvSpPr>
              <p:nvPr/>
            </p:nvSpPr>
            <p:spPr bwMode="auto">
              <a:xfrm>
                <a:off x="2799705" y="4724581"/>
                <a:ext cx="127000" cy="127000"/>
              </a:xfrm>
              <a:custGeom>
                <a:avLst/>
                <a:gdLst>
                  <a:gd name="T0" fmla="*/ 229 w 458"/>
                  <a:gd name="T1" fmla="*/ 0 h 458"/>
                  <a:gd name="T2" fmla="*/ 0 w 458"/>
                  <a:gd name="T3" fmla="*/ 229 h 458"/>
                  <a:gd name="T4" fmla="*/ 229 w 458"/>
                  <a:gd name="T5" fmla="*/ 458 h 458"/>
                  <a:gd name="T6" fmla="*/ 458 w 458"/>
                  <a:gd name="T7" fmla="*/ 229 h 458"/>
                  <a:gd name="T8" fmla="*/ 229 w 458"/>
                  <a:gd name="T9" fmla="*/ 0 h 458"/>
                  <a:gd name="T10" fmla="*/ 229 w 458"/>
                  <a:gd name="T11" fmla="*/ 430 h 458"/>
                  <a:gd name="T12" fmla="*/ 28 w 458"/>
                  <a:gd name="T13" fmla="*/ 229 h 458"/>
                  <a:gd name="T14" fmla="*/ 229 w 458"/>
                  <a:gd name="T15" fmla="*/ 28 h 458"/>
                  <a:gd name="T16" fmla="*/ 430 w 458"/>
                  <a:gd name="T17" fmla="*/ 229 h 458"/>
                  <a:gd name="T18" fmla="*/ 229 w 458"/>
                  <a:gd name="T19" fmla="*/ 430 h 4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8" h="458">
                    <a:moveTo>
                      <a:pt x="229" y="0"/>
                    </a:moveTo>
                    <a:cubicBezTo>
                      <a:pt x="102" y="0"/>
                      <a:pt x="0" y="102"/>
                      <a:pt x="0" y="229"/>
                    </a:cubicBezTo>
                    <a:cubicBezTo>
                      <a:pt x="0" y="356"/>
                      <a:pt x="102" y="458"/>
                      <a:pt x="229" y="458"/>
                    </a:cubicBezTo>
                    <a:cubicBezTo>
                      <a:pt x="356" y="458"/>
                      <a:pt x="458" y="356"/>
                      <a:pt x="458" y="229"/>
                    </a:cubicBezTo>
                    <a:cubicBezTo>
                      <a:pt x="458" y="102"/>
                      <a:pt x="356" y="0"/>
                      <a:pt x="229" y="0"/>
                    </a:cubicBezTo>
                    <a:close/>
                    <a:moveTo>
                      <a:pt x="229" y="430"/>
                    </a:moveTo>
                    <a:cubicBezTo>
                      <a:pt x="118" y="430"/>
                      <a:pt x="28" y="340"/>
                      <a:pt x="28" y="229"/>
                    </a:cubicBezTo>
                    <a:cubicBezTo>
                      <a:pt x="28" y="118"/>
                      <a:pt x="118" y="28"/>
                      <a:pt x="229" y="28"/>
                    </a:cubicBezTo>
                    <a:cubicBezTo>
                      <a:pt x="340" y="28"/>
                      <a:pt x="430" y="118"/>
                      <a:pt x="430" y="229"/>
                    </a:cubicBezTo>
                    <a:cubicBezTo>
                      <a:pt x="430" y="340"/>
                      <a:pt x="340" y="430"/>
                      <a:pt x="229" y="4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8" name="Freeform 12"/>
              <p:cNvSpPr>
                <a:spLocks noEditPoints="1"/>
              </p:cNvSpPr>
              <p:nvPr/>
            </p:nvSpPr>
            <p:spPr bwMode="auto">
              <a:xfrm>
                <a:off x="2827650" y="4754419"/>
                <a:ext cx="73026" cy="73026"/>
              </a:xfrm>
              <a:custGeom>
                <a:avLst/>
                <a:gdLst>
                  <a:gd name="T0" fmla="*/ 131 w 262"/>
                  <a:gd name="T1" fmla="*/ 0 h 262"/>
                  <a:gd name="T2" fmla="*/ 0 w 262"/>
                  <a:gd name="T3" fmla="*/ 131 h 262"/>
                  <a:gd name="T4" fmla="*/ 131 w 262"/>
                  <a:gd name="T5" fmla="*/ 262 h 262"/>
                  <a:gd name="T6" fmla="*/ 262 w 262"/>
                  <a:gd name="T7" fmla="*/ 131 h 262"/>
                  <a:gd name="T8" fmla="*/ 131 w 262"/>
                  <a:gd name="T9" fmla="*/ 0 h 262"/>
                  <a:gd name="T10" fmla="*/ 131 w 262"/>
                  <a:gd name="T11" fmla="*/ 229 h 262"/>
                  <a:gd name="T12" fmla="*/ 33 w 262"/>
                  <a:gd name="T13" fmla="*/ 131 h 262"/>
                  <a:gd name="T14" fmla="*/ 131 w 262"/>
                  <a:gd name="T15" fmla="*/ 33 h 262"/>
                  <a:gd name="T16" fmla="*/ 229 w 262"/>
                  <a:gd name="T17" fmla="*/ 131 h 262"/>
                  <a:gd name="T18" fmla="*/ 131 w 262"/>
                  <a:gd name="T19" fmla="*/ 229 h 2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62" h="262">
                    <a:moveTo>
                      <a:pt x="131" y="0"/>
                    </a:moveTo>
                    <a:cubicBezTo>
                      <a:pt x="59" y="0"/>
                      <a:pt x="0" y="59"/>
                      <a:pt x="0" y="131"/>
                    </a:cubicBezTo>
                    <a:cubicBezTo>
                      <a:pt x="0" y="203"/>
                      <a:pt x="59" y="262"/>
                      <a:pt x="131" y="262"/>
                    </a:cubicBezTo>
                    <a:cubicBezTo>
                      <a:pt x="203" y="262"/>
                      <a:pt x="262" y="203"/>
                      <a:pt x="262" y="131"/>
                    </a:cubicBezTo>
                    <a:cubicBezTo>
                      <a:pt x="262" y="59"/>
                      <a:pt x="203" y="0"/>
                      <a:pt x="131" y="0"/>
                    </a:cubicBezTo>
                    <a:close/>
                    <a:moveTo>
                      <a:pt x="131" y="229"/>
                    </a:moveTo>
                    <a:cubicBezTo>
                      <a:pt x="77" y="229"/>
                      <a:pt x="33" y="185"/>
                      <a:pt x="33" y="131"/>
                    </a:cubicBezTo>
                    <a:cubicBezTo>
                      <a:pt x="33" y="77"/>
                      <a:pt x="77" y="33"/>
                      <a:pt x="131" y="33"/>
                    </a:cubicBezTo>
                    <a:cubicBezTo>
                      <a:pt x="185" y="33"/>
                      <a:pt x="229" y="77"/>
                      <a:pt x="229" y="131"/>
                    </a:cubicBezTo>
                    <a:cubicBezTo>
                      <a:pt x="229" y="185"/>
                      <a:pt x="185" y="229"/>
                      <a:pt x="131" y="2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grpSp>
          <p:nvGrpSpPr>
            <p:cNvPr id="77" name="Group 105"/>
            <p:cNvGrpSpPr/>
            <p:nvPr/>
          </p:nvGrpSpPr>
          <p:grpSpPr>
            <a:xfrm>
              <a:off x="4510473" y="1902665"/>
              <a:ext cx="209469" cy="269998"/>
              <a:chOff x="2894013" y="3946525"/>
              <a:chExt cx="361646" cy="466153"/>
            </a:xfrm>
            <a:solidFill>
              <a:schemeClr val="bg1"/>
            </a:solidFill>
          </p:grpSpPr>
          <p:sp>
            <p:nvSpPr>
              <p:cNvPr id="84" name="Freeform 16"/>
              <p:cNvSpPr>
                <a:spLocks noEditPoints="1"/>
              </p:cNvSpPr>
              <p:nvPr/>
            </p:nvSpPr>
            <p:spPr bwMode="auto">
              <a:xfrm>
                <a:off x="2934984" y="3947540"/>
                <a:ext cx="320675" cy="465138"/>
              </a:xfrm>
              <a:custGeom>
                <a:avLst/>
                <a:gdLst>
                  <a:gd name="T0" fmla="*/ 495 w 990"/>
                  <a:gd name="T1" fmla="*/ 0 h 1440"/>
                  <a:gd name="T2" fmla="*/ 0 w 990"/>
                  <a:gd name="T3" fmla="*/ 495 h 1440"/>
                  <a:gd name="T4" fmla="*/ 226 w 990"/>
                  <a:gd name="T5" fmla="*/ 1037 h 1440"/>
                  <a:gd name="T6" fmla="*/ 495 w 990"/>
                  <a:gd name="T7" fmla="*/ 1440 h 1440"/>
                  <a:gd name="T8" fmla="*/ 764 w 990"/>
                  <a:gd name="T9" fmla="*/ 1039 h 1440"/>
                  <a:gd name="T10" fmla="*/ 990 w 990"/>
                  <a:gd name="T11" fmla="*/ 495 h 1440"/>
                  <a:gd name="T12" fmla="*/ 495 w 990"/>
                  <a:gd name="T13" fmla="*/ 0 h 1440"/>
                  <a:gd name="T14" fmla="*/ 612 w 990"/>
                  <a:gd name="T15" fmla="*/ 1223 h 1440"/>
                  <a:gd name="T16" fmla="*/ 389 w 990"/>
                  <a:gd name="T17" fmla="*/ 1251 h 1440"/>
                  <a:gd name="T18" fmla="*/ 362 w 990"/>
                  <a:gd name="T19" fmla="*/ 1166 h 1440"/>
                  <a:gd name="T20" fmla="*/ 361 w 990"/>
                  <a:gd name="T21" fmla="*/ 1164 h 1440"/>
                  <a:gd name="T22" fmla="*/ 640 w 990"/>
                  <a:gd name="T23" fmla="*/ 1129 h 1440"/>
                  <a:gd name="T24" fmla="*/ 628 w 990"/>
                  <a:gd name="T25" fmla="*/ 1169 h 1440"/>
                  <a:gd name="T26" fmla="*/ 612 w 990"/>
                  <a:gd name="T27" fmla="*/ 1223 h 1440"/>
                  <a:gd name="T28" fmla="*/ 348 w 990"/>
                  <a:gd name="T29" fmla="*/ 1121 h 1440"/>
                  <a:gd name="T30" fmla="*/ 320 w 990"/>
                  <a:gd name="T31" fmla="*/ 1035 h 1440"/>
                  <a:gd name="T32" fmla="*/ 670 w 990"/>
                  <a:gd name="T33" fmla="*/ 1035 h 1440"/>
                  <a:gd name="T34" fmla="*/ 654 w 990"/>
                  <a:gd name="T35" fmla="*/ 1083 h 1440"/>
                  <a:gd name="T36" fmla="*/ 348 w 990"/>
                  <a:gd name="T37" fmla="*/ 1121 h 1440"/>
                  <a:gd name="T38" fmla="*/ 495 w 990"/>
                  <a:gd name="T39" fmla="*/ 1350 h 1440"/>
                  <a:gd name="T40" fmla="*/ 405 w 990"/>
                  <a:gd name="T41" fmla="*/ 1294 h 1440"/>
                  <a:gd name="T42" fmla="*/ 596 w 990"/>
                  <a:gd name="T43" fmla="*/ 1270 h 1440"/>
                  <a:gd name="T44" fmla="*/ 495 w 990"/>
                  <a:gd name="T45" fmla="*/ 1350 h 1440"/>
                  <a:gd name="T46" fmla="*/ 705 w 990"/>
                  <a:gd name="T47" fmla="*/ 945 h 1440"/>
                  <a:gd name="T48" fmla="*/ 285 w 990"/>
                  <a:gd name="T49" fmla="*/ 945 h 1440"/>
                  <a:gd name="T50" fmla="*/ 209 w 990"/>
                  <a:gd name="T51" fmla="*/ 800 h 1440"/>
                  <a:gd name="T52" fmla="*/ 90 w 990"/>
                  <a:gd name="T53" fmla="*/ 495 h 1440"/>
                  <a:gd name="T54" fmla="*/ 495 w 990"/>
                  <a:gd name="T55" fmla="*/ 90 h 1440"/>
                  <a:gd name="T56" fmla="*/ 900 w 990"/>
                  <a:gd name="T57" fmla="*/ 495 h 1440"/>
                  <a:gd name="T58" fmla="*/ 781 w 990"/>
                  <a:gd name="T59" fmla="*/ 801 h 1440"/>
                  <a:gd name="T60" fmla="*/ 705 w 990"/>
                  <a:gd name="T61" fmla="*/ 945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990" h="1440">
                    <a:moveTo>
                      <a:pt x="495" y="0"/>
                    </a:moveTo>
                    <a:cubicBezTo>
                      <a:pt x="222" y="0"/>
                      <a:pt x="0" y="222"/>
                      <a:pt x="0" y="495"/>
                    </a:cubicBezTo>
                    <a:cubicBezTo>
                      <a:pt x="0" y="676"/>
                      <a:pt x="166" y="869"/>
                      <a:pt x="226" y="1037"/>
                    </a:cubicBezTo>
                    <a:cubicBezTo>
                      <a:pt x="317" y="1289"/>
                      <a:pt x="307" y="1440"/>
                      <a:pt x="495" y="1440"/>
                    </a:cubicBezTo>
                    <a:cubicBezTo>
                      <a:pt x="686" y="1440"/>
                      <a:pt x="673" y="1290"/>
                      <a:pt x="764" y="1039"/>
                    </a:cubicBezTo>
                    <a:cubicBezTo>
                      <a:pt x="824" y="869"/>
                      <a:pt x="990" y="675"/>
                      <a:pt x="990" y="495"/>
                    </a:cubicBezTo>
                    <a:cubicBezTo>
                      <a:pt x="990" y="222"/>
                      <a:pt x="768" y="0"/>
                      <a:pt x="495" y="0"/>
                    </a:cubicBezTo>
                    <a:close/>
                    <a:moveTo>
                      <a:pt x="612" y="1223"/>
                    </a:moveTo>
                    <a:cubicBezTo>
                      <a:pt x="389" y="1251"/>
                      <a:pt x="389" y="1251"/>
                      <a:pt x="389" y="1251"/>
                    </a:cubicBezTo>
                    <a:cubicBezTo>
                      <a:pt x="381" y="1228"/>
                      <a:pt x="372" y="1201"/>
                      <a:pt x="362" y="1166"/>
                    </a:cubicBezTo>
                    <a:cubicBezTo>
                      <a:pt x="361" y="1165"/>
                      <a:pt x="361" y="1165"/>
                      <a:pt x="361" y="1164"/>
                    </a:cubicBezTo>
                    <a:cubicBezTo>
                      <a:pt x="640" y="1129"/>
                      <a:pt x="640" y="1129"/>
                      <a:pt x="640" y="1129"/>
                    </a:cubicBezTo>
                    <a:cubicBezTo>
                      <a:pt x="636" y="1143"/>
                      <a:pt x="631" y="1157"/>
                      <a:pt x="628" y="1169"/>
                    </a:cubicBezTo>
                    <a:cubicBezTo>
                      <a:pt x="622" y="1189"/>
                      <a:pt x="617" y="1207"/>
                      <a:pt x="612" y="1223"/>
                    </a:cubicBezTo>
                    <a:close/>
                    <a:moveTo>
                      <a:pt x="348" y="1121"/>
                    </a:moveTo>
                    <a:cubicBezTo>
                      <a:pt x="340" y="1094"/>
                      <a:pt x="331" y="1065"/>
                      <a:pt x="320" y="1035"/>
                    </a:cubicBezTo>
                    <a:cubicBezTo>
                      <a:pt x="670" y="1035"/>
                      <a:pt x="670" y="1035"/>
                      <a:pt x="670" y="1035"/>
                    </a:cubicBezTo>
                    <a:cubicBezTo>
                      <a:pt x="664" y="1051"/>
                      <a:pt x="659" y="1067"/>
                      <a:pt x="654" y="1083"/>
                    </a:cubicBezTo>
                    <a:lnTo>
                      <a:pt x="348" y="1121"/>
                    </a:lnTo>
                    <a:close/>
                    <a:moveTo>
                      <a:pt x="495" y="1350"/>
                    </a:moveTo>
                    <a:cubicBezTo>
                      <a:pt x="449" y="1350"/>
                      <a:pt x="428" y="1345"/>
                      <a:pt x="405" y="1294"/>
                    </a:cubicBezTo>
                    <a:cubicBezTo>
                      <a:pt x="596" y="1270"/>
                      <a:pt x="596" y="1270"/>
                      <a:pt x="596" y="1270"/>
                    </a:cubicBezTo>
                    <a:cubicBezTo>
                      <a:pt x="568" y="1344"/>
                      <a:pt x="548" y="1350"/>
                      <a:pt x="495" y="1350"/>
                    </a:cubicBezTo>
                    <a:close/>
                    <a:moveTo>
                      <a:pt x="705" y="945"/>
                    </a:moveTo>
                    <a:cubicBezTo>
                      <a:pt x="285" y="945"/>
                      <a:pt x="285" y="945"/>
                      <a:pt x="285" y="945"/>
                    </a:cubicBezTo>
                    <a:cubicBezTo>
                      <a:pt x="263" y="896"/>
                      <a:pt x="236" y="848"/>
                      <a:pt x="209" y="800"/>
                    </a:cubicBezTo>
                    <a:cubicBezTo>
                      <a:pt x="151" y="695"/>
                      <a:pt x="90" y="586"/>
                      <a:pt x="90" y="495"/>
                    </a:cubicBezTo>
                    <a:cubicBezTo>
                      <a:pt x="90" y="272"/>
                      <a:pt x="272" y="90"/>
                      <a:pt x="495" y="90"/>
                    </a:cubicBezTo>
                    <a:cubicBezTo>
                      <a:pt x="718" y="90"/>
                      <a:pt x="900" y="272"/>
                      <a:pt x="900" y="495"/>
                    </a:cubicBezTo>
                    <a:cubicBezTo>
                      <a:pt x="900" y="586"/>
                      <a:pt x="839" y="695"/>
                      <a:pt x="781" y="801"/>
                    </a:cubicBezTo>
                    <a:cubicBezTo>
                      <a:pt x="754" y="848"/>
                      <a:pt x="728" y="897"/>
                      <a:pt x="705" y="9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sp>
            <p:nvSpPr>
              <p:cNvPr id="85" name="Freeform 17"/>
              <p:cNvSpPr>
                <a:spLocks/>
              </p:cNvSpPr>
              <p:nvPr/>
            </p:nvSpPr>
            <p:spPr bwMode="auto">
              <a:xfrm>
                <a:off x="2894013" y="3946525"/>
                <a:ext cx="95250" cy="93663"/>
              </a:xfrm>
              <a:custGeom>
                <a:avLst/>
                <a:gdLst>
                  <a:gd name="T0" fmla="*/ 270 w 293"/>
                  <a:gd name="T1" fmla="*/ 0 h 293"/>
                  <a:gd name="T2" fmla="*/ 0 w 293"/>
                  <a:gd name="T3" fmla="*/ 270 h 293"/>
                  <a:gd name="T4" fmla="*/ 23 w 293"/>
                  <a:gd name="T5" fmla="*/ 293 h 293"/>
                  <a:gd name="T6" fmla="*/ 45 w 293"/>
                  <a:gd name="T7" fmla="*/ 270 h 293"/>
                  <a:gd name="T8" fmla="*/ 270 w 293"/>
                  <a:gd name="T9" fmla="*/ 45 h 293"/>
                  <a:gd name="T10" fmla="*/ 293 w 293"/>
                  <a:gd name="T11" fmla="*/ 23 h 293"/>
                  <a:gd name="T12" fmla="*/ 270 w 293"/>
                  <a:gd name="T13" fmla="*/ 0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93" h="293">
                    <a:moveTo>
                      <a:pt x="270" y="0"/>
                    </a:moveTo>
                    <a:cubicBezTo>
                      <a:pt x="121" y="0"/>
                      <a:pt x="0" y="121"/>
                      <a:pt x="0" y="270"/>
                    </a:cubicBezTo>
                    <a:cubicBezTo>
                      <a:pt x="0" y="282"/>
                      <a:pt x="10" y="293"/>
                      <a:pt x="23" y="293"/>
                    </a:cubicBezTo>
                    <a:cubicBezTo>
                      <a:pt x="35" y="293"/>
                      <a:pt x="45" y="282"/>
                      <a:pt x="45" y="270"/>
                    </a:cubicBezTo>
                    <a:cubicBezTo>
                      <a:pt x="45" y="146"/>
                      <a:pt x="146" y="45"/>
                      <a:pt x="270" y="45"/>
                    </a:cubicBezTo>
                    <a:cubicBezTo>
                      <a:pt x="282" y="45"/>
                      <a:pt x="293" y="35"/>
                      <a:pt x="293" y="23"/>
                    </a:cubicBezTo>
                    <a:cubicBezTo>
                      <a:pt x="293" y="10"/>
                      <a:pt x="282" y="0"/>
                      <a:pt x="27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1400"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</p:grpSp>
        <p:sp>
          <p:nvSpPr>
            <p:cNvPr id="78" name="Freeform 21"/>
            <p:cNvSpPr>
              <a:spLocks noEditPoints="1"/>
            </p:cNvSpPr>
            <p:nvPr/>
          </p:nvSpPr>
          <p:spPr bwMode="auto">
            <a:xfrm>
              <a:off x="5347690" y="3352117"/>
              <a:ext cx="225682" cy="220220"/>
            </a:xfrm>
            <a:custGeom>
              <a:avLst/>
              <a:gdLst>
                <a:gd name="T0" fmla="*/ 803 w 1126"/>
                <a:gd name="T1" fmla="*/ 0 h 1096"/>
                <a:gd name="T2" fmla="*/ 477 w 1126"/>
                <a:gd name="T3" fmla="*/ 232 h 1096"/>
                <a:gd name="T4" fmla="*/ 474 w 1126"/>
                <a:gd name="T5" fmla="*/ 234 h 1096"/>
                <a:gd name="T6" fmla="*/ 120 w 1126"/>
                <a:gd name="T7" fmla="*/ 591 h 1096"/>
                <a:gd name="T8" fmla="*/ 5 w 1126"/>
                <a:gd name="T9" fmla="*/ 941 h 1096"/>
                <a:gd name="T10" fmla="*/ 120 w 1126"/>
                <a:gd name="T11" fmla="*/ 1096 h 1096"/>
                <a:gd name="T12" fmla="*/ 450 w 1126"/>
                <a:gd name="T13" fmla="*/ 1013 h 1096"/>
                <a:gd name="T14" fmla="*/ 1031 w 1126"/>
                <a:gd name="T15" fmla="*/ 452 h 1096"/>
                <a:gd name="T16" fmla="*/ 549 w 1126"/>
                <a:gd name="T17" fmla="*/ 815 h 1096"/>
                <a:gd name="T18" fmla="*/ 848 w 1126"/>
                <a:gd name="T19" fmla="*/ 401 h 1096"/>
                <a:gd name="T20" fmla="*/ 813 w 1126"/>
                <a:gd name="T21" fmla="*/ 573 h 1096"/>
                <a:gd name="T22" fmla="*/ 549 w 1126"/>
                <a:gd name="T23" fmla="*/ 841 h 1096"/>
                <a:gd name="T24" fmla="*/ 507 w 1126"/>
                <a:gd name="T25" fmla="*/ 694 h 1096"/>
                <a:gd name="T26" fmla="*/ 391 w 1126"/>
                <a:gd name="T27" fmla="*/ 583 h 1096"/>
                <a:gd name="T28" fmla="*/ 790 w 1126"/>
                <a:gd name="T29" fmla="*/ 306 h 1096"/>
                <a:gd name="T30" fmla="*/ 507 w 1126"/>
                <a:gd name="T31" fmla="*/ 694 h 1096"/>
                <a:gd name="T32" fmla="*/ 261 w 1126"/>
                <a:gd name="T33" fmla="*/ 547 h 1096"/>
                <a:gd name="T34" fmla="*/ 682 w 1126"/>
                <a:gd name="T35" fmla="*/ 245 h 1096"/>
                <a:gd name="T36" fmla="*/ 143 w 1126"/>
                <a:gd name="T37" fmla="*/ 1023 h 1096"/>
                <a:gd name="T38" fmla="*/ 68 w 1126"/>
                <a:gd name="T39" fmla="*/ 976 h 1096"/>
                <a:gd name="T40" fmla="*/ 108 w 1126"/>
                <a:gd name="T41" fmla="*/ 826 h 1096"/>
                <a:gd name="T42" fmla="*/ 270 w 1126"/>
                <a:gd name="T43" fmla="*/ 990 h 1096"/>
                <a:gd name="T44" fmla="*/ 304 w 1126"/>
                <a:gd name="T45" fmla="*/ 981 h 1096"/>
                <a:gd name="T46" fmla="*/ 118 w 1126"/>
                <a:gd name="T47" fmla="*/ 791 h 1096"/>
                <a:gd name="T48" fmla="*/ 165 w 1126"/>
                <a:gd name="T49" fmla="*/ 644 h 1096"/>
                <a:gd name="T50" fmla="*/ 443 w 1126"/>
                <a:gd name="T51" fmla="*/ 942 h 1096"/>
                <a:gd name="T52" fmla="*/ 304 w 1126"/>
                <a:gd name="T53" fmla="*/ 981 h 1096"/>
                <a:gd name="T54" fmla="*/ 925 w 1126"/>
                <a:gd name="T55" fmla="*/ 461 h 1096"/>
                <a:gd name="T56" fmla="*/ 838 w 1126"/>
                <a:gd name="T57" fmla="*/ 258 h 1096"/>
                <a:gd name="T58" fmla="*/ 692 w 1126"/>
                <a:gd name="T59" fmla="*/ 113 h 1096"/>
                <a:gd name="T60" fmla="*/ 958 w 1126"/>
                <a:gd name="T61" fmla="*/ 137 h 1096"/>
                <a:gd name="T62" fmla="*/ 983 w 1126"/>
                <a:gd name="T63" fmla="*/ 403 h 10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126" h="1096">
                  <a:moveTo>
                    <a:pt x="1007" y="88"/>
                  </a:moveTo>
                  <a:cubicBezTo>
                    <a:pt x="950" y="32"/>
                    <a:pt x="876" y="0"/>
                    <a:pt x="803" y="0"/>
                  </a:cubicBezTo>
                  <a:cubicBezTo>
                    <a:pt x="741" y="0"/>
                    <a:pt x="685" y="23"/>
                    <a:pt x="643" y="64"/>
                  </a:cubicBezTo>
                  <a:cubicBezTo>
                    <a:pt x="477" y="232"/>
                    <a:pt x="477" y="232"/>
                    <a:pt x="477" y="232"/>
                  </a:cubicBezTo>
                  <a:cubicBezTo>
                    <a:pt x="476" y="233"/>
                    <a:pt x="475" y="233"/>
                    <a:pt x="475" y="234"/>
                  </a:cubicBezTo>
                  <a:cubicBezTo>
                    <a:pt x="475" y="234"/>
                    <a:pt x="475" y="234"/>
                    <a:pt x="474" y="234"/>
                  </a:cubicBezTo>
                  <a:cubicBezTo>
                    <a:pt x="474" y="235"/>
                    <a:pt x="474" y="235"/>
                    <a:pt x="474" y="235"/>
                  </a:cubicBezTo>
                  <a:cubicBezTo>
                    <a:pt x="120" y="591"/>
                    <a:pt x="120" y="591"/>
                    <a:pt x="120" y="591"/>
                  </a:cubicBezTo>
                  <a:cubicBezTo>
                    <a:pt x="104" y="607"/>
                    <a:pt x="92" y="627"/>
                    <a:pt x="86" y="649"/>
                  </a:cubicBezTo>
                  <a:cubicBezTo>
                    <a:pt x="5" y="941"/>
                    <a:pt x="5" y="941"/>
                    <a:pt x="5" y="941"/>
                  </a:cubicBezTo>
                  <a:cubicBezTo>
                    <a:pt x="5" y="942"/>
                    <a:pt x="0" y="965"/>
                    <a:pt x="0" y="976"/>
                  </a:cubicBezTo>
                  <a:cubicBezTo>
                    <a:pt x="0" y="1042"/>
                    <a:pt x="54" y="1096"/>
                    <a:pt x="120" y="1096"/>
                  </a:cubicBezTo>
                  <a:cubicBezTo>
                    <a:pt x="133" y="1096"/>
                    <a:pt x="159" y="1090"/>
                    <a:pt x="160" y="1090"/>
                  </a:cubicBezTo>
                  <a:cubicBezTo>
                    <a:pt x="450" y="1013"/>
                    <a:pt x="450" y="1013"/>
                    <a:pt x="450" y="1013"/>
                  </a:cubicBezTo>
                  <a:cubicBezTo>
                    <a:pt x="472" y="1007"/>
                    <a:pt x="492" y="995"/>
                    <a:pt x="508" y="978"/>
                  </a:cubicBezTo>
                  <a:cubicBezTo>
                    <a:pt x="1031" y="452"/>
                    <a:pt x="1031" y="452"/>
                    <a:pt x="1031" y="452"/>
                  </a:cubicBezTo>
                  <a:cubicBezTo>
                    <a:pt x="1126" y="356"/>
                    <a:pt x="1116" y="197"/>
                    <a:pt x="1007" y="88"/>
                  </a:cubicBezTo>
                  <a:close/>
                  <a:moveTo>
                    <a:pt x="549" y="815"/>
                  </a:moveTo>
                  <a:cubicBezTo>
                    <a:pt x="546" y="784"/>
                    <a:pt x="537" y="754"/>
                    <a:pt x="524" y="725"/>
                  </a:cubicBezTo>
                  <a:cubicBezTo>
                    <a:pt x="848" y="401"/>
                    <a:pt x="848" y="401"/>
                    <a:pt x="848" y="401"/>
                  </a:cubicBezTo>
                  <a:cubicBezTo>
                    <a:pt x="868" y="464"/>
                    <a:pt x="857" y="529"/>
                    <a:pt x="814" y="573"/>
                  </a:cubicBezTo>
                  <a:cubicBezTo>
                    <a:pt x="814" y="573"/>
                    <a:pt x="813" y="573"/>
                    <a:pt x="813" y="573"/>
                  </a:cubicBezTo>
                  <a:cubicBezTo>
                    <a:pt x="814" y="574"/>
                    <a:pt x="814" y="574"/>
                    <a:pt x="814" y="574"/>
                  </a:cubicBezTo>
                  <a:cubicBezTo>
                    <a:pt x="549" y="841"/>
                    <a:pt x="549" y="841"/>
                    <a:pt x="549" y="841"/>
                  </a:cubicBezTo>
                  <a:cubicBezTo>
                    <a:pt x="549" y="832"/>
                    <a:pt x="549" y="824"/>
                    <a:pt x="549" y="815"/>
                  </a:cubicBezTo>
                  <a:close/>
                  <a:moveTo>
                    <a:pt x="507" y="694"/>
                  </a:moveTo>
                  <a:cubicBezTo>
                    <a:pt x="494" y="673"/>
                    <a:pt x="479" y="653"/>
                    <a:pt x="461" y="635"/>
                  </a:cubicBezTo>
                  <a:cubicBezTo>
                    <a:pt x="440" y="614"/>
                    <a:pt x="416" y="597"/>
                    <a:pt x="391" y="583"/>
                  </a:cubicBezTo>
                  <a:cubicBezTo>
                    <a:pt x="718" y="257"/>
                    <a:pt x="718" y="257"/>
                    <a:pt x="718" y="257"/>
                  </a:cubicBezTo>
                  <a:cubicBezTo>
                    <a:pt x="743" y="268"/>
                    <a:pt x="768" y="285"/>
                    <a:pt x="790" y="306"/>
                  </a:cubicBezTo>
                  <a:cubicBezTo>
                    <a:pt x="808" y="325"/>
                    <a:pt x="823" y="345"/>
                    <a:pt x="834" y="367"/>
                  </a:cubicBezTo>
                  <a:lnTo>
                    <a:pt x="507" y="694"/>
                  </a:lnTo>
                  <a:close/>
                  <a:moveTo>
                    <a:pt x="359" y="567"/>
                  </a:moveTo>
                  <a:cubicBezTo>
                    <a:pt x="327" y="554"/>
                    <a:pt x="294" y="547"/>
                    <a:pt x="261" y="547"/>
                  </a:cubicBezTo>
                  <a:cubicBezTo>
                    <a:pt x="525" y="281"/>
                    <a:pt x="525" y="281"/>
                    <a:pt x="525" y="281"/>
                  </a:cubicBezTo>
                  <a:cubicBezTo>
                    <a:pt x="565" y="242"/>
                    <a:pt x="624" y="230"/>
                    <a:pt x="682" y="245"/>
                  </a:cubicBezTo>
                  <a:lnTo>
                    <a:pt x="359" y="567"/>
                  </a:lnTo>
                  <a:close/>
                  <a:moveTo>
                    <a:pt x="143" y="1023"/>
                  </a:moveTo>
                  <a:cubicBezTo>
                    <a:pt x="139" y="1024"/>
                    <a:pt x="127" y="1027"/>
                    <a:pt x="120" y="1028"/>
                  </a:cubicBezTo>
                  <a:cubicBezTo>
                    <a:pt x="91" y="1027"/>
                    <a:pt x="68" y="1004"/>
                    <a:pt x="68" y="976"/>
                  </a:cubicBezTo>
                  <a:cubicBezTo>
                    <a:pt x="69" y="970"/>
                    <a:pt x="71" y="961"/>
                    <a:pt x="72" y="957"/>
                  </a:cubicBezTo>
                  <a:cubicBezTo>
                    <a:pt x="108" y="826"/>
                    <a:pt x="108" y="826"/>
                    <a:pt x="108" y="826"/>
                  </a:cubicBezTo>
                  <a:cubicBezTo>
                    <a:pt x="147" y="825"/>
                    <a:pt x="189" y="840"/>
                    <a:pt x="222" y="874"/>
                  </a:cubicBezTo>
                  <a:cubicBezTo>
                    <a:pt x="256" y="907"/>
                    <a:pt x="272" y="950"/>
                    <a:pt x="270" y="990"/>
                  </a:cubicBezTo>
                  <a:lnTo>
                    <a:pt x="143" y="1023"/>
                  </a:lnTo>
                  <a:close/>
                  <a:moveTo>
                    <a:pt x="304" y="981"/>
                  </a:moveTo>
                  <a:cubicBezTo>
                    <a:pt x="303" y="935"/>
                    <a:pt x="284" y="887"/>
                    <a:pt x="247" y="849"/>
                  </a:cubicBezTo>
                  <a:cubicBezTo>
                    <a:pt x="211" y="814"/>
                    <a:pt x="164" y="793"/>
                    <a:pt x="118" y="791"/>
                  </a:cubicBezTo>
                  <a:cubicBezTo>
                    <a:pt x="152" y="668"/>
                    <a:pt x="152" y="668"/>
                    <a:pt x="152" y="668"/>
                  </a:cubicBezTo>
                  <a:cubicBezTo>
                    <a:pt x="154" y="659"/>
                    <a:pt x="159" y="651"/>
                    <a:pt x="165" y="644"/>
                  </a:cubicBezTo>
                  <a:cubicBezTo>
                    <a:pt x="234" y="595"/>
                    <a:pt x="340" y="610"/>
                    <a:pt x="413" y="683"/>
                  </a:cubicBezTo>
                  <a:cubicBezTo>
                    <a:pt x="491" y="761"/>
                    <a:pt x="503" y="874"/>
                    <a:pt x="443" y="942"/>
                  </a:cubicBezTo>
                  <a:cubicBezTo>
                    <a:pt x="439" y="944"/>
                    <a:pt x="435" y="946"/>
                    <a:pt x="430" y="948"/>
                  </a:cubicBezTo>
                  <a:lnTo>
                    <a:pt x="304" y="981"/>
                  </a:lnTo>
                  <a:close/>
                  <a:moveTo>
                    <a:pt x="983" y="403"/>
                  </a:moveTo>
                  <a:cubicBezTo>
                    <a:pt x="925" y="461"/>
                    <a:pt x="925" y="461"/>
                    <a:pt x="925" y="461"/>
                  </a:cubicBezTo>
                  <a:cubicBezTo>
                    <a:pt x="925" y="454"/>
                    <a:pt x="926" y="446"/>
                    <a:pt x="925" y="438"/>
                  </a:cubicBezTo>
                  <a:cubicBezTo>
                    <a:pt x="919" y="372"/>
                    <a:pt x="888" y="308"/>
                    <a:pt x="838" y="258"/>
                  </a:cubicBezTo>
                  <a:cubicBezTo>
                    <a:pt x="782" y="202"/>
                    <a:pt x="708" y="170"/>
                    <a:pt x="635" y="170"/>
                  </a:cubicBezTo>
                  <a:cubicBezTo>
                    <a:pt x="692" y="113"/>
                    <a:pt x="692" y="113"/>
                    <a:pt x="692" y="113"/>
                  </a:cubicBezTo>
                  <a:cubicBezTo>
                    <a:pt x="720" y="84"/>
                    <a:pt x="760" y="69"/>
                    <a:pt x="803" y="69"/>
                  </a:cubicBezTo>
                  <a:cubicBezTo>
                    <a:pt x="858" y="69"/>
                    <a:pt x="915" y="93"/>
                    <a:pt x="958" y="137"/>
                  </a:cubicBezTo>
                  <a:cubicBezTo>
                    <a:pt x="999" y="178"/>
                    <a:pt x="1024" y="228"/>
                    <a:pt x="1027" y="280"/>
                  </a:cubicBezTo>
                  <a:cubicBezTo>
                    <a:pt x="1030" y="327"/>
                    <a:pt x="1015" y="371"/>
                    <a:pt x="983" y="40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79" name="Freeform 25"/>
            <p:cNvSpPr>
              <a:spLocks noEditPoints="1"/>
            </p:cNvSpPr>
            <p:nvPr/>
          </p:nvSpPr>
          <p:spPr bwMode="auto">
            <a:xfrm>
              <a:off x="4359701" y="2812391"/>
              <a:ext cx="427548" cy="427548"/>
            </a:xfrm>
            <a:custGeom>
              <a:avLst/>
              <a:gdLst>
                <a:gd name="T0" fmla="*/ 0 w 580"/>
                <a:gd name="T1" fmla="*/ 290 h 580"/>
                <a:gd name="T2" fmla="*/ 580 w 580"/>
                <a:gd name="T3" fmla="*/ 290 h 580"/>
                <a:gd name="T4" fmla="*/ 542 w 580"/>
                <a:gd name="T5" fmla="*/ 281 h 580"/>
                <a:gd name="T6" fmla="*/ 408 w 580"/>
                <a:gd name="T7" fmla="*/ 163 h 580"/>
                <a:gd name="T8" fmla="*/ 542 w 580"/>
                <a:gd name="T9" fmla="*/ 281 h 580"/>
                <a:gd name="T10" fmla="*/ 203 w 580"/>
                <a:gd name="T11" fmla="*/ 443 h 580"/>
                <a:gd name="T12" fmla="*/ 281 w 580"/>
                <a:gd name="T13" fmla="*/ 542 h 580"/>
                <a:gd name="T14" fmla="*/ 300 w 580"/>
                <a:gd name="T15" fmla="*/ 38 h 580"/>
                <a:gd name="T16" fmla="*/ 299 w 580"/>
                <a:gd name="T17" fmla="*/ 168 h 580"/>
                <a:gd name="T18" fmla="*/ 300 w 580"/>
                <a:gd name="T19" fmla="*/ 38 h 580"/>
                <a:gd name="T20" fmla="*/ 466 w 580"/>
                <a:gd name="T21" fmla="*/ 109 h 580"/>
                <a:gd name="T22" fmla="*/ 331 w 580"/>
                <a:gd name="T23" fmla="*/ 41 h 580"/>
                <a:gd name="T24" fmla="*/ 281 w 580"/>
                <a:gd name="T25" fmla="*/ 168 h 580"/>
                <a:gd name="T26" fmla="*/ 280 w 580"/>
                <a:gd name="T27" fmla="*/ 38 h 580"/>
                <a:gd name="T28" fmla="*/ 179 w 580"/>
                <a:gd name="T29" fmla="*/ 146 h 580"/>
                <a:gd name="T30" fmla="*/ 249 w 580"/>
                <a:gd name="T31" fmla="*/ 41 h 580"/>
                <a:gd name="T32" fmla="*/ 189 w 580"/>
                <a:gd name="T33" fmla="*/ 170 h 580"/>
                <a:gd name="T34" fmla="*/ 281 w 580"/>
                <a:gd name="T35" fmla="*/ 281 h 580"/>
                <a:gd name="T36" fmla="*/ 189 w 580"/>
                <a:gd name="T37" fmla="*/ 170 h 580"/>
                <a:gd name="T38" fmla="*/ 281 w 580"/>
                <a:gd name="T39" fmla="*/ 412 h 580"/>
                <a:gd name="T40" fmla="*/ 169 w 580"/>
                <a:gd name="T41" fmla="*/ 299 h 580"/>
                <a:gd name="T42" fmla="*/ 249 w 580"/>
                <a:gd name="T43" fmla="*/ 539 h 580"/>
                <a:gd name="T44" fmla="*/ 186 w 580"/>
                <a:gd name="T45" fmla="*/ 450 h 580"/>
                <a:gd name="T46" fmla="*/ 299 w 580"/>
                <a:gd name="T47" fmla="*/ 542 h 580"/>
                <a:gd name="T48" fmla="*/ 377 w 580"/>
                <a:gd name="T49" fmla="*/ 443 h 580"/>
                <a:gd name="T50" fmla="*/ 299 w 580"/>
                <a:gd name="T51" fmla="*/ 542 h 580"/>
                <a:gd name="T52" fmla="*/ 454 w 580"/>
                <a:gd name="T53" fmla="*/ 482 h 580"/>
                <a:gd name="T54" fmla="*/ 394 w 580"/>
                <a:gd name="T55" fmla="*/ 450 h 580"/>
                <a:gd name="T56" fmla="*/ 299 w 580"/>
                <a:gd name="T57" fmla="*/ 412 h 580"/>
                <a:gd name="T58" fmla="*/ 411 w 580"/>
                <a:gd name="T59" fmla="*/ 299 h 580"/>
                <a:gd name="T60" fmla="*/ 299 w 580"/>
                <a:gd name="T61" fmla="*/ 281 h 580"/>
                <a:gd name="T62" fmla="*/ 391 w 580"/>
                <a:gd name="T63" fmla="*/ 170 h 580"/>
                <a:gd name="T64" fmla="*/ 299 w 580"/>
                <a:gd name="T65" fmla="*/ 281 h 580"/>
                <a:gd name="T66" fmla="*/ 172 w 580"/>
                <a:gd name="T67" fmla="*/ 163 h 580"/>
                <a:gd name="T68" fmla="*/ 38 w 580"/>
                <a:gd name="T69" fmla="*/ 281 h 580"/>
                <a:gd name="T70" fmla="*/ 38 w 580"/>
                <a:gd name="T71" fmla="*/ 299 h 580"/>
                <a:gd name="T72" fmla="*/ 178 w 580"/>
                <a:gd name="T73" fmla="*/ 433 h 580"/>
                <a:gd name="T74" fmla="*/ 38 w 580"/>
                <a:gd name="T75" fmla="*/ 299 h 580"/>
                <a:gd name="T76" fmla="*/ 402 w 580"/>
                <a:gd name="T77" fmla="*/ 433 h 580"/>
                <a:gd name="T78" fmla="*/ 542 w 580"/>
                <a:gd name="T79" fmla="*/ 299 h 5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80" h="580">
                  <a:moveTo>
                    <a:pt x="290" y="0"/>
                  </a:moveTo>
                  <a:cubicBezTo>
                    <a:pt x="130" y="0"/>
                    <a:pt x="0" y="130"/>
                    <a:pt x="0" y="290"/>
                  </a:cubicBezTo>
                  <a:cubicBezTo>
                    <a:pt x="0" y="450"/>
                    <a:pt x="130" y="580"/>
                    <a:pt x="290" y="580"/>
                  </a:cubicBezTo>
                  <a:cubicBezTo>
                    <a:pt x="450" y="580"/>
                    <a:pt x="580" y="450"/>
                    <a:pt x="580" y="290"/>
                  </a:cubicBezTo>
                  <a:cubicBezTo>
                    <a:pt x="580" y="130"/>
                    <a:pt x="450" y="0"/>
                    <a:pt x="290" y="0"/>
                  </a:cubicBezTo>
                  <a:close/>
                  <a:moveTo>
                    <a:pt x="542" y="281"/>
                  </a:moveTo>
                  <a:cubicBezTo>
                    <a:pt x="430" y="281"/>
                    <a:pt x="430" y="281"/>
                    <a:pt x="430" y="281"/>
                  </a:cubicBezTo>
                  <a:cubicBezTo>
                    <a:pt x="429" y="239"/>
                    <a:pt x="422" y="200"/>
                    <a:pt x="408" y="163"/>
                  </a:cubicBezTo>
                  <a:cubicBezTo>
                    <a:pt x="434" y="153"/>
                    <a:pt x="457" y="139"/>
                    <a:pt x="478" y="122"/>
                  </a:cubicBezTo>
                  <a:cubicBezTo>
                    <a:pt x="516" y="165"/>
                    <a:pt x="540" y="220"/>
                    <a:pt x="542" y="281"/>
                  </a:cubicBezTo>
                  <a:close/>
                  <a:moveTo>
                    <a:pt x="280" y="542"/>
                  </a:moveTo>
                  <a:cubicBezTo>
                    <a:pt x="249" y="516"/>
                    <a:pt x="222" y="483"/>
                    <a:pt x="203" y="443"/>
                  </a:cubicBezTo>
                  <a:cubicBezTo>
                    <a:pt x="228" y="436"/>
                    <a:pt x="254" y="432"/>
                    <a:pt x="281" y="431"/>
                  </a:cubicBezTo>
                  <a:cubicBezTo>
                    <a:pt x="281" y="542"/>
                    <a:pt x="281" y="542"/>
                    <a:pt x="281" y="542"/>
                  </a:cubicBezTo>
                  <a:cubicBezTo>
                    <a:pt x="280" y="542"/>
                    <a:pt x="280" y="542"/>
                    <a:pt x="280" y="542"/>
                  </a:cubicBezTo>
                  <a:close/>
                  <a:moveTo>
                    <a:pt x="300" y="38"/>
                  </a:moveTo>
                  <a:cubicBezTo>
                    <a:pt x="336" y="67"/>
                    <a:pt x="364" y="107"/>
                    <a:pt x="384" y="153"/>
                  </a:cubicBezTo>
                  <a:cubicBezTo>
                    <a:pt x="357" y="162"/>
                    <a:pt x="329" y="167"/>
                    <a:pt x="299" y="168"/>
                  </a:cubicBezTo>
                  <a:cubicBezTo>
                    <a:pt x="299" y="38"/>
                    <a:pt x="299" y="38"/>
                    <a:pt x="299" y="38"/>
                  </a:cubicBezTo>
                  <a:cubicBezTo>
                    <a:pt x="300" y="38"/>
                    <a:pt x="300" y="38"/>
                    <a:pt x="300" y="38"/>
                  </a:cubicBezTo>
                  <a:close/>
                  <a:moveTo>
                    <a:pt x="331" y="41"/>
                  </a:moveTo>
                  <a:cubicBezTo>
                    <a:pt x="383" y="50"/>
                    <a:pt x="429" y="74"/>
                    <a:pt x="466" y="109"/>
                  </a:cubicBezTo>
                  <a:cubicBezTo>
                    <a:pt x="446" y="124"/>
                    <a:pt x="425" y="137"/>
                    <a:pt x="401" y="146"/>
                  </a:cubicBezTo>
                  <a:cubicBezTo>
                    <a:pt x="384" y="106"/>
                    <a:pt x="360" y="70"/>
                    <a:pt x="331" y="41"/>
                  </a:cubicBezTo>
                  <a:close/>
                  <a:moveTo>
                    <a:pt x="281" y="38"/>
                  </a:moveTo>
                  <a:cubicBezTo>
                    <a:pt x="281" y="168"/>
                    <a:pt x="281" y="168"/>
                    <a:pt x="281" y="168"/>
                  </a:cubicBezTo>
                  <a:cubicBezTo>
                    <a:pt x="251" y="167"/>
                    <a:pt x="223" y="162"/>
                    <a:pt x="196" y="153"/>
                  </a:cubicBezTo>
                  <a:cubicBezTo>
                    <a:pt x="216" y="107"/>
                    <a:pt x="244" y="67"/>
                    <a:pt x="280" y="38"/>
                  </a:cubicBezTo>
                  <a:cubicBezTo>
                    <a:pt x="280" y="38"/>
                    <a:pt x="280" y="38"/>
                    <a:pt x="281" y="38"/>
                  </a:cubicBezTo>
                  <a:close/>
                  <a:moveTo>
                    <a:pt x="179" y="146"/>
                  </a:moveTo>
                  <a:cubicBezTo>
                    <a:pt x="155" y="137"/>
                    <a:pt x="134" y="124"/>
                    <a:pt x="114" y="109"/>
                  </a:cubicBezTo>
                  <a:cubicBezTo>
                    <a:pt x="151" y="74"/>
                    <a:pt x="197" y="50"/>
                    <a:pt x="249" y="41"/>
                  </a:cubicBezTo>
                  <a:cubicBezTo>
                    <a:pt x="220" y="70"/>
                    <a:pt x="196" y="106"/>
                    <a:pt x="179" y="146"/>
                  </a:cubicBezTo>
                  <a:close/>
                  <a:moveTo>
                    <a:pt x="189" y="170"/>
                  </a:moveTo>
                  <a:cubicBezTo>
                    <a:pt x="218" y="180"/>
                    <a:pt x="249" y="186"/>
                    <a:pt x="281" y="187"/>
                  </a:cubicBezTo>
                  <a:cubicBezTo>
                    <a:pt x="281" y="281"/>
                    <a:pt x="281" y="281"/>
                    <a:pt x="281" y="281"/>
                  </a:cubicBezTo>
                  <a:cubicBezTo>
                    <a:pt x="169" y="281"/>
                    <a:pt x="169" y="281"/>
                    <a:pt x="169" y="281"/>
                  </a:cubicBezTo>
                  <a:cubicBezTo>
                    <a:pt x="170" y="241"/>
                    <a:pt x="177" y="204"/>
                    <a:pt x="189" y="170"/>
                  </a:cubicBezTo>
                  <a:close/>
                  <a:moveTo>
                    <a:pt x="281" y="299"/>
                  </a:moveTo>
                  <a:cubicBezTo>
                    <a:pt x="281" y="412"/>
                    <a:pt x="281" y="412"/>
                    <a:pt x="281" y="412"/>
                  </a:cubicBezTo>
                  <a:cubicBezTo>
                    <a:pt x="251" y="413"/>
                    <a:pt x="223" y="418"/>
                    <a:pt x="196" y="426"/>
                  </a:cubicBezTo>
                  <a:cubicBezTo>
                    <a:pt x="180" y="388"/>
                    <a:pt x="170" y="345"/>
                    <a:pt x="169" y="299"/>
                  </a:cubicBezTo>
                  <a:lnTo>
                    <a:pt x="281" y="299"/>
                  </a:lnTo>
                  <a:close/>
                  <a:moveTo>
                    <a:pt x="249" y="539"/>
                  </a:moveTo>
                  <a:cubicBezTo>
                    <a:pt x="202" y="531"/>
                    <a:pt x="160" y="511"/>
                    <a:pt x="126" y="482"/>
                  </a:cubicBezTo>
                  <a:cubicBezTo>
                    <a:pt x="145" y="469"/>
                    <a:pt x="164" y="458"/>
                    <a:pt x="186" y="450"/>
                  </a:cubicBezTo>
                  <a:cubicBezTo>
                    <a:pt x="202" y="484"/>
                    <a:pt x="223" y="514"/>
                    <a:pt x="249" y="539"/>
                  </a:cubicBezTo>
                  <a:close/>
                  <a:moveTo>
                    <a:pt x="299" y="542"/>
                  </a:moveTo>
                  <a:cubicBezTo>
                    <a:pt x="299" y="431"/>
                    <a:pt x="299" y="431"/>
                    <a:pt x="299" y="431"/>
                  </a:cubicBezTo>
                  <a:cubicBezTo>
                    <a:pt x="326" y="432"/>
                    <a:pt x="352" y="436"/>
                    <a:pt x="377" y="443"/>
                  </a:cubicBezTo>
                  <a:cubicBezTo>
                    <a:pt x="358" y="483"/>
                    <a:pt x="331" y="516"/>
                    <a:pt x="300" y="542"/>
                  </a:cubicBezTo>
                  <a:cubicBezTo>
                    <a:pt x="300" y="542"/>
                    <a:pt x="300" y="542"/>
                    <a:pt x="299" y="542"/>
                  </a:cubicBezTo>
                  <a:close/>
                  <a:moveTo>
                    <a:pt x="394" y="450"/>
                  </a:moveTo>
                  <a:cubicBezTo>
                    <a:pt x="416" y="458"/>
                    <a:pt x="435" y="469"/>
                    <a:pt x="454" y="482"/>
                  </a:cubicBezTo>
                  <a:cubicBezTo>
                    <a:pt x="420" y="511"/>
                    <a:pt x="378" y="531"/>
                    <a:pt x="331" y="539"/>
                  </a:cubicBezTo>
                  <a:cubicBezTo>
                    <a:pt x="357" y="514"/>
                    <a:pt x="378" y="484"/>
                    <a:pt x="394" y="450"/>
                  </a:cubicBezTo>
                  <a:close/>
                  <a:moveTo>
                    <a:pt x="384" y="426"/>
                  </a:moveTo>
                  <a:cubicBezTo>
                    <a:pt x="357" y="418"/>
                    <a:pt x="329" y="413"/>
                    <a:pt x="299" y="412"/>
                  </a:cubicBezTo>
                  <a:cubicBezTo>
                    <a:pt x="299" y="299"/>
                    <a:pt x="299" y="299"/>
                    <a:pt x="299" y="299"/>
                  </a:cubicBezTo>
                  <a:cubicBezTo>
                    <a:pt x="411" y="299"/>
                    <a:pt x="411" y="299"/>
                    <a:pt x="411" y="299"/>
                  </a:cubicBezTo>
                  <a:cubicBezTo>
                    <a:pt x="410" y="345"/>
                    <a:pt x="400" y="388"/>
                    <a:pt x="384" y="426"/>
                  </a:cubicBezTo>
                  <a:close/>
                  <a:moveTo>
                    <a:pt x="299" y="281"/>
                  </a:moveTo>
                  <a:cubicBezTo>
                    <a:pt x="299" y="187"/>
                    <a:pt x="299" y="187"/>
                    <a:pt x="299" y="187"/>
                  </a:cubicBezTo>
                  <a:cubicBezTo>
                    <a:pt x="331" y="186"/>
                    <a:pt x="362" y="180"/>
                    <a:pt x="391" y="170"/>
                  </a:cubicBezTo>
                  <a:cubicBezTo>
                    <a:pt x="403" y="204"/>
                    <a:pt x="410" y="241"/>
                    <a:pt x="411" y="281"/>
                  </a:cubicBezTo>
                  <a:lnTo>
                    <a:pt x="299" y="281"/>
                  </a:lnTo>
                  <a:close/>
                  <a:moveTo>
                    <a:pt x="102" y="122"/>
                  </a:moveTo>
                  <a:cubicBezTo>
                    <a:pt x="123" y="139"/>
                    <a:pt x="146" y="153"/>
                    <a:pt x="172" y="163"/>
                  </a:cubicBezTo>
                  <a:cubicBezTo>
                    <a:pt x="158" y="200"/>
                    <a:pt x="151" y="239"/>
                    <a:pt x="150" y="281"/>
                  </a:cubicBezTo>
                  <a:cubicBezTo>
                    <a:pt x="38" y="281"/>
                    <a:pt x="38" y="281"/>
                    <a:pt x="38" y="281"/>
                  </a:cubicBezTo>
                  <a:cubicBezTo>
                    <a:pt x="40" y="220"/>
                    <a:pt x="64" y="165"/>
                    <a:pt x="102" y="122"/>
                  </a:cubicBezTo>
                  <a:close/>
                  <a:moveTo>
                    <a:pt x="38" y="299"/>
                  </a:moveTo>
                  <a:cubicBezTo>
                    <a:pt x="150" y="299"/>
                    <a:pt x="150" y="299"/>
                    <a:pt x="150" y="299"/>
                  </a:cubicBezTo>
                  <a:cubicBezTo>
                    <a:pt x="151" y="347"/>
                    <a:pt x="161" y="392"/>
                    <a:pt x="178" y="433"/>
                  </a:cubicBezTo>
                  <a:cubicBezTo>
                    <a:pt x="155" y="442"/>
                    <a:pt x="132" y="454"/>
                    <a:pt x="112" y="469"/>
                  </a:cubicBezTo>
                  <a:cubicBezTo>
                    <a:pt x="68" y="425"/>
                    <a:pt x="40" y="366"/>
                    <a:pt x="38" y="299"/>
                  </a:cubicBezTo>
                  <a:close/>
                  <a:moveTo>
                    <a:pt x="468" y="469"/>
                  </a:moveTo>
                  <a:cubicBezTo>
                    <a:pt x="448" y="454"/>
                    <a:pt x="426" y="442"/>
                    <a:pt x="402" y="433"/>
                  </a:cubicBezTo>
                  <a:cubicBezTo>
                    <a:pt x="419" y="392"/>
                    <a:pt x="429" y="347"/>
                    <a:pt x="430" y="299"/>
                  </a:cubicBezTo>
                  <a:cubicBezTo>
                    <a:pt x="542" y="299"/>
                    <a:pt x="542" y="299"/>
                    <a:pt x="542" y="299"/>
                  </a:cubicBezTo>
                  <a:cubicBezTo>
                    <a:pt x="540" y="366"/>
                    <a:pt x="512" y="425"/>
                    <a:pt x="468" y="4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81" name="Oval 57"/>
            <p:cNvSpPr/>
            <p:nvPr/>
          </p:nvSpPr>
          <p:spPr>
            <a:xfrm>
              <a:off x="6530176" y="2365835"/>
              <a:ext cx="54864" cy="54864"/>
            </a:xfrm>
            <a:prstGeom prst="ellipse">
              <a:avLst/>
            </a:prstGeom>
            <a:noFill/>
            <a:ln w="952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</p:grpSp>
      <p:sp>
        <p:nvSpPr>
          <p:cNvPr id="149" name="TextBox 148"/>
          <p:cNvSpPr txBox="1"/>
          <p:nvPr/>
        </p:nvSpPr>
        <p:spPr>
          <a:xfrm>
            <a:off x="908139" y="2232409"/>
            <a:ext cx="5245011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 B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조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스위치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스트레스 위기에서 벗어나 치즈</a:t>
            </a: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~)</a:t>
            </a:r>
            <a:endParaRPr lang="ko-KR" altLang="en-US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50" name="직사각형 149"/>
          <p:cNvSpPr/>
          <p:nvPr/>
        </p:nvSpPr>
        <p:spPr>
          <a:xfrm>
            <a:off x="943396" y="26119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152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연성" panose="020B0600000101010101" pitchFamily="50" charset="-127"/>
                <a:ea typeface="배달의민족 연성" panose="020B0600000101010101" pitchFamily="50" charset="-127"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연성" panose="020B0600000101010101" pitchFamily="50" charset="-127"/>
                  <a:ea typeface="배달의민족 연성" panose="020B0600000101010101" pitchFamily="50" charset="-127"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303393" y="1470296"/>
            <a:ext cx="3105337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 err="1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신남역</a:t>
            </a:r>
            <a:r>
              <a:rPr kumimoji="0" lang="en-US" altLang="ko-KR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/</a:t>
            </a: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대구역 이동상담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884980" y="1363771"/>
            <a:ext cx="490840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5.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xmlns="" id="{A3E9DA6D-80F7-4386-9F2B-76BD3137C3E4}"/>
              </a:ext>
            </a:extLst>
          </p:cNvPr>
          <p:cNvSpPr/>
          <p:nvPr/>
        </p:nvSpPr>
        <p:spPr>
          <a:xfrm>
            <a:off x="5090129" y="2375632"/>
            <a:ext cx="3616696" cy="916936"/>
          </a:xfrm>
          <a:prstGeom prst="roundRect">
            <a:avLst>
              <a:gd name="adj" fmla="val 24646"/>
            </a:avLst>
          </a:prstGeom>
          <a:noFill/>
          <a:ln w="28575">
            <a:solidFill>
              <a:srgbClr val="9DB4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사각형: 둥근 모서리 57">
            <a:extLst>
              <a:ext uri="{FF2B5EF4-FFF2-40B4-BE49-F238E27FC236}">
                <a16:creationId xmlns:a16="http://schemas.microsoft.com/office/drawing/2014/main" xmlns="" id="{B1241981-390B-4FD7-9A61-BD2CC84657CF}"/>
              </a:ext>
            </a:extLst>
          </p:cNvPr>
          <p:cNvSpPr/>
          <p:nvPr/>
        </p:nvSpPr>
        <p:spPr>
          <a:xfrm>
            <a:off x="5077599" y="3802314"/>
            <a:ext cx="3616696" cy="916936"/>
          </a:xfrm>
          <a:prstGeom prst="roundRect">
            <a:avLst>
              <a:gd name="adj" fmla="val 24646"/>
            </a:avLst>
          </a:prstGeom>
          <a:noFill/>
          <a:ln w="28575">
            <a:solidFill>
              <a:srgbClr val="9DB4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사각형: 둥근 모서리 58">
            <a:extLst>
              <a:ext uri="{FF2B5EF4-FFF2-40B4-BE49-F238E27FC236}">
                <a16:creationId xmlns:a16="http://schemas.microsoft.com/office/drawing/2014/main" xmlns="" id="{BD844C26-A48B-4570-990E-90ACD9CD9225}"/>
              </a:ext>
            </a:extLst>
          </p:cNvPr>
          <p:cNvSpPr/>
          <p:nvPr/>
        </p:nvSpPr>
        <p:spPr>
          <a:xfrm>
            <a:off x="5090129" y="5332933"/>
            <a:ext cx="3616696" cy="916936"/>
          </a:xfrm>
          <a:prstGeom prst="roundRect">
            <a:avLst>
              <a:gd name="adj" fmla="val 24646"/>
            </a:avLst>
          </a:prstGeom>
          <a:noFill/>
          <a:ln w="28575">
            <a:solidFill>
              <a:srgbClr val="9DB45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xmlns="" id="{593840FF-28B2-4407-8797-EBC8DF71DFC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39125" y="3229988"/>
            <a:ext cx="2273390" cy="428125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FE6C506-8DF9-4D39-A505-72C71AF33F29}"/>
              </a:ext>
            </a:extLst>
          </p:cNvPr>
          <p:cNvSpPr txBox="1"/>
          <p:nvPr/>
        </p:nvSpPr>
        <p:spPr>
          <a:xfrm>
            <a:off x="7385314" y="2123555"/>
            <a:ext cx="1476749" cy="4770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500" spc="-150">
                <a:latin typeface="210 항아리 B" panose="02020603020101020101" pitchFamily="18" charset="-127"/>
                <a:ea typeface="210 항아리 B" panose="02020603020101020101" pitchFamily="18" charset="-127"/>
              </a:rPr>
              <a:t>S - GDS</a:t>
            </a:r>
            <a:endParaRPr lang="ko-KR" altLang="en-US" sz="2500" spc="-150" dirty="0" err="1"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45DACCCF-DB14-4AF4-8255-3C0B784ABD14}"/>
              </a:ext>
            </a:extLst>
          </p:cNvPr>
          <p:cNvSpPr/>
          <p:nvPr/>
        </p:nvSpPr>
        <p:spPr>
          <a:xfrm>
            <a:off x="1191744" y="6108106"/>
            <a:ext cx="3756279" cy="4047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>
              <a:lnSpc>
                <a:spcPct val="160000"/>
              </a:lnSpc>
            </a:pPr>
            <a:r>
              <a:rPr lang="ko-KR" altLang="en-US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소개</a:t>
            </a:r>
            <a:r>
              <a:rPr lang="en-US" altLang="ko-KR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-</a:t>
            </a:r>
            <a:r>
              <a:rPr lang="ko-KR" altLang="en-US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검사</a:t>
            </a:r>
            <a:r>
              <a:rPr lang="en-US" altLang="ko-KR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-</a:t>
            </a:r>
            <a:r>
              <a:rPr lang="ko-KR" altLang="en-US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점수 채점</a:t>
            </a:r>
            <a:r>
              <a:rPr lang="en-US" altLang="ko-KR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-</a:t>
            </a:r>
            <a:r>
              <a:rPr lang="ko-KR" altLang="en-US" sz="1400" kern="0" dirty="0">
                <a:solidFill>
                  <a:schemeClr val="bg1"/>
                </a:solidFill>
                <a:latin typeface="210 M고딕 050" panose="02020603020101020101" pitchFamily="18" charset="-127"/>
                <a:ea typeface="210 M고딕 050" panose="02020603020101020101" pitchFamily="18" charset="-127"/>
              </a:rPr>
              <a:t>결과 해설 및 간단한 상담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E84BC389-5F34-4981-9FD3-025ED4FFD61A}"/>
              </a:ext>
            </a:extLst>
          </p:cNvPr>
          <p:cNvSpPr txBox="1"/>
          <p:nvPr/>
        </p:nvSpPr>
        <p:spPr>
          <a:xfrm>
            <a:off x="7943592" y="3550420"/>
            <a:ext cx="1476749" cy="477054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500" spc="-150" dirty="0">
                <a:latin typeface="210 항아리 B" panose="02020603020101020101" pitchFamily="18" charset="-127"/>
                <a:ea typeface="210 항아리 B" panose="02020603020101020101" pitchFamily="18" charset="-127"/>
              </a:rPr>
              <a:t>SSI</a:t>
            </a:r>
            <a:endParaRPr lang="ko-KR" altLang="en-US" sz="2500" spc="-150" dirty="0" err="1"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AFF0A2D4-4D1C-438D-8A4A-6E03746AC907}"/>
              </a:ext>
            </a:extLst>
          </p:cNvPr>
          <p:cNvSpPr txBox="1"/>
          <p:nvPr/>
        </p:nvSpPr>
        <p:spPr>
          <a:xfrm>
            <a:off x="7043454" y="5115265"/>
            <a:ext cx="2499852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스트레스 자가진단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6D590972-F95C-4F76-B12B-8771F795ABAD}"/>
              </a:ext>
            </a:extLst>
          </p:cNvPr>
          <p:cNvSpPr txBox="1"/>
          <p:nvPr/>
        </p:nvSpPr>
        <p:spPr>
          <a:xfrm>
            <a:off x="6088266" y="2700590"/>
            <a:ext cx="2592279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노인 우울 척도검사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2ABD913D-ADB4-4FCF-A4DA-07FEBD30A34F}"/>
              </a:ext>
            </a:extLst>
          </p:cNvPr>
          <p:cNvSpPr txBox="1"/>
          <p:nvPr/>
        </p:nvSpPr>
        <p:spPr>
          <a:xfrm>
            <a:off x="6333537" y="4055744"/>
            <a:ext cx="2592279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 척도검사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xmlns="" id="{5540151A-53A4-405F-8B5E-50B48824E0C4}"/>
              </a:ext>
            </a:extLst>
          </p:cNvPr>
          <p:cNvSpPr txBox="1"/>
          <p:nvPr/>
        </p:nvSpPr>
        <p:spPr>
          <a:xfrm>
            <a:off x="6209763" y="5633595"/>
            <a:ext cx="2592279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스트레스 척도검사</a:t>
            </a: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xmlns="" id="{BEA3E218-40B6-4BA0-8A57-AB6CF81DDD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88198" y="1005674"/>
            <a:ext cx="2154718" cy="4301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28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116961" y="1470296"/>
            <a:ext cx="3475631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가정방문</a:t>
            </a:r>
            <a:r>
              <a:rPr kumimoji="0" lang="ko-KR" altLang="en-US" sz="2800" b="0" i="0" u="none" strike="noStrike" kern="0" cap="none" spc="-150" normalizeH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및 상담일지 작성 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2698548" y="1363771"/>
            <a:ext cx="53251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6.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296B50E3-9B12-4E99-B32A-EBF1016A5A89}"/>
              </a:ext>
            </a:extLst>
          </p:cNvPr>
          <p:cNvSpPr/>
          <p:nvPr/>
        </p:nvSpPr>
        <p:spPr>
          <a:xfrm>
            <a:off x="1175134" y="2029354"/>
            <a:ext cx="7413769" cy="4691041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xmlns="" id="{677B59A3-8133-494B-97F1-E2F1564CD7AB}"/>
              </a:ext>
            </a:extLst>
          </p:cNvPr>
          <p:cNvSpPr/>
          <p:nvPr/>
        </p:nvSpPr>
        <p:spPr>
          <a:xfrm>
            <a:off x="1677877" y="2324311"/>
            <a:ext cx="6198683" cy="851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5" name="사각형: 둥근 모서리 54">
            <a:extLst>
              <a:ext uri="{FF2B5EF4-FFF2-40B4-BE49-F238E27FC236}">
                <a16:creationId xmlns:a16="http://schemas.microsoft.com/office/drawing/2014/main" xmlns="" id="{CD840393-5FD7-489B-9FC3-AB8297675C23}"/>
              </a:ext>
            </a:extLst>
          </p:cNvPr>
          <p:cNvSpPr/>
          <p:nvPr/>
        </p:nvSpPr>
        <p:spPr>
          <a:xfrm>
            <a:off x="1724999" y="3413181"/>
            <a:ext cx="6198683" cy="851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6" name="사각형: 둥근 모서리 55">
            <a:extLst>
              <a:ext uri="{FF2B5EF4-FFF2-40B4-BE49-F238E27FC236}">
                <a16:creationId xmlns:a16="http://schemas.microsoft.com/office/drawing/2014/main" xmlns="" id="{1B66E13E-0779-4733-8527-62A55AC101CD}"/>
              </a:ext>
            </a:extLst>
          </p:cNvPr>
          <p:cNvSpPr/>
          <p:nvPr/>
        </p:nvSpPr>
        <p:spPr>
          <a:xfrm>
            <a:off x="1724999" y="4459829"/>
            <a:ext cx="6198683" cy="851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xmlns="" id="{C4CCD52F-39E7-42C4-BCEE-7229E6946FA4}"/>
              </a:ext>
            </a:extLst>
          </p:cNvPr>
          <p:cNvSpPr/>
          <p:nvPr/>
        </p:nvSpPr>
        <p:spPr>
          <a:xfrm>
            <a:off x="1724999" y="5501581"/>
            <a:ext cx="6198683" cy="85108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4CE18A3-8F7D-412F-ACD0-FF3FB1A4D2D9}"/>
              </a:ext>
            </a:extLst>
          </p:cNvPr>
          <p:cNvSpPr txBox="1"/>
          <p:nvPr/>
        </p:nvSpPr>
        <p:spPr>
          <a:xfrm>
            <a:off x="1779183" y="2365133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S</a:t>
            </a:r>
            <a:endParaRPr lang="ko-KR" altLang="en-US" sz="44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ACE981C-DAE7-49F3-B3B2-2EEC6D97FFE1}"/>
              </a:ext>
            </a:extLst>
          </p:cNvPr>
          <p:cNvSpPr txBox="1"/>
          <p:nvPr/>
        </p:nvSpPr>
        <p:spPr>
          <a:xfrm>
            <a:off x="1807295" y="3449475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O</a:t>
            </a:r>
            <a:endParaRPr lang="ko-KR" altLang="en-US" sz="44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BC203C91-3060-4BD8-8DBC-5EAA03BF000F}"/>
              </a:ext>
            </a:extLst>
          </p:cNvPr>
          <p:cNvSpPr txBox="1"/>
          <p:nvPr/>
        </p:nvSpPr>
        <p:spPr>
          <a:xfrm>
            <a:off x="1807295" y="4501707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A</a:t>
            </a:r>
            <a:endParaRPr lang="ko-KR" altLang="en-US" sz="44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5BF710C7-978C-43A6-B666-86D368AA56E5}"/>
              </a:ext>
            </a:extLst>
          </p:cNvPr>
          <p:cNvSpPr txBox="1"/>
          <p:nvPr/>
        </p:nvSpPr>
        <p:spPr>
          <a:xfrm>
            <a:off x="1818570" y="5513481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P</a:t>
            </a:r>
            <a:endParaRPr lang="ko-KR" altLang="en-US" sz="44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F4CF9DC-E44F-4EC3-AFCC-E25AC54A3015}"/>
              </a:ext>
            </a:extLst>
          </p:cNvPr>
          <p:cNvSpPr txBox="1"/>
          <p:nvPr/>
        </p:nvSpPr>
        <p:spPr>
          <a:xfrm>
            <a:off x="2419487" y="2439645"/>
            <a:ext cx="6334697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Ct.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의 말을 그대로 기록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주관적 정보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</a:t>
            </a: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ex. Ct.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는 무기력감을 경험하고 있다고 반복적으로 호소함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  </a:t>
            </a:r>
            <a:endParaRPr lang="ko-KR" altLang="en-US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xmlns="" id="{CB3004A3-B072-41E0-BCB2-6E629DFD6850}"/>
              </a:ext>
            </a:extLst>
          </p:cNvPr>
          <p:cNvSpPr txBox="1"/>
          <p:nvPr/>
        </p:nvSpPr>
        <p:spPr>
          <a:xfrm>
            <a:off x="2390763" y="3543649"/>
            <a:ext cx="5767584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문제와 관련된 객관적 관찰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보이는 정보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ex.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막 교회에 다녀온 모습이며 집안환경 청결함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  </a:t>
            </a:r>
            <a:endParaRPr lang="ko-KR" altLang="en-US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87E88C91-E71B-4125-A9C4-EFF520F19584}"/>
              </a:ext>
            </a:extLst>
          </p:cNvPr>
          <p:cNvSpPr txBox="1"/>
          <p:nvPr/>
        </p:nvSpPr>
        <p:spPr>
          <a:xfrm>
            <a:off x="2369372" y="4583868"/>
            <a:ext cx="6812169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문제 사정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ex.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일상생활에 대한 불안감을 느끼고 있는 것으로 사료됨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 </a:t>
            </a:r>
            <a:endParaRPr lang="ko-KR" altLang="en-US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AA75E4E1-3562-4E2F-902A-6955F287F113}"/>
              </a:ext>
            </a:extLst>
          </p:cNvPr>
          <p:cNvSpPr txBox="1"/>
          <p:nvPr/>
        </p:nvSpPr>
        <p:spPr>
          <a:xfrm>
            <a:off x="2369372" y="5620003"/>
            <a:ext cx="5233451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개입 계획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ex.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좌절감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불안감을 명료화 하여 환기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긍정적 지지 제공함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  </a:t>
            </a:r>
            <a:endParaRPr lang="ko-KR" altLang="en-US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1E4EF3-45B1-450D-B9E4-4BFC098F3B07}"/>
              </a:ext>
            </a:extLst>
          </p:cNvPr>
          <p:cNvSpPr txBox="1"/>
          <p:nvPr/>
        </p:nvSpPr>
        <p:spPr>
          <a:xfrm>
            <a:off x="7276430" y="2157199"/>
            <a:ext cx="902791" cy="38472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19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</a:t>
            </a:r>
            <a:r>
              <a:rPr lang="ko-KR" altLang="en-US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문단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xmlns="" id="{C6775E33-06FA-461D-9369-9F96401C92A2}"/>
              </a:ext>
            </a:extLst>
          </p:cNvPr>
          <p:cNvSpPr/>
          <p:nvPr/>
        </p:nvSpPr>
        <p:spPr>
          <a:xfrm>
            <a:off x="7298174" y="3287503"/>
            <a:ext cx="587020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9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</a:t>
            </a:r>
            <a:r>
              <a:rPr lang="ko-KR" altLang="en-US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문단</a:t>
            </a: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xmlns="" id="{F9230358-1776-4FFC-801C-B0ABE0574625}"/>
              </a:ext>
            </a:extLst>
          </p:cNvPr>
          <p:cNvSpPr/>
          <p:nvPr/>
        </p:nvSpPr>
        <p:spPr>
          <a:xfrm>
            <a:off x="7288254" y="4302516"/>
            <a:ext cx="58381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9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3</a:t>
            </a:r>
            <a:r>
              <a:rPr lang="ko-KR" altLang="en-US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문단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xmlns="" id="{E119EEFE-7978-4A0B-B17D-F1D080690AB9}"/>
              </a:ext>
            </a:extLst>
          </p:cNvPr>
          <p:cNvSpPr/>
          <p:nvPr/>
        </p:nvSpPr>
        <p:spPr>
          <a:xfrm>
            <a:off x="7279254" y="5338907"/>
            <a:ext cx="590226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9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4</a:t>
            </a:r>
            <a:r>
              <a:rPr lang="ko-KR" altLang="en-US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문단</a:t>
            </a:r>
          </a:p>
        </p:txBody>
      </p:sp>
      <p:sp>
        <p:nvSpPr>
          <p:cNvPr id="70" name="사각형: 둥근 모서리 69">
            <a:extLst>
              <a:ext uri="{FF2B5EF4-FFF2-40B4-BE49-F238E27FC236}">
                <a16:creationId xmlns:a16="http://schemas.microsoft.com/office/drawing/2014/main" xmlns="" id="{F517158E-608F-4288-B6AB-7BE91AF1527F}"/>
              </a:ext>
            </a:extLst>
          </p:cNvPr>
          <p:cNvSpPr/>
          <p:nvPr/>
        </p:nvSpPr>
        <p:spPr>
          <a:xfrm>
            <a:off x="1724997" y="2228696"/>
            <a:ext cx="6198683" cy="9397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xmlns="" id="{18A4F35E-5569-47A4-85EE-7F0F89D830FB}"/>
              </a:ext>
            </a:extLst>
          </p:cNvPr>
          <p:cNvSpPr/>
          <p:nvPr/>
        </p:nvSpPr>
        <p:spPr>
          <a:xfrm>
            <a:off x="1724997" y="3293820"/>
            <a:ext cx="6198683" cy="9397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2" name="사각형: 둥근 모서리 71">
            <a:extLst>
              <a:ext uri="{FF2B5EF4-FFF2-40B4-BE49-F238E27FC236}">
                <a16:creationId xmlns:a16="http://schemas.microsoft.com/office/drawing/2014/main" xmlns="" id="{185AAD32-A64A-4279-8A6A-CC4B2B0E6235}"/>
              </a:ext>
            </a:extLst>
          </p:cNvPr>
          <p:cNvSpPr/>
          <p:nvPr/>
        </p:nvSpPr>
        <p:spPr>
          <a:xfrm>
            <a:off x="1724997" y="4377064"/>
            <a:ext cx="6198683" cy="9397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3" name="사각형: 둥근 모서리 72">
            <a:extLst>
              <a:ext uri="{FF2B5EF4-FFF2-40B4-BE49-F238E27FC236}">
                <a16:creationId xmlns:a16="http://schemas.microsoft.com/office/drawing/2014/main" xmlns="" id="{01654A93-8FEB-46F5-8425-65B52A89E338}"/>
              </a:ext>
            </a:extLst>
          </p:cNvPr>
          <p:cNvSpPr/>
          <p:nvPr/>
        </p:nvSpPr>
        <p:spPr>
          <a:xfrm>
            <a:off x="1724997" y="5428329"/>
            <a:ext cx="6198683" cy="93974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08E9BD42-381D-4513-8C88-F615122E8126}"/>
              </a:ext>
            </a:extLst>
          </p:cNvPr>
          <p:cNvSpPr txBox="1"/>
          <p:nvPr/>
        </p:nvSpPr>
        <p:spPr>
          <a:xfrm>
            <a:off x="2651077" y="2474434"/>
            <a:ext cx="3905259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치매 독거노인 가정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2FB83D25-4F00-4102-AA45-5B3D9B66F73B}"/>
              </a:ext>
            </a:extLst>
          </p:cNvPr>
          <p:cNvSpPr txBox="1"/>
          <p:nvPr/>
        </p:nvSpPr>
        <p:spPr>
          <a:xfrm>
            <a:off x="2651078" y="3560193"/>
            <a:ext cx="3905259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알코올 중독 취약계층 가정</a:t>
            </a:r>
            <a:endParaRPr lang="ko-KR" altLang="en-US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xmlns="" id="{9BA4E4A3-68AC-40BA-858A-DF297B974057}"/>
              </a:ext>
            </a:extLst>
          </p:cNvPr>
          <p:cNvSpPr/>
          <p:nvPr/>
        </p:nvSpPr>
        <p:spPr>
          <a:xfrm>
            <a:off x="2710086" y="4657516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자살사고 독거노인 가정</a:t>
            </a:r>
            <a:endParaRPr lang="ko-KR" altLang="en-US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0BA0525B-486D-41BF-87D8-850B799C0D5F}"/>
              </a:ext>
            </a:extLst>
          </p:cNvPr>
          <p:cNvSpPr txBox="1"/>
          <p:nvPr/>
        </p:nvSpPr>
        <p:spPr>
          <a:xfrm>
            <a:off x="1866410" y="2302212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A</a:t>
            </a:r>
            <a:endParaRPr lang="ko-KR" altLang="en-US" sz="4400" spc="-150" dirty="0" err="1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D32374AB-80C1-42E4-96DB-C550746451CF}"/>
              </a:ext>
            </a:extLst>
          </p:cNvPr>
          <p:cNvSpPr txBox="1"/>
          <p:nvPr/>
        </p:nvSpPr>
        <p:spPr>
          <a:xfrm>
            <a:off x="1861479" y="3342169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B</a:t>
            </a:r>
            <a:endParaRPr lang="ko-KR" altLang="en-US" sz="4400" spc="-150" dirty="0" err="1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4AFE29E0-241C-482B-9B8C-31FE0ACBF2BD}"/>
              </a:ext>
            </a:extLst>
          </p:cNvPr>
          <p:cNvSpPr txBox="1"/>
          <p:nvPr/>
        </p:nvSpPr>
        <p:spPr>
          <a:xfrm>
            <a:off x="1878293" y="4425720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C</a:t>
            </a:r>
            <a:endParaRPr lang="ko-KR" altLang="en-US" sz="4400" spc="-150" dirty="0" err="1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BC6FF35D-F2B7-4752-B767-F0D155175821}"/>
              </a:ext>
            </a:extLst>
          </p:cNvPr>
          <p:cNvSpPr txBox="1"/>
          <p:nvPr/>
        </p:nvSpPr>
        <p:spPr>
          <a:xfrm>
            <a:off x="1901210" y="5467603"/>
            <a:ext cx="902791" cy="76944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4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D</a:t>
            </a:r>
            <a:endParaRPr lang="ko-KR" altLang="en-US" sz="4400" spc="-150" dirty="0" err="1">
              <a:solidFill>
                <a:schemeClr val="bg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83" name="직사각형 82">
            <a:extLst>
              <a:ext uri="{FF2B5EF4-FFF2-40B4-BE49-F238E27FC236}">
                <a16:creationId xmlns:a16="http://schemas.microsoft.com/office/drawing/2014/main" xmlns="" id="{45458BE7-F316-4448-9E58-C5AC2EE6C3AD}"/>
              </a:ext>
            </a:extLst>
          </p:cNvPr>
          <p:cNvSpPr/>
          <p:nvPr/>
        </p:nvSpPr>
        <p:spPr>
          <a:xfrm>
            <a:off x="2721361" y="5644582"/>
            <a:ext cx="190949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2000" spc="-150" dirty="0">
                <a:solidFill>
                  <a:schemeClr val="bg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자살사고 독거노인 가정</a:t>
            </a:r>
            <a:endParaRPr lang="ko-KR" altLang="en-US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2595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2" grpId="0" animBg="1"/>
      <p:bldP spid="73" grpId="0" animBg="1"/>
      <p:bldP spid="14" grpId="0"/>
      <p:bldP spid="75" grpId="0"/>
      <p:bldP spid="15" grpId="0"/>
      <p:bldP spid="77" grpId="0"/>
      <p:bldP spid="79" grpId="0"/>
      <p:bldP spid="80" grpId="0"/>
      <p:bldP spid="82" grpId="0"/>
      <p:bldP spid="8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102387" y="1470296"/>
            <a:ext cx="1300356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기관견학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3683974" y="1363771"/>
            <a:ext cx="490840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7.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3" name="직사각형 52">
            <a:extLst>
              <a:ext uri="{FF2B5EF4-FFF2-40B4-BE49-F238E27FC236}">
                <a16:creationId xmlns:a16="http://schemas.microsoft.com/office/drawing/2014/main" xmlns="" id="{AE39DDEC-D4ED-4554-A281-C9DF2700242C}"/>
              </a:ext>
            </a:extLst>
          </p:cNvPr>
          <p:cNvSpPr/>
          <p:nvPr/>
        </p:nvSpPr>
        <p:spPr>
          <a:xfrm>
            <a:off x="1379389" y="2228695"/>
            <a:ext cx="3258584" cy="4342509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4" name="직사각형 53">
            <a:extLst>
              <a:ext uri="{FF2B5EF4-FFF2-40B4-BE49-F238E27FC236}">
                <a16:creationId xmlns:a16="http://schemas.microsoft.com/office/drawing/2014/main" xmlns="" id="{AA476CCD-14B5-4115-99D1-82F18B0E893B}"/>
              </a:ext>
            </a:extLst>
          </p:cNvPr>
          <p:cNvSpPr/>
          <p:nvPr/>
        </p:nvSpPr>
        <p:spPr>
          <a:xfrm>
            <a:off x="5185773" y="2228696"/>
            <a:ext cx="3258585" cy="4342509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7D8347E0-6F9A-462F-AD65-BEA729B1CE62}"/>
              </a:ext>
            </a:extLst>
          </p:cNvPr>
          <p:cNvSpPr txBox="1"/>
          <p:nvPr/>
        </p:nvSpPr>
        <p:spPr>
          <a:xfrm>
            <a:off x="2164530" y="2002030"/>
            <a:ext cx="1534394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대구의료원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FE41383-945F-4FB9-9346-BF6EDE57E1C6}"/>
              </a:ext>
            </a:extLst>
          </p:cNvPr>
          <p:cNvSpPr txBox="1"/>
          <p:nvPr/>
        </p:nvSpPr>
        <p:spPr>
          <a:xfrm>
            <a:off x="5960373" y="2044534"/>
            <a:ext cx="1846980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수성 </a:t>
            </a:r>
            <a:r>
              <a:rPr kumimoji="0" lang="ko-KR" altLang="en-US" sz="2800" b="0" i="0" u="none" strike="noStrike" kern="0" cap="none" spc="-150" normalizeH="0" baseline="0" noProof="0" dirty="0" err="1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베네스트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67B6741-15AF-42DA-A556-EC81F43A4E29}"/>
              </a:ext>
            </a:extLst>
          </p:cNvPr>
          <p:cNvSpPr txBox="1"/>
          <p:nvPr/>
        </p:nvSpPr>
        <p:spPr>
          <a:xfrm>
            <a:off x="1890940" y="2719690"/>
            <a:ext cx="2238375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견학시간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09:00 – 12:00</a:t>
            </a:r>
            <a:endParaRPr lang="ko-KR" altLang="en-US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5FDA5234-A6BC-4863-9E24-24818B5DD306}"/>
              </a:ext>
            </a:extLst>
          </p:cNvPr>
          <p:cNvSpPr txBox="1"/>
          <p:nvPr/>
        </p:nvSpPr>
        <p:spPr>
          <a:xfrm>
            <a:off x="1610294" y="3311759"/>
            <a:ext cx="2937392" cy="2585323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기관 정보 교육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주간재활프로그램 보조진행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탁구 프로그램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중독교육  프로그램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보호병동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개방병동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견학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질의응답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00E0E230-9BAA-4EB2-9017-2167D270E7BE}"/>
              </a:ext>
            </a:extLst>
          </p:cNvPr>
          <p:cNvSpPr txBox="1"/>
          <p:nvPr/>
        </p:nvSpPr>
        <p:spPr>
          <a:xfrm>
            <a:off x="5683389" y="2719690"/>
            <a:ext cx="2238375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견학시간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: 09:00 – 18:00</a:t>
            </a:r>
            <a:endParaRPr lang="ko-KR" altLang="en-US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D586646D-6C9B-49B8-9223-14D38014B3B4}"/>
              </a:ext>
            </a:extLst>
          </p:cNvPr>
          <p:cNvSpPr txBox="1"/>
          <p:nvPr/>
        </p:nvSpPr>
        <p:spPr>
          <a:xfrm>
            <a:off x="5402743" y="3311759"/>
            <a:ext cx="2937392" cy="2585323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기관 정보 교육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주간재활프로그램 보조진행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에어로빅 프로그램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시사  프로그램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회원들과 담소 나누기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질의응답 </a:t>
            </a:r>
            <a:endParaRPr lang="en-US" altLang="ko-KR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00740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57165" y="1470296"/>
            <a:ext cx="3736920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 캠페인 기획 및 진행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38752" y="1363771"/>
            <a:ext cx="53251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8.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FE067900-E13B-4832-8B4B-2C42E827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92" y="18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54" name="_x217862080" descr="EMB000037c08958">
            <a:extLst>
              <a:ext uri="{FF2B5EF4-FFF2-40B4-BE49-F238E27FC236}">
                <a16:creationId xmlns:a16="http://schemas.microsoft.com/office/drawing/2014/main" xmlns="" id="{A5759AD7-F890-493E-8DFD-AEC3658BAC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521" y="2509706"/>
            <a:ext cx="4541631" cy="3954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3" name="_x217861840" descr="EMB000037c0895b">
            <a:extLst>
              <a:ext uri="{FF2B5EF4-FFF2-40B4-BE49-F238E27FC236}">
                <a16:creationId xmlns:a16="http://schemas.microsoft.com/office/drawing/2014/main" xmlns="" id="{594FD7A2-1FC0-48A7-942B-1345BDB50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608" y="2509706"/>
            <a:ext cx="3051579" cy="3962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306552AA-CA54-42A3-822F-4665F7DBA18B}"/>
              </a:ext>
            </a:extLst>
          </p:cNvPr>
          <p:cNvSpPr txBox="1"/>
          <p:nvPr/>
        </p:nvSpPr>
        <p:spPr>
          <a:xfrm>
            <a:off x="1190346" y="2072723"/>
            <a:ext cx="5201744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1)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캠페인 기획 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–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캠페인 계획서 작성 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– Supervision –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보완   </a:t>
            </a:r>
          </a:p>
        </p:txBody>
      </p:sp>
    </p:spTree>
    <p:extLst>
      <p:ext uri="{BB962C8B-B14F-4D97-AF65-F5344CB8AC3E}">
        <p14:creationId xmlns:p14="http://schemas.microsoft.com/office/powerpoint/2010/main" val="138070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2957165" y="1470296"/>
            <a:ext cx="3736920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0" i="0" u="none" strike="noStrike" kern="0" cap="none" spc="-150" normalizeH="0" baseline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 캠페인 기획 및 진행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2538752" y="1363771"/>
            <a:ext cx="532518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8.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xmlns="" id="{FE067900-E13B-4832-8B4B-2C42E82762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692" y="1854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097" name="_x217859280" descr="EMB000037c08962">
            <a:extLst>
              <a:ext uri="{FF2B5EF4-FFF2-40B4-BE49-F238E27FC236}">
                <a16:creationId xmlns:a16="http://schemas.microsoft.com/office/drawing/2014/main" xmlns="" id="{3C5CF389-0588-4026-91E7-FBEA8FA27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094" y="2541007"/>
            <a:ext cx="3540611" cy="405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_x217857520" descr="EMB000037c08965">
            <a:extLst>
              <a:ext uri="{FF2B5EF4-FFF2-40B4-BE49-F238E27FC236}">
                <a16:creationId xmlns:a16="http://schemas.microsoft.com/office/drawing/2014/main" xmlns="" id="{FBA4E34F-1EA9-46EA-9402-7B24978F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705" y="2541007"/>
            <a:ext cx="3656106" cy="4063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AB159694-C839-4EA3-A4AE-3AC7999781B5}"/>
              </a:ext>
            </a:extLst>
          </p:cNvPr>
          <p:cNvSpPr txBox="1"/>
          <p:nvPr/>
        </p:nvSpPr>
        <p:spPr>
          <a:xfrm>
            <a:off x="1190346" y="2072723"/>
            <a:ext cx="6694560" cy="369332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2)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캠페인 준비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–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캠페인 진행 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– 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복귀 및 </a:t>
            </a:r>
            <a:r>
              <a:rPr lang="en-US" altLang="ko-KR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Supervision –</a:t>
            </a:r>
            <a:r>
              <a:rPr lang="ko-KR" altLang="en-US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캠페인 평가서 작성   </a:t>
            </a:r>
          </a:p>
        </p:txBody>
      </p:sp>
    </p:spTree>
    <p:extLst>
      <p:ext uri="{BB962C8B-B14F-4D97-AF65-F5344CB8AC3E}">
        <p14:creationId xmlns:p14="http://schemas.microsoft.com/office/powerpoint/2010/main" val="40489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70456" cy="1623484"/>
            <a:chOff x="6989531" y="824456"/>
            <a:chExt cx="970456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6693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3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99" name="그룹 98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100" name="사각형: 둥근 모서리 99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1" name="사각형: 둥근 모서리 100"/>
            <p:cNvSpPr/>
            <p:nvPr/>
          </p:nvSpPr>
          <p:spPr>
            <a:xfrm>
              <a:off x="546218" y="13178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2" name="그룹 10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140" name="타원 13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41" name="그림 14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42" name="그림 14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4" name="그룹 103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137" name="타원 136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8" name="그림 13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9" name="그림 138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5" name="그룹 104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134" name="타원 13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5" name="그림 13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6" name="그림 13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6" name="그룹 105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131" name="타원 130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32" name="그림 131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3" name="그림 132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7" name="그룹 106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128" name="타원 12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9" name="그림 12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30" name="그림 12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8" name="그룹 107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125" name="타원 124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6" name="그림 125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7" name="그림 126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09" name="그룹 108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122" name="타원 12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3" name="그림 12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4" name="그림 12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0" name="그룹 109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119" name="타원 118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20" name="그림 119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21" name="그림 120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1" name="그룹 110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116" name="타원 11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7" name="그림 11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8" name="그림 11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112" name="그룹 111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113" name="타원 112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pic>
            <p:nvPicPr>
              <p:cNvPr id="114" name="그림 113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115" name="그림 114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32053" y="480540"/>
            <a:ext cx="1479893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실습내용 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3498702" y="1470296"/>
            <a:ext cx="2566728" cy="52322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8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Case </a:t>
            </a:r>
            <a:r>
              <a:rPr lang="en-US" altLang="ko-KR" sz="2800" kern="0" spc="-150" dirty="0">
                <a:latin typeface="배달의민족 주아" charset="-127"/>
                <a:ea typeface="배달의민족 주아" charset="-127"/>
              </a:rPr>
              <a:t>Conference</a:t>
            </a:r>
            <a:endParaRPr kumimoji="0" lang="ko-KR" altLang="en-US" sz="28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charset="-127"/>
              <a:ea typeface="배달의민족 주아" charset="-127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080289" y="1363771"/>
            <a:ext cx="639919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>
                <a:solidFill>
                  <a:srgbClr val="37516D"/>
                </a:solidFill>
                <a:latin typeface="210 항아리 B" panose="02020603020101020101" pitchFamily="18" charset="-127"/>
                <a:ea typeface="210 항아리 B" panose="02020603020101020101" pitchFamily="18" charset="-127"/>
              </a:rPr>
              <a:t>9. </a:t>
            </a:r>
            <a:endParaRPr lang="ko-KR" altLang="en-US" sz="3600" b="1" spc="-150" dirty="0" err="1">
              <a:solidFill>
                <a:srgbClr val="37516D"/>
              </a:solidFill>
              <a:latin typeface="210 항아리 B" panose="02020603020101020101" pitchFamily="18" charset="-127"/>
              <a:ea typeface="210 항아리 B" panose="02020603020101020101" pitchFamily="18" charset="-127"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xmlns="" id="{451BAFFD-17BC-4FD0-8803-BF3626EF8E36}"/>
              </a:ext>
            </a:extLst>
          </p:cNvPr>
          <p:cNvSpPr/>
          <p:nvPr/>
        </p:nvSpPr>
        <p:spPr>
          <a:xfrm>
            <a:off x="1361135" y="1972551"/>
            <a:ext cx="915766" cy="914624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xmlns="" id="{B01EBFD4-F257-498D-B183-0396A0CF21AD}"/>
              </a:ext>
            </a:extLst>
          </p:cNvPr>
          <p:cNvSpPr/>
          <p:nvPr/>
        </p:nvSpPr>
        <p:spPr>
          <a:xfrm>
            <a:off x="1361133" y="4462177"/>
            <a:ext cx="915766" cy="914624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7" name="타원 56">
            <a:extLst>
              <a:ext uri="{FF2B5EF4-FFF2-40B4-BE49-F238E27FC236}">
                <a16:creationId xmlns:a16="http://schemas.microsoft.com/office/drawing/2014/main" xmlns="" id="{E5C6B594-6164-4F64-8315-EF1FF252330A}"/>
              </a:ext>
            </a:extLst>
          </p:cNvPr>
          <p:cNvSpPr/>
          <p:nvPr/>
        </p:nvSpPr>
        <p:spPr>
          <a:xfrm>
            <a:off x="1361133" y="3217360"/>
            <a:ext cx="915766" cy="914624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8" name="타원 57">
            <a:extLst>
              <a:ext uri="{FF2B5EF4-FFF2-40B4-BE49-F238E27FC236}">
                <a16:creationId xmlns:a16="http://schemas.microsoft.com/office/drawing/2014/main" xmlns="" id="{23651DA5-45EC-412B-BF9C-53EF288621F8}"/>
              </a:ext>
            </a:extLst>
          </p:cNvPr>
          <p:cNvSpPr/>
          <p:nvPr/>
        </p:nvSpPr>
        <p:spPr>
          <a:xfrm>
            <a:off x="1361132" y="5770266"/>
            <a:ext cx="915766" cy="914624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605D2393-3919-48AB-B722-02FA97C13003}"/>
              </a:ext>
            </a:extLst>
          </p:cNvPr>
          <p:cNvSpPr txBox="1"/>
          <p:nvPr/>
        </p:nvSpPr>
        <p:spPr>
          <a:xfrm>
            <a:off x="1538152" y="2077489"/>
            <a:ext cx="667994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A </a:t>
            </a:r>
            <a:endParaRPr lang="ko-KR" altLang="en-US" sz="4000" b="1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xmlns="" id="{C18149D3-EA2A-4156-8310-F26CABEECC32}"/>
              </a:ext>
            </a:extLst>
          </p:cNvPr>
          <p:cNvSpPr txBox="1"/>
          <p:nvPr/>
        </p:nvSpPr>
        <p:spPr>
          <a:xfrm>
            <a:off x="1574926" y="3321594"/>
            <a:ext cx="662336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B </a:t>
            </a:r>
            <a:endParaRPr lang="ko-KR" altLang="en-US" sz="4000" b="1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xmlns="" id="{A229E18B-EDB6-41A1-9D85-A301E3789B35}"/>
              </a:ext>
            </a:extLst>
          </p:cNvPr>
          <p:cNvSpPr txBox="1"/>
          <p:nvPr/>
        </p:nvSpPr>
        <p:spPr>
          <a:xfrm>
            <a:off x="1536192" y="4562112"/>
            <a:ext cx="679310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C </a:t>
            </a:r>
            <a:endParaRPr lang="ko-KR" altLang="en-US" sz="4000" b="1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6A28D22B-5EE8-4D1F-B534-814437CC3174}"/>
              </a:ext>
            </a:extLst>
          </p:cNvPr>
          <p:cNvSpPr txBox="1"/>
          <p:nvPr/>
        </p:nvSpPr>
        <p:spPr>
          <a:xfrm>
            <a:off x="1579322" y="5861800"/>
            <a:ext cx="662336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D </a:t>
            </a:r>
            <a:endParaRPr lang="ko-KR" altLang="en-US" sz="4000" b="1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3" name="직사각형 62">
            <a:extLst>
              <a:ext uri="{FF2B5EF4-FFF2-40B4-BE49-F238E27FC236}">
                <a16:creationId xmlns:a16="http://schemas.microsoft.com/office/drawing/2014/main" xmlns="" id="{031861FE-068C-4397-96EF-443756BE1F9D}"/>
              </a:ext>
            </a:extLst>
          </p:cNvPr>
          <p:cNvSpPr/>
          <p:nvPr/>
        </p:nvSpPr>
        <p:spPr>
          <a:xfrm>
            <a:off x="3080289" y="2038056"/>
            <a:ext cx="3288635" cy="4617415"/>
          </a:xfrm>
          <a:prstGeom prst="rect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1D392DE-E9F3-47FB-A303-5248060B2B88}"/>
              </a:ext>
            </a:extLst>
          </p:cNvPr>
          <p:cNvSpPr txBox="1"/>
          <p:nvPr/>
        </p:nvSpPr>
        <p:spPr>
          <a:xfrm>
            <a:off x="3352541" y="2082478"/>
            <a:ext cx="2815153" cy="4539704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진단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 err="1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정신건강의학과적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증상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실습생이 본 문제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발병시기 및 판단 근거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자살사고 및 시도에 대한 전반적인 평가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가계도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(genogram)</a:t>
            </a: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사정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7-1. 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심리사회적 문제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7-2 . 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강점 및 약점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7-3. 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활용가능한 자원체계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7-3-1. 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생태도</a:t>
            </a: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en-US" altLang="ko-KR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7-3-2. </a:t>
            </a: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자원체계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사정을 위한 이론적 근거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개입을 위한 이론적 근거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개입목표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buAutoNum type="arabicPeriod"/>
            </a:pPr>
            <a:r>
              <a:rPr lang="ko-KR" altLang="en-US" sz="17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 의견 </a:t>
            </a:r>
            <a:endParaRPr lang="en-US" altLang="ko-KR" sz="17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cxnSp>
        <p:nvCxnSpPr>
          <p:cNvPr id="14" name="직선 연결선 13">
            <a:extLst>
              <a:ext uri="{FF2B5EF4-FFF2-40B4-BE49-F238E27FC236}">
                <a16:creationId xmlns:a16="http://schemas.microsoft.com/office/drawing/2014/main" xmlns="" id="{366A903E-E44E-4644-B230-DC4D5D4827E8}"/>
              </a:ext>
            </a:extLst>
          </p:cNvPr>
          <p:cNvCxnSpPr>
            <a:stCxn id="56" idx="6"/>
          </p:cNvCxnSpPr>
          <p:nvPr/>
        </p:nvCxnSpPr>
        <p:spPr>
          <a:xfrm flipV="1">
            <a:off x="2276899" y="4381677"/>
            <a:ext cx="803390" cy="53781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직선 연결선 15">
            <a:extLst>
              <a:ext uri="{FF2B5EF4-FFF2-40B4-BE49-F238E27FC236}">
                <a16:creationId xmlns:a16="http://schemas.microsoft.com/office/drawing/2014/main" xmlns="" id="{2CE275E3-90F7-4629-9B7A-4554BA83B2C4}"/>
              </a:ext>
            </a:extLst>
          </p:cNvPr>
          <p:cNvCxnSpPr>
            <a:stCxn id="55" idx="6"/>
            <a:endCxn id="63" idx="1"/>
          </p:cNvCxnSpPr>
          <p:nvPr/>
        </p:nvCxnSpPr>
        <p:spPr>
          <a:xfrm>
            <a:off x="2276901" y="2429863"/>
            <a:ext cx="803388" cy="191690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직선 연결선 17">
            <a:extLst>
              <a:ext uri="{FF2B5EF4-FFF2-40B4-BE49-F238E27FC236}">
                <a16:creationId xmlns:a16="http://schemas.microsoft.com/office/drawing/2014/main" xmlns="" id="{43EC1B6E-6837-44EE-B7B8-F73AFA48482A}"/>
              </a:ext>
            </a:extLst>
          </p:cNvPr>
          <p:cNvCxnSpPr>
            <a:stCxn id="57" idx="6"/>
            <a:endCxn id="63" idx="1"/>
          </p:cNvCxnSpPr>
          <p:nvPr/>
        </p:nvCxnSpPr>
        <p:spPr>
          <a:xfrm>
            <a:off x="2276899" y="3674672"/>
            <a:ext cx="803390" cy="67209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직선 연결선 19">
            <a:extLst>
              <a:ext uri="{FF2B5EF4-FFF2-40B4-BE49-F238E27FC236}">
                <a16:creationId xmlns:a16="http://schemas.microsoft.com/office/drawing/2014/main" xmlns="" id="{7E18FEB8-074E-4688-B319-FD9C5E61C63E}"/>
              </a:ext>
            </a:extLst>
          </p:cNvPr>
          <p:cNvCxnSpPr>
            <a:endCxn id="63" idx="1"/>
          </p:cNvCxnSpPr>
          <p:nvPr/>
        </p:nvCxnSpPr>
        <p:spPr>
          <a:xfrm flipV="1">
            <a:off x="2276898" y="4346764"/>
            <a:ext cx="803391" cy="1903105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xmlns="" id="{ADA3A5CB-359D-4BCC-B634-D1D72E486882}"/>
              </a:ext>
            </a:extLst>
          </p:cNvPr>
          <p:cNvCxnSpPr>
            <a:stCxn id="63" idx="3"/>
          </p:cNvCxnSpPr>
          <p:nvPr/>
        </p:nvCxnSpPr>
        <p:spPr>
          <a:xfrm>
            <a:off x="6368924" y="4346764"/>
            <a:ext cx="848622" cy="0"/>
          </a:xfrm>
          <a:prstGeom prst="straightConnector1">
            <a:avLst/>
          </a:prstGeom>
          <a:ln w="666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9" name="타원 78">
            <a:extLst>
              <a:ext uri="{FF2B5EF4-FFF2-40B4-BE49-F238E27FC236}">
                <a16:creationId xmlns:a16="http://schemas.microsoft.com/office/drawing/2014/main" xmlns="" id="{3AB66DED-338E-4C85-AEE3-BF5126F6DBDA}"/>
              </a:ext>
            </a:extLst>
          </p:cNvPr>
          <p:cNvSpPr/>
          <p:nvPr/>
        </p:nvSpPr>
        <p:spPr>
          <a:xfrm>
            <a:off x="7310669" y="2763960"/>
            <a:ext cx="1306653" cy="1370538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0" name="타원 79">
            <a:extLst>
              <a:ext uri="{FF2B5EF4-FFF2-40B4-BE49-F238E27FC236}">
                <a16:creationId xmlns:a16="http://schemas.microsoft.com/office/drawing/2014/main" xmlns="" id="{414B2875-478C-450E-804A-8D9E2F769838}"/>
              </a:ext>
            </a:extLst>
          </p:cNvPr>
          <p:cNvSpPr/>
          <p:nvPr/>
        </p:nvSpPr>
        <p:spPr>
          <a:xfrm>
            <a:off x="7365017" y="4546730"/>
            <a:ext cx="1306653" cy="1370538"/>
          </a:xfrm>
          <a:prstGeom prst="ellipse">
            <a:avLst/>
          </a:prstGeom>
          <a:solidFill>
            <a:srgbClr val="C8D5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26871540-50A9-439A-89BB-C0AE7E587224}"/>
              </a:ext>
            </a:extLst>
          </p:cNvPr>
          <p:cNvSpPr txBox="1"/>
          <p:nvPr/>
        </p:nvSpPr>
        <p:spPr>
          <a:xfrm>
            <a:off x="7548766" y="3075826"/>
            <a:ext cx="1005056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</a:t>
            </a:r>
            <a:r>
              <a:rPr lang="ko-KR" altLang="en-US" sz="4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차</a:t>
            </a:r>
            <a:r>
              <a:rPr lang="en-US" altLang="ko-KR" sz="4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ko-KR" altLang="en-US" sz="4000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71997004-78D1-4DD9-AE44-54B14BAB0D3E}"/>
              </a:ext>
            </a:extLst>
          </p:cNvPr>
          <p:cNvSpPr txBox="1"/>
          <p:nvPr/>
        </p:nvSpPr>
        <p:spPr>
          <a:xfrm>
            <a:off x="7602009" y="4855351"/>
            <a:ext cx="1024660" cy="707886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4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2</a:t>
            </a:r>
            <a:r>
              <a:rPr lang="ko-KR" altLang="en-US" sz="4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차</a:t>
            </a:r>
            <a:r>
              <a:rPr lang="en-US" altLang="ko-KR" sz="4000" b="1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endParaRPr lang="ko-KR" altLang="en-US" sz="4000" b="1" spc="-150" dirty="0" err="1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880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2671762" y="1783027"/>
            <a:ext cx="1900238" cy="1900163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86771" y="1807502"/>
            <a:ext cx="963244" cy="96320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6"/>
          <a:stretch/>
        </p:blipFill>
        <p:spPr>
          <a:xfrm>
            <a:off x="0" y="4692634"/>
            <a:ext cx="9144000" cy="2165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2904" r="48644"/>
          <a:stretch/>
        </p:blipFill>
        <p:spPr>
          <a:xfrm>
            <a:off x="397540" y="3468445"/>
            <a:ext cx="632228" cy="5107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14426" r="11537" b="75738"/>
          <a:stretch/>
        </p:blipFill>
        <p:spPr>
          <a:xfrm>
            <a:off x="7127155" y="4573908"/>
            <a:ext cx="1777833" cy="2218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C4D2F-782A-4FEC-BFE1-8B2C32023946}"/>
              </a:ext>
            </a:extLst>
          </p:cNvPr>
          <p:cNvSpPr txBox="1"/>
          <p:nvPr/>
        </p:nvSpPr>
        <p:spPr>
          <a:xfrm>
            <a:off x="3221274" y="2505670"/>
            <a:ext cx="3364519" cy="9233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실습소감 </a:t>
            </a:r>
            <a:endParaRPr kumimoji="0" lang="ko-KR" altLang="en-US" sz="5400" b="0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1476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6989531" y="824456"/>
            <a:ext cx="990977" cy="1623484"/>
            <a:chOff x="6989531" y="824456"/>
            <a:chExt cx="990977" cy="1623484"/>
          </a:xfrm>
        </p:grpSpPr>
        <p:sp>
          <p:nvSpPr>
            <p:cNvPr id="6" name="직사각형 5"/>
            <p:cNvSpPr/>
            <p:nvPr/>
          </p:nvSpPr>
          <p:spPr>
            <a:xfrm>
              <a:off x="6995623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989531" y="833699"/>
              <a:ext cx="990977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4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34005" y="1317885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93172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84673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60107" y="480540"/>
            <a:ext cx="142378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실습소감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01" name="직사각형 100">
            <a:extLst>
              <a:ext uri="{FF2B5EF4-FFF2-40B4-BE49-F238E27FC236}">
                <a16:creationId xmlns:a16="http://schemas.microsoft.com/office/drawing/2014/main" xmlns="" id="{7171E4C3-479B-491B-BACC-D13425BCE1AC}"/>
              </a:ext>
            </a:extLst>
          </p:cNvPr>
          <p:cNvSpPr/>
          <p:nvPr/>
        </p:nvSpPr>
        <p:spPr>
          <a:xfrm>
            <a:off x="943396" y="2316201"/>
            <a:ext cx="7564500" cy="14900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US" altLang="ko-KR" dirty="0" smtClean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lvl="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다양한 활동</a:t>
            </a:r>
            <a:r>
              <a:rPr lang="en-US" altLang="ko-KR" sz="20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20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실습생은 심리사회적 사정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프로그램 진행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이동상담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홍보 캠페인 등 다양한 영역의 활동을 경험함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marL="285750" lvl="0" indent="-285750">
              <a:lnSpc>
                <a:spcPct val="150000"/>
              </a:lnSpc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체계적인 실습</a:t>
            </a:r>
            <a:endParaRPr lang="en-US" altLang="ko-KR" dirty="0" smtClean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/>
            <a:r>
              <a:rPr lang="ko-KR" altLang="en-US" sz="16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  </a:t>
            </a: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실습생은 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4</a:t>
            </a:r>
            <a:r>
              <a:rPr lang="ko-KR" altLang="en-US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 동안 주 단위로 잘 짜여진 실습과정을 통해 체계적인 실습을 수행할 수 있었음</a:t>
            </a:r>
            <a:r>
              <a:rPr lang="en-US" altLang="ko-KR" sz="14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ko-KR" altLang="en-US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08" name="직사각형 107">
            <a:extLst>
              <a:ext uri="{FF2B5EF4-FFF2-40B4-BE49-F238E27FC236}">
                <a16:creationId xmlns:a16="http://schemas.microsoft.com/office/drawing/2014/main" xmlns="" id="{0D08E740-C644-41C7-B5FB-2589A67FC7CD}"/>
              </a:ext>
            </a:extLst>
          </p:cNvPr>
          <p:cNvSpPr/>
          <p:nvPr/>
        </p:nvSpPr>
        <p:spPr>
          <a:xfrm>
            <a:off x="930592" y="4233921"/>
            <a:ext cx="7545819" cy="251673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회원과의 주 </a:t>
            </a:r>
            <a:r>
              <a:rPr lang="en-US" altLang="ko-KR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</a:t>
            </a: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회 만남</a:t>
            </a:r>
            <a: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실습생이 회원을 볼 수 있는 시간은 주 </a:t>
            </a:r>
            <a:r>
              <a:rPr lang="en-US" altLang="ko-KR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1</a:t>
            </a: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회 재활 프로그램 시간으로 한정됨</a:t>
            </a:r>
            <a:r>
              <a:rPr lang="en-US" altLang="ko-KR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r>
              <a:rPr lang="en-US" altLang="ko-KR" sz="15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sz="15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endParaRPr lang="en-US" altLang="ko-KR" sz="15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lvl="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기관 내 선생님들의 상이한 슈퍼비전</a:t>
            </a:r>
            <a: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실습생은 선생님들의 </a:t>
            </a:r>
            <a:r>
              <a:rPr lang="ko-KR" altLang="en-US" sz="15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특</a:t>
            </a: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 </a:t>
            </a:r>
            <a:r>
              <a:rPr lang="ko-KR" altLang="en-US" sz="15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주제에 대한 상이한 슈퍼비전 혹은 피드백으로 실습생의 활동 방향에 대한 </a:t>
            </a: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혼란을 겪음</a:t>
            </a:r>
            <a:r>
              <a:rPr lang="en-US" altLang="ko-KR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</a:p>
          <a:p>
            <a:pPr marL="285750" lvl="0" indent="-285750">
              <a:buFontTx/>
              <a:buChar char="-"/>
            </a:pP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285750" indent="-285750">
              <a:buFontTx/>
              <a:buChar char="-"/>
            </a:pPr>
            <a:r>
              <a:rPr lang="ko-KR" altLang="en-US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프로그램 시작 전 회원들의 증상에 대한 사전 설명 부족</a:t>
            </a:r>
            <a: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/>
            </a:r>
            <a:br>
              <a:rPr lang="en-US" altLang="ko-KR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</a:br>
            <a:r>
              <a:rPr lang="ko-KR" altLang="en-US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실습생은 재활 프로그램 시작 전 몇몇 회원을 제외한 대부분 회원의 증상에 대한 정보 없이 재활 프로그램에 참여함으로써 회원의 두드러지는 증상에 대해 올바르게 대처하지 못 함</a:t>
            </a:r>
            <a:r>
              <a:rPr lang="en-US" altLang="ko-KR" sz="15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.</a:t>
            </a:r>
            <a:endParaRPr lang="en-US" altLang="ko-KR" sz="16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xmlns="" id="{81737E0B-4F4C-42F7-9565-D46E13FE6AC2}"/>
              </a:ext>
            </a:extLst>
          </p:cNvPr>
          <p:cNvSpPr txBox="1"/>
          <p:nvPr/>
        </p:nvSpPr>
        <p:spPr>
          <a:xfrm>
            <a:off x="962077" y="2204323"/>
            <a:ext cx="2369811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좋</a:t>
            </a:r>
            <a:r>
              <a:rPr lang="ko-KR" altLang="en-US" sz="16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았던 점</a:t>
            </a:r>
            <a:endParaRPr lang="ko-KR" altLang="en-US" sz="1600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xmlns="" id="{F0E9B34E-6847-4284-8009-84C903F1F95D}"/>
              </a:ext>
            </a:extLst>
          </p:cNvPr>
          <p:cNvSpPr txBox="1"/>
          <p:nvPr/>
        </p:nvSpPr>
        <p:spPr>
          <a:xfrm>
            <a:off x="945631" y="3917668"/>
            <a:ext cx="2386257" cy="338554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spc="-150" dirty="0" smtClean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아쉬웠던 점</a:t>
            </a:r>
            <a:endParaRPr lang="ko-KR" altLang="en-US" sz="1600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20" name="직사각형 119">
            <a:extLst>
              <a:ext uri="{FF2B5EF4-FFF2-40B4-BE49-F238E27FC236}">
                <a16:creationId xmlns:a16="http://schemas.microsoft.com/office/drawing/2014/main" xmlns="" id="{FE9523C5-CF88-4F25-94E5-8D2B2D66785B}"/>
              </a:ext>
            </a:extLst>
          </p:cNvPr>
          <p:cNvSpPr/>
          <p:nvPr/>
        </p:nvSpPr>
        <p:spPr>
          <a:xfrm>
            <a:off x="788760" y="2052777"/>
            <a:ext cx="7905535" cy="7675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089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2671762" y="1783027"/>
            <a:ext cx="1900238" cy="1900163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86771" y="1807502"/>
            <a:ext cx="963244" cy="96320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6"/>
          <a:stretch/>
        </p:blipFill>
        <p:spPr>
          <a:xfrm>
            <a:off x="0" y="4692634"/>
            <a:ext cx="9144000" cy="2165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2904" r="48644"/>
          <a:stretch/>
        </p:blipFill>
        <p:spPr>
          <a:xfrm>
            <a:off x="397540" y="3468445"/>
            <a:ext cx="632228" cy="5107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14426" r="11537" b="75738"/>
          <a:stretch/>
        </p:blipFill>
        <p:spPr>
          <a:xfrm>
            <a:off x="7127155" y="4573908"/>
            <a:ext cx="1777833" cy="2218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C4D2F-782A-4FEC-BFE1-8B2C32023946}"/>
              </a:ext>
            </a:extLst>
          </p:cNvPr>
          <p:cNvSpPr txBox="1"/>
          <p:nvPr/>
        </p:nvSpPr>
        <p:spPr>
          <a:xfrm>
            <a:off x="3221274" y="2505670"/>
            <a:ext cx="3364519" cy="9233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실습기관 </a:t>
            </a:r>
          </a:p>
        </p:txBody>
      </p:sp>
    </p:spTree>
    <p:extLst>
      <p:ext uri="{BB962C8B-B14F-4D97-AF65-F5344CB8AC3E}">
        <p14:creationId xmlns:p14="http://schemas.microsoft.com/office/powerpoint/2010/main" val="120285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29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xmlns="" id="{03DAD468-506D-48B9-B5D5-0680852BDA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262" t="43916" r="35631" b="39514"/>
          <a:stretch/>
        </p:blipFill>
        <p:spPr>
          <a:xfrm>
            <a:off x="1660125" y="2050740"/>
            <a:ext cx="5436280" cy="21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44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64364" cy="1623484"/>
            <a:chOff x="6992577" y="824456"/>
            <a:chExt cx="964364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2365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1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60354" y="1241685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42804" y="1750311"/>
            <a:ext cx="1374094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설립목적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39960" y="1671161"/>
            <a:ext cx="42992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en-US" altLang="ko-KR" sz="3600" b="1" spc="-150" dirty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188828" y="2719396"/>
            <a:ext cx="6606296" cy="2839239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sym typeface="Wingdings"/>
              </a:rPr>
              <a:t>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대구 중구 주민들의 정신건강증진과 예방을 목적</a:t>
            </a:r>
            <a:endParaRPr lang="en-US" altLang="ko-KR" sz="2800" spc="-150" dirty="0">
              <a:solidFill>
                <a:schemeClr val="bg2">
                  <a:lumMod val="25000"/>
                </a:schemeClr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  <a:p>
            <a:r>
              <a:rPr lang="en-US" altLang="ko-KR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  <a:sym typeface="Wingdings"/>
              </a:rPr>
              <a:t>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주민들의 정신건강에 대한 올바른 이해를 돕고</a:t>
            </a:r>
            <a:r>
              <a:rPr lang="en-US" altLang="ko-KR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지역 내 정신장애인들이</a:t>
            </a:r>
            <a:r>
              <a:rPr lang="en-US" altLang="ko-KR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함께 살아가는 편견 없고</a:t>
            </a:r>
            <a:r>
              <a:rPr lang="en-US" altLang="ko-KR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, </a:t>
            </a:r>
          </a:p>
          <a:p>
            <a:pPr>
              <a:lnSpc>
                <a:spcPct val="150000"/>
              </a:lnSpc>
            </a:pPr>
            <a:r>
              <a:rPr lang="en-US" altLang="ko-KR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</a:t>
            </a:r>
            <a:r>
              <a:rPr lang="ko-KR" altLang="en-US" sz="2800" spc="-150" dirty="0">
                <a:solidFill>
                  <a:schemeClr val="bg2">
                    <a:lumMod val="25000"/>
                  </a:schemeClr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건강한 사회를 만들기 위해 설립</a:t>
            </a:r>
          </a:p>
        </p:txBody>
      </p:sp>
    </p:spTree>
    <p:extLst>
      <p:ext uri="{BB962C8B-B14F-4D97-AF65-F5344CB8AC3E}">
        <p14:creationId xmlns:p14="http://schemas.microsoft.com/office/powerpoint/2010/main" val="25114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64364" cy="1623484"/>
            <a:chOff x="6992577" y="824456"/>
            <a:chExt cx="964364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2365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1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60355" y="1241685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03752" y="1495321"/>
            <a:ext cx="814647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noProof="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위치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23964" y="1416171"/>
            <a:ext cx="51007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2.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93" y="2223015"/>
            <a:ext cx="7535008" cy="4539180"/>
          </a:xfrm>
          <a:prstGeom prst="rect">
            <a:avLst/>
          </a:prstGeom>
        </p:spPr>
      </p:pic>
      <p:sp>
        <p:nvSpPr>
          <p:cNvPr id="7" name="타원 6"/>
          <p:cNvSpPr/>
          <p:nvPr/>
        </p:nvSpPr>
        <p:spPr>
          <a:xfrm>
            <a:off x="843260" y="5014978"/>
            <a:ext cx="981068" cy="1003174"/>
          </a:xfrm>
          <a:prstGeom prst="ellipse">
            <a:avLst/>
          </a:prstGeom>
          <a:noFill/>
          <a:ln w="38100">
            <a:solidFill>
              <a:schemeClr val="accent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5" name="타원 64"/>
          <p:cNvSpPr/>
          <p:nvPr/>
        </p:nvSpPr>
        <p:spPr>
          <a:xfrm>
            <a:off x="7936585" y="4183958"/>
            <a:ext cx="1006481" cy="1041447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678458" y="5938642"/>
            <a:ext cx="2209462" cy="461665"/>
          </a:xfrm>
          <a:prstGeom prst="rect">
            <a:avLst/>
          </a:prstGeom>
          <a:solidFill>
            <a:schemeClr val="bg1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달성공원역</a:t>
            </a:r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(3</a:t>
            </a:r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호선</a:t>
            </a:r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40495" y="3987703"/>
            <a:ext cx="1596090" cy="461665"/>
          </a:xfrm>
          <a:prstGeom prst="rect">
            <a:avLst/>
          </a:prstGeom>
          <a:solidFill>
            <a:schemeClr val="bg1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대구역</a:t>
            </a:r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호선</a:t>
            </a:r>
            <a:r>
              <a:rPr lang="en-US" altLang="ko-KR" sz="24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endParaRPr lang="ko-KR" altLang="en-US" sz="24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" name="포인트가 5개인 별 10"/>
          <p:cNvSpPr/>
          <p:nvPr/>
        </p:nvSpPr>
        <p:spPr>
          <a:xfrm>
            <a:off x="1137831" y="2435768"/>
            <a:ext cx="1372994" cy="1286626"/>
          </a:xfrm>
          <a:prstGeom prst="star5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2565683" y="3013183"/>
            <a:ext cx="3034805" cy="830997"/>
          </a:xfrm>
          <a:prstGeom prst="rect">
            <a:avLst/>
          </a:prstGeom>
          <a:solidFill>
            <a:schemeClr val="bg1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400" spc="-15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대구광역시 중구 태평로 </a:t>
            </a:r>
            <a:r>
              <a:rPr lang="en-US" altLang="ko-KR" sz="2400" spc="-15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45 </a:t>
            </a:r>
          </a:p>
          <a:p>
            <a:r>
              <a:rPr lang="ko-KR" altLang="en-US" sz="2400" spc="-15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중구보건소 </a:t>
            </a:r>
            <a:r>
              <a:rPr lang="en-US" altLang="ko-KR" sz="2400" spc="-15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</a:t>
            </a:r>
            <a:r>
              <a:rPr lang="ko-KR" altLang="en-US" sz="2400" spc="-150" dirty="0">
                <a:solidFill>
                  <a:srgbClr val="FF0000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층</a:t>
            </a:r>
          </a:p>
        </p:txBody>
      </p:sp>
    </p:spTree>
    <p:extLst>
      <p:ext uri="{BB962C8B-B14F-4D97-AF65-F5344CB8AC3E}">
        <p14:creationId xmlns:p14="http://schemas.microsoft.com/office/powerpoint/2010/main" val="17935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5" grpId="0" animBg="1"/>
      <p:bldP spid="67" grpId="0" animBg="1"/>
      <p:bldP spid="6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64364" cy="1623484"/>
            <a:chOff x="6992577" y="824456"/>
            <a:chExt cx="964364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2365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1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60355" y="1240074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cxnSp>
        <p:nvCxnSpPr>
          <p:cNvPr id="101" name="직선 연결선 100"/>
          <p:cNvCxnSpPr/>
          <p:nvPr/>
        </p:nvCxnSpPr>
        <p:spPr>
          <a:xfrm>
            <a:off x="4800983" y="2798028"/>
            <a:ext cx="5914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1053" y="1486734"/>
            <a:ext cx="1822935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 smtClean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서비스 체</a:t>
            </a:r>
            <a:r>
              <a:rPr kumimoji="0" lang="ko-KR" altLang="en-US" sz="3200" b="0" i="0" u="none" strike="noStrike" kern="0" cap="none" spc="-150" normalizeH="0" noProof="0" dirty="0" smtClean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계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1265" y="1407584"/>
            <a:ext cx="49404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3.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7" name="직선 연결선 6"/>
          <p:cNvCxnSpPr>
            <a:endCxn id="71" idx="1"/>
          </p:cNvCxnSpPr>
          <p:nvPr/>
        </p:nvCxnSpPr>
        <p:spPr>
          <a:xfrm>
            <a:off x="2646329" y="3710154"/>
            <a:ext cx="3936756" cy="307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6583085" y="3479321"/>
            <a:ext cx="2172390" cy="52322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경북대학교병원</a:t>
            </a:r>
          </a:p>
        </p:txBody>
      </p:sp>
      <p:cxnSp>
        <p:nvCxnSpPr>
          <p:cNvPr id="72" name="직선 연결선 71"/>
          <p:cNvCxnSpPr/>
          <p:nvPr/>
        </p:nvCxnSpPr>
        <p:spPr>
          <a:xfrm>
            <a:off x="3285823" y="2775942"/>
            <a:ext cx="0" cy="176290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직선 연결선 96"/>
          <p:cNvCxnSpPr/>
          <p:nvPr/>
        </p:nvCxnSpPr>
        <p:spPr>
          <a:xfrm>
            <a:off x="5392442" y="2786300"/>
            <a:ext cx="6466" cy="1684956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직선 연결선 97"/>
          <p:cNvCxnSpPr/>
          <p:nvPr/>
        </p:nvCxnSpPr>
        <p:spPr>
          <a:xfrm>
            <a:off x="5954266" y="3744248"/>
            <a:ext cx="0" cy="1966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직선 연결선 98"/>
          <p:cNvCxnSpPr/>
          <p:nvPr/>
        </p:nvCxnSpPr>
        <p:spPr>
          <a:xfrm>
            <a:off x="3285823" y="2786300"/>
            <a:ext cx="5914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직선 연결선 99"/>
          <p:cNvCxnSpPr/>
          <p:nvPr/>
        </p:nvCxnSpPr>
        <p:spPr>
          <a:xfrm>
            <a:off x="3297551" y="4538844"/>
            <a:ext cx="5914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직선 연결선 101"/>
          <p:cNvCxnSpPr/>
          <p:nvPr/>
        </p:nvCxnSpPr>
        <p:spPr>
          <a:xfrm>
            <a:off x="4821503" y="4471444"/>
            <a:ext cx="59145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1278647" y="3465716"/>
            <a:ext cx="1584088" cy="523220"/>
          </a:xfrm>
          <a:prstGeom prst="rect">
            <a:avLst/>
          </a:prstGeom>
          <a:solidFill>
            <a:srgbClr val="AFC274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보건복지부</a:t>
            </a:r>
          </a:p>
        </p:txBody>
      </p:sp>
      <p:sp>
        <p:nvSpPr>
          <p:cNvPr id="105" name="TextBox 104"/>
          <p:cNvSpPr txBox="1"/>
          <p:nvPr/>
        </p:nvSpPr>
        <p:spPr>
          <a:xfrm>
            <a:off x="3520281" y="3438756"/>
            <a:ext cx="1694696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algn="ctr"/>
            <a:r>
              <a:rPr lang="ko-KR" altLang="en-US" sz="28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   중구청     </a:t>
            </a:r>
          </a:p>
        </p:txBody>
      </p:sp>
      <p:sp>
        <p:nvSpPr>
          <p:cNvPr id="109" name="TextBox 108"/>
          <p:cNvSpPr txBox="1"/>
          <p:nvPr/>
        </p:nvSpPr>
        <p:spPr>
          <a:xfrm>
            <a:off x="3528800" y="2540085"/>
            <a:ext cx="1587294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대구광역시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3511216" y="4284097"/>
            <a:ext cx="1678665" cy="523220"/>
          </a:xfrm>
          <a:prstGeom prst="rect">
            <a:avLst/>
          </a:prstGeom>
          <a:solidFill>
            <a:schemeClr val="accent6">
              <a:lumMod val="75000"/>
            </a:schemeClr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8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중구 보건소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4416876" y="5365064"/>
            <a:ext cx="3377848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3200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중구정신건강복지센터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5469999" y="3321657"/>
            <a:ext cx="968535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사업위탁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3636795" y="4814698"/>
            <a:ext cx="1563248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행정및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예산지원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6793635" y="4000489"/>
            <a:ext cx="1611339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인력및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기술지원</a:t>
            </a:r>
          </a:p>
        </p:txBody>
      </p:sp>
    </p:spTree>
    <p:extLst>
      <p:ext uri="{BB962C8B-B14F-4D97-AF65-F5344CB8AC3E}">
        <p14:creationId xmlns:p14="http://schemas.microsoft.com/office/powerpoint/2010/main" val="61740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64364" cy="1623484"/>
            <a:chOff x="6992577" y="824456"/>
            <a:chExt cx="964364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23651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1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73505" y="1215309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36827" y="1476163"/>
            <a:ext cx="1462260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담당인력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039" y="1397013"/>
            <a:ext cx="529312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4.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162397" y="4104048"/>
            <a:ext cx="2206053" cy="255454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정신건강증진사업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아동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  <a:sym typeface="Wingdings"/>
              </a:rPr>
              <a:t>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청소년 정신건강사업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노인 정신건강사업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자살예방사업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3937350" y="4135171"/>
            <a:ext cx="2175596" cy="255454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 err="1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만성정신질환자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관리사업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가족지원사업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37776" y="4207176"/>
            <a:ext cx="1617751" cy="255454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en-US" altLang="ko-KR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자살예방 및 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r>
              <a:rPr lang="ko-KR" altLang="en-US" sz="2000" spc="-150" dirty="0"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정신건강증진사업</a:t>
            </a:r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endParaRPr lang="en-US" altLang="ko-KR" sz="2000" spc="-150" dirty="0"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189386" y="2398618"/>
            <a:ext cx="767117" cy="400110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센터장</a:t>
            </a:r>
            <a:endParaRPr lang="ko-KR" altLang="en-US" sz="20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163808" y="3535090"/>
            <a:ext cx="749580" cy="400110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팀장  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943117" y="2380610"/>
            <a:ext cx="1452611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전체업무총괄</a:t>
            </a:r>
            <a:endParaRPr lang="en-US" altLang="ko-KR" sz="20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5896469" y="3518066"/>
            <a:ext cx="2139700" cy="40011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- 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전체사업 추진 및 점검</a:t>
            </a:r>
            <a:endParaRPr lang="en-US" altLang="ko-KR" sz="2000" spc="-150" dirty="0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cxnSp>
        <p:nvCxnSpPr>
          <p:cNvPr id="101" name="직선 연결선 100"/>
          <p:cNvCxnSpPr/>
          <p:nvPr/>
        </p:nvCxnSpPr>
        <p:spPr>
          <a:xfrm flipH="1">
            <a:off x="4710999" y="2858839"/>
            <a:ext cx="10061" cy="18705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/>
          <p:nvPr/>
        </p:nvCxnSpPr>
        <p:spPr>
          <a:xfrm>
            <a:off x="2067173" y="4072550"/>
            <a:ext cx="5398794" cy="3260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직선 연결선 104"/>
          <p:cNvCxnSpPr/>
          <p:nvPr/>
        </p:nvCxnSpPr>
        <p:spPr>
          <a:xfrm>
            <a:off x="2067173" y="4074200"/>
            <a:ext cx="0" cy="591279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직선 연결선 108"/>
          <p:cNvCxnSpPr/>
          <p:nvPr/>
        </p:nvCxnSpPr>
        <p:spPr>
          <a:xfrm>
            <a:off x="7474759" y="4096359"/>
            <a:ext cx="0" cy="56751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0" name="그림 10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1088" y="2033836"/>
            <a:ext cx="829883" cy="829883"/>
          </a:xfrm>
          <a:prstGeom prst="rect">
            <a:avLst/>
          </a:prstGeom>
        </p:spPr>
      </p:pic>
      <p:pic>
        <p:nvPicPr>
          <p:cNvPr id="111" name="그림 1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027" y="3067289"/>
            <a:ext cx="839944" cy="8399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1123925" y="4373740"/>
            <a:ext cx="2528256" cy="400110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20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정신건강사회복지사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(4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963718" y="4373740"/>
            <a:ext cx="2502608" cy="400110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  <a:r>
              <a:rPr lang="ko-KR" altLang="en-US" sz="2000" spc="-150" dirty="0" err="1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정신건강임상심리사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(2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6786935" y="4373740"/>
            <a:ext cx="1358064" cy="400110"/>
          </a:xfrm>
          <a:prstGeom prst="rect">
            <a:avLst/>
          </a:prstGeom>
          <a:solidFill>
            <a:schemeClr val="accent6"/>
          </a:solidFill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간호사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(1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명</a:t>
            </a:r>
            <a:r>
              <a:rPr lang="en-US" altLang="ko-KR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)</a:t>
            </a:r>
            <a:r>
              <a:rPr lang="ko-KR" altLang="en-US" sz="200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77784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/>
          <p:cNvSpPr/>
          <p:nvPr/>
        </p:nvSpPr>
        <p:spPr>
          <a:xfrm>
            <a:off x="2671762" y="1783027"/>
            <a:ext cx="1900238" cy="1900163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5" name="타원 24"/>
          <p:cNvSpPr/>
          <p:nvPr/>
        </p:nvSpPr>
        <p:spPr>
          <a:xfrm>
            <a:off x="2586771" y="1807502"/>
            <a:ext cx="963244" cy="96320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426"/>
          <a:stretch/>
        </p:blipFill>
        <p:spPr>
          <a:xfrm>
            <a:off x="0" y="4692634"/>
            <a:ext cx="9144000" cy="2165366"/>
          </a:xfrm>
          <a:prstGeom prst="rect">
            <a:avLst/>
          </a:prstGeom>
        </p:spPr>
      </p:pic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0" t="32904" r="48644"/>
          <a:stretch/>
        </p:blipFill>
        <p:spPr>
          <a:xfrm>
            <a:off x="397540" y="3468445"/>
            <a:ext cx="632228" cy="51077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450" t="14426" r="11537" b="75738"/>
          <a:stretch/>
        </p:blipFill>
        <p:spPr>
          <a:xfrm>
            <a:off x="7127155" y="4573908"/>
            <a:ext cx="1777833" cy="2218545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F8C4D2F-782A-4FEC-BFE1-8B2C32023946}"/>
              </a:ext>
            </a:extLst>
          </p:cNvPr>
          <p:cNvSpPr txBox="1"/>
          <p:nvPr/>
        </p:nvSpPr>
        <p:spPr>
          <a:xfrm>
            <a:off x="3221274" y="2505670"/>
            <a:ext cx="3364519" cy="923330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5400" b="0" i="0" u="none" strike="noStrike" kern="0" cap="none" spc="-15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주요사업 </a:t>
            </a:r>
          </a:p>
        </p:txBody>
      </p:sp>
    </p:spTree>
    <p:extLst>
      <p:ext uri="{BB962C8B-B14F-4D97-AF65-F5344CB8AC3E}">
        <p14:creationId xmlns:p14="http://schemas.microsoft.com/office/powerpoint/2010/main" val="48502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그룹 107"/>
          <p:cNvGrpSpPr/>
          <p:nvPr/>
        </p:nvGrpSpPr>
        <p:grpSpPr>
          <a:xfrm>
            <a:off x="6992577" y="824456"/>
            <a:ext cx="996906" cy="1623484"/>
            <a:chOff x="6992577" y="824456"/>
            <a:chExt cx="996906" cy="1623484"/>
          </a:xfrm>
        </p:grpSpPr>
        <p:sp>
          <p:nvSpPr>
            <p:cNvPr id="106" name="직사각형 105"/>
            <p:cNvSpPr/>
            <p:nvPr/>
          </p:nvSpPr>
          <p:spPr>
            <a:xfrm>
              <a:off x="6992577" y="824456"/>
              <a:ext cx="964364" cy="1623484"/>
            </a:xfrm>
            <a:prstGeom prst="rect">
              <a:avLst/>
            </a:prstGeom>
            <a:solidFill>
              <a:srgbClr val="046B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7012934" y="833699"/>
              <a:ext cx="976549" cy="461665"/>
            </a:xfrm>
            <a:prstGeom prst="rect">
              <a:avLst/>
            </a:prstGeom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2400" b="0" i="0" u="none" strike="noStrike" kern="0" cap="none" spc="-15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Step </a:t>
              </a:r>
              <a:r>
                <a:rPr kumimoji="0" lang="en-US" altLang="ko-KR" sz="2400" b="0" i="0" u="none" strike="noStrike" kern="0" cap="none" spc="-15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배달의민족 주아" panose="02020603020101020101" pitchFamily="18" charset="-127"/>
                  <a:ea typeface="배달의민족 주아" panose="02020603020101020101" pitchFamily="18" charset="-127"/>
                </a:rPr>
                <a:t>2</a:t>
              </a:r>
              <a:endParaRPr kumimoji="0" lang="ko-KR" altLang="en-US" sz="2400" b="0" i="0" u="none" strike="noStrike" kern="0" cap="none" spc="-15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</p:grpSp>
      <p:grpSp>
        <p:nvGrpSpPr>
          <p:cNvPr id="103" name="그룹 102"/>
          <p:cNvGrpSpPr/>
          <p:nvPr/>
        </p:nvGrpSpPr>
        <p:grpSpPr>
          <a:xfrm>
            <a:off x="173505" y="1241685"/>
            <a:ext cx="8823294" cy="6328348"/>
            <a:chOff x="134005" y="1317885"/>
            <a:chExt cx="8823294" cy="6328348"/>
          </a:xfrm>
        </p:grpSpPr>
        <p:sp>
          <p:nvSpPr>
            <p:cNvPr id="4" name="사각형: 둥근 모서리 3"/>
            <p:cNvSpPr/>
            <p:nvPr/>
          </p:nvSpPr>
          <p:spPr>
            <a:xfrm>
              <a:off x="449705" y="1317885"/>
              <a:ext cx="8507594" cy="6328348"/>
            </a:xfrm>
            <a:prstGeom prst="roundRect">
              <a:avLst/>
            </a:prstGeom>
            <a:solidFill>
              <a:srgbClr val="FFF7C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sp>
          <p:nvSpPr>
            <p:cNvPr id="3" name="사각형: 둥근 모서리 2"/>
            <p:cNvSpPr/>
            <p:nvPr/>
          </p:nvSpPr>
          <p:spPr>
            <a:xfrm>
              <a:off x="552146" y="1394085"/>
              <a:ext cx="8302713" cy="6175948"/>
            </a:xfrm>
            <a:prstGeom prst="roundRect">
              <a:avLst/>
            </a:prstGeom>
            <a:pattFill prst="pct5">
              <a:fgClr>
                <a:srgbClr val="C8D59F"/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배달의민족 주아" panose="02020603020101020101" pitchFamily="18" charset="-127"/>
                <a:ea typeface="배달의민족 주아" panose="02020603020101020101" pitchFamily="18" charset="-127"/>
              </a:endParaRPr>
            </a:p>
          </p:txBody>
        </p:sp>
        <p:grpSp>
          <p:nvGrpSpPr>
            <p:cNvPr id="52" name="그룹 51"/>
            <p:cNvGrpSpPr/>
            <p:nvPr/>
          </p:nvGrpSpPr>
          <p:grpSpPr>
            <a:xfrm>
              <a:off x="136241" y="2228696"/>
              <a:ext cx="915767" cy="712931"/>
              <a:chOff x="146897" y="2483526"/>
              <a:chExt cx="915767" cy="712931"/>
            </a:xfrm>
          </p:grpSpPr>
          <p:sp>
            <p:nvSpPr>
              <p:cNvPr id="42" name="타원 4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48" name="그림 47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51236" y="2483526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0" name="그림 4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3" name="그룹 52"/>
            <p:cNvGrpSpPr/>
            <p:nvPr/>
          </p:nvGrpSpPr>
          <p:grpSpPr>
            <a:xfrm>
              <a:off x="136241" y="2657776"/>
              <a:ext cx="915767" cy="712931"/>
              <a:chOff x="146897" y="2486052"/>
              <a:chExt cx="915767" cy="712931"/>
            </a:xfrm>
          </p:grpSpPr>
          <p:sp>
            <p:nvSpPr>
              <p:cNvPr id="54" name="타원 5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5" name="그림 5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6052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56" name="그림 5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57" name="그룹 56"/>
            <p:cNvGrpSpPr/>
            <p:nvPr/>
          </p:nvGrpSpPr>
          <p:grpSpPr>
            <a:xfrm>
              <a:off x="136241" y="3086856"/>
              <a:ext cx="915767" cy="715458"/>
              <a:chOff x="146897" y="2486667"/>
              <a:chExt cx="915767" cy="715458"/>
            </a:xfrm>
          </p:grpSpPr>
          <p:sp>
            <p:nvSpPr>
              <p:cNvPr id="58" name="타원 5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59" name="그림 5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0" name="그림 5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61" name="그룹 60"/>
            <p:cNvGrpSpPr/>
            <p:nvPr/>
          </p:nvGrpSpPr>
          <p:grpSpPr>
            <a:xfrm>
              <a:off x="136241" y="3518463"/>
              <a:ext cx="915767" cy="715458"/>
              <a:chOff x="146897" y="2486667"/>
              <a:chExt cx="915767" cy="715458"/>
            </a:xfrm>
          </p:grpSpPr>
          <p:sp>
            <p:nvSpPr>
              <p:cNvPr id="62" name="타원 6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63" name="그림 6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64" name="그림 6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3" name="그룹 72"/>
            <p:cNvGrpSpPr/>
            <p:nvPr/>
          </p:nvGrpSpPr>
          <p:grpSpPr>
            <a:xfrm>
              <a:off x="136241" y="3950070"/>
              <a:ext cx="915767" cy="715458"/>
              <a:chOff x="146897" y="2486667"/>
              <a:chExt cx="915767" cy="715458"/>
            </a:xfrm>
          </p:grpSpPr>
          <p:sp>
            <p:nvSpPr>
              <p:cNvPr id="74" name="타원 7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5" name="그림 7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76" name="그림 7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77" name="그룹 76"/>
            <p:cNvGrpSpPr/>
            <p:nvPr/>
          </p:nvGrpSpPr>
          <p:grpSpPr>
            <a:xfrm>
              <a:off x="136241" y="4381677"/>
              <a:ext cx="915767" cy="715458"/>
              <a:chOff x="146897" y="2486667"/>
              <a:chExt cx="915767" cy="715458"/>
            </a:xfrm>
          </p:grpSpPr>
          <p:sp>
            <p:nvSpPr>
              <p:cNvPr id="78" name="타원 77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79" name="그림 78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0" name="그림 79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1" name="그룹 80"/>
            <p:cNvGrpSpPr/>
            <p:nvPr/>
          </p:nvGrpSpPr>
          <p:grpSpPr>
            <a:xfrm>
              <a:off x="136241" y="4813284"/>
              <a:ext cx="915767" cy="715458"/>
              <a:chOff x="146897" y="2486667"/>
              <a:chExt cx="915767" cy="715458"/>
            </a:xfrm>
          </p:grpSpPr>
          <p:sp>
            <p:nvSpPr>
              <p:cNvPr id="82" name="타원 81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3" name="그림 82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4" name="그림 83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5" name="그룹 84"/>
            <p:cNvGrpSpPr/>
            <p:nvPr/>
          </p:nvGrpSpPr>
          <p:grpSpPr>
            <a:xfrm>
              <a:off x="134005" y="5244891"/>
              <a:ext cx="920238" cy="715458"/>
              <a:chOff x="142426" y="2486667"/>
              <a:chExt cx="920238" cy="715458"/>
            </a:xfrm>
          </p:grpSpPr>
          <p:sp>
            <p:nvSpPr>
              <p:cNvPr id="86" name="타원 85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87" name="그림 86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2426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88" name="그림 87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89" name="그룹 88"/>
            <p:cNvGrpSpPr/>
            <p:nvPr/>
          </p:nvGrpSpPr>
          <p:grpSpPr>
            <a:xfrm>
              <a:off x="135576" y="5676498"/>
              <a:ext cx="917096" cy="715458"/>
              <a:chOff x="145568" y="2486667"/>
              <a:chExt cx="917096" cy="715458"/>
            </a:xfrm>
          </p:grpSpPr>
          <p:sp>
            <p:nvSpPr>
              <p:cNvPr id="90" name="타원 89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1" name="그림 90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5568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2" name="그림 91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  <p:grpSp>
          <p:nvGrpSpPr>
            <p:cNvPr id="93" name="그룹 92"/>
            <p:cNvGrpSpPr/>
            <p:nvPr/>
          </p:nvGrpSpPr>
          <p:grpSpPr>
            <a:xfrm>
              <a:off x="136241" y="6108106"/>
              <a:ext cx="915767" cy="715458"/>
              <a:chOff x="146897" y="2486667"/>
              <a:chExt cx="915767" cy="715458"/>
            </a:xfrm>
          </p:grpSpPr>
          <p:sp>
            <p:nvSpPr>
              <p:cNvPr id="94" name="타원 93"/>
              <p:cNvSpPr/>
              <p:nvPr/>
            </p:nvSpPr>
            <p:spPr>
              <a:xfrm>
                <a:off x="696610" y="2628430"/>
                <a:ext cx="257442" cy="257442"/>
              </a:xfrm>
              <a:prstGeom prst="ellipse">
                <a:avLst/>
              </a:prstGeom>
              <a:solidFill>
                <a:schemeClr val="bg2">
                  <a:lumMod val="9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>
                  <a:latin typeface="배달의민족 주아" panose="02020603020101020101" pitchFamily="18" charset="-127"/>
                  <a:ea typeface="배달의민족 주아" panose="02020603020101020101" pitchFamily="18" charset="-127"/>
                </a:endParaRPr>
              </a:p>
            </p:txBody>
          </p:sp>
          <p:pic>
            <p:nvPicPr>
              <p:cNvPr id="95" name="그림 94"/>
              <p:cNvPicPr>
                <a:picLocks noChangeAspect="1"/>
              </p:cNvPicPr>
              <p:nvPr/>
            </p:nvPicPr>
            <p:blipFill rotWithShape="1">
              <a:blip r:embed="rId2"/>
              <a:srcRect r="57568" b="-25742"/>
              <a:stretch/>
            </p:blipFill>
            <p:spPr>
              <a:xfrm>
                <a:off x="148710" y="2489194"/>
                <a:ext cx="310421" cy="712931"/>
              </a:xfrm>
              <a:prstGeom prst="rect">
                <a:avLst/>
              </a:prstGeom>
            </p:spPr>
          </p:pic>
          <p:pic>
            <p:nvPicPr>
              <p:cNvPr id="96" name="그림 95"/>
              <p:cNvPicPr>
                <a:picLocks noChangeAspect="1"/>
              </p:cNvPicPr>
              <p:nvPr/>
            </p:nvPicPr>
            <p:blipFill rotWithShape="1">
              <a:blip r:embed="rId2"/>
              <a:srcRect l="-1" r="-25176" b="49242"/>
              <a:stretch/>
            </p:blipFill>
            <p:spPr>
              <a:xfrm>
                <a:off x="146897" y="2486667"/>
                <a:ext cx="915767" cy="287783"/>
              </a:xfrm>
              <a:prstGeom prst="rect">
                <a:avLst/>
              </a:prstGeom>
            </p:spPr>
          </p:pic>
        </p:grpSp>
      </p:grpSp>
      <p:sp>
        <p:nvSpPr>
          <p:cNvPr id="8" name="타원 7"/>
          <p:cNvSpPr/>
          <p:nvPr/>
        </p:nvSpPr>
        <p:spPr>
          <a:xfrm>
            <a:off x="2536087" y="362108"/>
            <a:ext cx="494205" cy="494205"/>
          </a:xfrm>
          <a:prstGeom prst="ellipse">
            <a:avLst/>
          </a:prstGeom>
          <a:solidFill>
            <a:srgbClr val="FFF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51097" y="362108"/>
            <a:ext cx="250516" cy="250516"/>
          </a:xfrm>
          <a:prstGeom prst="ellipse">
            <a:avLst/>
          </a:prstGeom>
          <a:solidFill>
            <a:srgbClr val="375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65683" y="480540"/>
            <a:ext cx="4012638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kern="0" spc="-150" dirty="0"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중구정신건강복지센터 소개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39007" y="1492786"/>
            <a:ext cx="1717137" cy="584775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0" cap="none" spc="-150" normalizeH="0" noProof="0" dirty="0">
                <a:ln>
                  <a:noFill/>
                </a:ln>
                <a:uLnTx/>
                <a:uFillTx/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제공서비스</a:t>
            </a:r>
            <a:endParaRPr kumimoji="0" lang="ko-KR" altLang="en-US" sz="3200" b="0" i="0" u="none" strike="noStrike" kern="0" cap="none" spc="-150" normalizeH="0" baseline="0" noProof="0" dirty="0">
              <a:ln>
                <a:noFill/>
              </a:ln>
              <a:uLnTx/>
              <a:uFillTx/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59219" y="1413636"/>
            <a:ext cx="429926" cy="646331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none" rtlCol="0">
            <a:spAutoFit/>
          </a:bodyPr>
          <a:lstStyle/>
          <a:p>
            <a:r>
              <a:rPr lang="en-US" altLang="ko-KR" sz="3600" b="1" spc="-150" dirty="0" smtClean="0">
                <a:solidFill>
                  <a:srgbClr val="37516D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1.</a:t>
            </a:r>
            <a:endParaRPr lang="ko-KR" altLang="en-US" sz="3600" b="1" spc="-150" dirty="0" err="1">
              <a:solidFill>
                <a:srgbClr val="37516D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1077659" y="2649471"/>
            <a:ext cx="2417883" cy="3465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사례관리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</a:t>
            </a:r>
            <a:r>
              <a:rPr lang="en-US" altLang="ko-KR" sz="17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(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내소</a:t>
            </a: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방문</a:t>
            </a: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,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전화상담</a:t>
            </a: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)</a:t>
            </a: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주간재활 프로그램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직업재활프로그램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 err="1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회원자조모임〮간담회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가족상담 및 교육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가족자조모임 운영</a:t>
            </a:r>
          </a:p>
        </p:txBody>
      </p:sp>
      <p:sp>
        <p:nvSpPr>
          <p:cNvPr id="117" name="직사각형 116"/>
          <p:cNvSpPr/>
          <p:nvPr/>
        </p:nvSpPr>
        <p:spPr>
          <a:xfrm>
            <a:off x="3662020" y="2632442"/>
            <a:ext cx="2417883" cy="346549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대상자 별 특수사업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아동청소년</a:t>
            </a: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·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노인</a:t>
            </a: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·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주부</a:t>
            </a:r>
            <a:r>
              <a:rPr lang="en-US" altLang="ko-KR" sz="17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·</a:t>
            </a:r>
            <a:r>
              <a:rPr lang="ko-KR" altLang="en-US" sz="17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직장인</a:t>
            </a:r>
            <a:r>
              <a:rPr lang="en-US" altLang="ko-KR" sz="17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</a:t>
            </a:r>
            <a:r>
              <a:rPr lang="ko-KR" altLang="en-US" sz="1700" dirty="0" smtClean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 스트레스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관리사업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/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/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정신건강 상담 및 교육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/>
            <a:endParaRPr lang="ko-KR" altLang="en-US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</p:txBody>
      </p:sp>
      <p:sp>
        <p:nvSpPr>
          <p:cNvPr id="118" name="직사각형 117"/>
          <p:cNvSpPr/>
          <p:nvPr/>
        </p:nvSpPr>
        <p:spPr>
          <a:xfrm>
            <a:off x="6206583" y="2314031"/>
            <a:ext cx="2584361" cy="378390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지역주민 대상 정신건강   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/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  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관련 교육 및 행사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관련요원 교육 및 강연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의뢰시스템 구축</a:t>
            </a:r>
            <a:endParaRPr lang="en-US" altLang="ko-KR" sz="1700" dirty="0">
              <a:solidFill>
                <a:schemeClr val="tx1"/>
              </a:solidFill>
              <a:latin typeface="배달의민족 연성" panose="020B0600000101010101" pitchFamily="50" charset="-127"/>
              <a:ea typeface="배달의민족 연성" panose="020B0600000101010101" pitchFamily="50" charset="-127"/>
            </a:endParaRPr>
          </a:p>
          <a:p>
            <a:pPr lvl="0">
              <a:lnSpc>
                <a:spcPct val="150000"/>
              </a:lnSpc>
            </a:pPr>
            <a:r>
              <a:rPr lang="en-US" altLang="ko-KR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- </a:t>
            </a:r>
            <a:r>
              <a:rPr lang="ko-KR" altLang="en-US" sz="1700" dirty="0">
                <a:solidFill>
                  <a:schemeClr val="tx1"/>
                </a:solidFill>
                <a:latin typeface="배달의민족 연성" panose="020B0600000101010101" pitchFamily="50" charset="-127"/>
                <a:ea typeface="배달의민족 연성" panose="020B0600000101010101" pitchFamily="50" charset="-127"/>
              </a:rPr>
              <a:t>자원조사 및 개발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1077659" y="2317583"/>
            <a:ext cx="241788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정신장애인  및 가족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3662020" y="2314031"/>
            <a:ext cx="2417883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정신건강관련 </a:t>
            </a:r>
            <a:r>
              <a:rPr lang="ko-KR" altLang="en-US" spc="-150" dirty="0" err="1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요보호주민</a:t>
            </a:r>
            <a:endParaRPr lang="ko-KR" altLang="en-US" spc="-150" dirty="0">
              <a:solidFill>
                <a:schemeClr val="bg1"/>
              </a:solidFill>
              <a:latin typeface="배달의민족 주아" panose="02020603020101020101" pitchFamily="18" charset="-127"/>
              <a:ea typeface="배달의민족 주아" panose="02020603020101020101" pitchFamily="18" charset="-127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6206583" y="2302180"/>
            <a:ext cx="2584361" cy="369332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bliqueBottom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pc="-150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일반주민 및  정신건강 관련기관</a:t>
            </a:r>
          </a:p>
        </p:txBody>
      </p:sp>
    </p:spTree>
    <p:extLst>
      <p:ext uri="{BB962C8B-B14F-4D97-AF65-F5344CB8AC3E}">
        <p14:creationId xmlns:p14="http://schemas.microsoft.com/office/powerpoint/2010/main" val="263243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  <a:scene3d>
          <a:camera prst="obliqueBottomLeft"/>
          <a:lightRig rig="threePt" dir="t"/>
        </a:scene3d>
      </a:spPr>
      <a:bodyPr wrap="none" rtlCol="0">
        <a:spAutoFit/>
      </a:bodyPr>
      <a:lstStyle>
        <a:defPPr>
          <a:defRPr spc="-15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 Theme" id="{C54586B9-DB9C-4D02-A911-F4FF29438532}" vid="{DCA6251B-E70C-4D08-AB07-47A4BD5A06A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1775</TotalTime>
  <Words>1183</Words>
  <Application>Microsoft Office PowerPoint</Application>
  <PresentationFormat>화면 슬라이드 쇼(4:3)</PresentationFormat>
  <Paragraphs>460</Paragraphs>
  <Slides>30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44" baseType="lpstr">
      <vt:lpstr>굴림</vt:lpstr>
      <vt:lpstr>Arial</vt:lpstr>
      <vt:lpstr>배달의민족 연성</vt:lpstr>
      <vt:lpstr>210 M고딕 050</vt:lpstr>
      <vt:lpstr>배달의민족 한나는 열한살</vt:lpstr>
      <vt:lpstr>맑은 고딕</vt:lpstr>
      <vt:lpstr>Wingdings</vt:lpstr>
      <vt:lpstr>210 항아리 B</vt:lpstr>
      <vt:lpstr>210 맨발의청춘 R</vt:lpstr>
      <vt:lpstr>Calibri</vt:lpstr>
      <vt:lpstr>배달의민족 주아</vt:lpstr>
      <vt:lpstr>210 나무고딕 R</vt:lpstr>
      <vt:lpstr>Calibri Light</vt:lpstr>
      <vt:lpstr>Default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김현지</dc:creator>
  <cp:lastModifiedBy>조민정</cp:lastModifiedBy>
  <cp:revision>213</cp:revision>
  <dcterms:created xsi:type="dcterms:W3CDTF">2017-05-21T05:37:34Z</dcterms:created>
  <dcterms:modified xsi:type="dcterms:W3CDTF">2018-11-19T08:54:08Z</dcterms:modified>
</cp:coreProperties>
</file>