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91" r:id="rId2"/>
  </p:sldMasterIdLst>
  <p:sldIdLst>
    <p:sldId id="256" r:id="rId3"/>
    <p:sldId id="257" r:id="rId4"/>
    <p:sldId id="268" r:id="rId5"/>
    <p:sldId id="258" r:id="rId6"/>
    <p:sldId id="271" r:id="rId7"/>
    <p:sldId id="269" r:id="rId8"/>
    <p:sldId id="270" r:id="rId9"/>
    <p:sldId id="264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dirty="0"/>
              <a:t>수련과정</a:t>
            </a:r>
            <a:r>
              <a:rPr lang="en-US" altLang="ko-KR" dirty="0"/>
              <a:t>(</a:t>
            </a:r>
            <a:r>
              <a:rPr lang="ko-KR" altLang="en-US" dirty="0"/>
              <a:t>시간</a:t>
            </a:r>
            <a:r>
              <a:rPr lang="en-US" altLang="ko-KR" dirty="0"/>
              <a:t>)</a:t>
            </a:r>
            <a:endParaRPr lang="ko-KR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수련과정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BD-4799-9BC8-F520275CB68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BD-4799-9BC8-F520275CB68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BD-4799-9BC8-F520275CB6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이론교육</c:v>
                </c:pt>
                <c:pt idx="1">
                  <c:v>실습교육</c:v>
                </c:pt>
                <c:pt idx="2">
                  <c:v>학술활동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150</c:v>
                </c:pt>
                <c:pt idx="1">
                  <c:v>830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5-48FA-9CA2-0A85E66B903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49ED78-F42B-4835-B41C-DF3651DFBEBD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2D1C9692-0B95-4E0C-A82C-56E43A81D5F1}">
      <dgm:prSet phldrT="[텍스트]" custT="1"/>
      <dgm:spPr/>
      <dgm:t>
        <a:bodyPr/>
        <a:lstStyle/>
        <a:p>
          <a:pPr latinLnBrk="1"/>
          <a:r>
            <a:rPr lang="ko-KR" altLang="en-US" sz="2000" dirty="0"/>
            <a:t>정신건강전문요원</a:t>
          </a:r>
        </a:p>
      </dgm:t>
    </dgm:pt>
    <dgm:pt modelId="{D2A2860B-0DEA-478E-97EE-1C40196E46A4}" type="parTrans" cxnId="{FA0B4EE9-9B79-4F1D-8E5A-121C63B98539}">
      <dgm:prSet/>
      <dgm:spPr/>
      <dgm:t>
        <a:bodyPr/>
        <a:lstStyle/>
        <a:p>
          <a:pPr latinLnBrk="1"/>
          <a:endParaRPr lang="ko-KR" altLang="en-US"/>
        </a:p>
      </dgm:t>
    </dgm:pt>
    <dgm:pt modelId="{28115EC7-567D-4AD8-80F1-B77EB429D352}" type="sibTrans" cxnId="{FA0B4EE9-9B79-4F1D-8E5A-121C63B98539}">
      <dgm:prSet/>
      <dgm:spPr/>
      <dgm:t>
        <a:bodyPr/>
        <a:lstStyle/>
        <a:p>
          <a:pPr latinLnBrk="1"/>
          <a:endParaRPr lang="ko-KR" altLang="en-US"/>
        </a:p>
      </dgm:t>
    </dgm:pt>
    <dgm:pt modelId="{812FB140-F212-4E42-8C45-994A8B3D02FD}">
      <dgm:prSet phldrT="[텍스트]"/>
      <dgm:spPr/>
      <dgm:t>
        <a:bodyPr/>
        <a:lstStyle/>
        <a:p>
          <a:pPr latinLnBrk="1"/>
          <a:r>
            <a:rPr lang="ko-KR" altLang="en-US" dirty="0"/>
            <a:t>정신건강</a:t>
          </a:r>
          <a:endParaRPr lang="en-US" altLang="ko-KR" dirty="0"/>
        </a:p>
        <a:p>
          <a:pPr latinLnBrk="1"/>
          <a:r>
            <a:rPr lang="ko-KR" altLang="en-US" dirty="0"/>
            <a:t>사회복지사</a:t>
          </a:r>
        </a:p>
      </dgm:t>
    </dgm:pt>
    <dgm:pt modelId="{86BF25B1-75F1-49AE-BC52-21F0A9407C45}" type="parTrans" cxnId="{2ACD40C7-56FC-434D-B069-CA0D4CA13448}">
      <dgm:prSet/>
      <dgm:spPr/>
      <dgm:t>
        <a:bodyPr/>
        <a:lstStyle/>
        <a:p>
          <a:pPr latinLnBrk="1"/>
          <a:endParaRPr lang="ko-KR" altLang="en-US"/>
        </a:p>
      </dgm:t>
    </dgm:pt>
    <dgm:pt modelId="{8B76D386-E2CA-446E-86DB-24AFF47DE25F}" type="sibTrans" cxnId="{2ACD40C7-56FC-434D-B069-CA0D4CA13448}">
      <dgm:prSet/>
      <dgm:spPr/>
      <dgm:t>
        <a:bodyPr/>
        <a:lstStyle/>
        <a:p>
          <a:pPr latinLnBrk="1"/>
          <a:endParaRPr lang="ko-KR" altLang="en-US"/>
        </a:p>
      </dgm:t>
    </dgm:pt>
    <dgm:pt modelId="{D36F0801-48C2-4926-A4DA-607FC1633C90}">
      <dgm:prSet phldrT="[텍스트]"/>
      <dgm:spPr/>
      <dgm:t>
        <a:bodyPr/>
        <a:lstStyle/>
        <a:p>
          <a:pPr latinLnBrk="1"/>
          <a:r>
            <a:rPr lang="ko-KR" altLang="en-US" dirty="0"/>
            <a:t>정신건강</a:t>
          </a:r>
          <a:endParaRPr lang="en-US" altLang="ko-KR" dirty="0"/>
        </a:p>
        <a:p>
          <a:pPr latinLnBrk="1"/>
          <a:r>
            <a:rPr lang="ko-KR" altLang="en-US" dirty="0"/>
            <a:t>임상심리사</a:t>
          </a:r>
        </a:p>
      </dgm:t>
    </dgm:pt>
    <dgm:pt modelId="{F99CF57A-3453-420B-9887-25C32C7C1909}" type="parTrans" cxnId="{4A733A8C-7D86-482C-87D1-895BC33B5A93}">
      <dgm:prSet/>
      <dgm:spPr/>
      <dgm:t>
        <a:bodyPr/>
        <a:lstStyle/>
        <a:p>
          <a:pPr latinLnBrk="1"/>
          <a:endParaRPr lang="ko-KR" altLang="en-US"/>
        </a:p>
      </dgm:t>
    </dgm:pt>
    <dgm:pt modelId="{D0547D39-2649-4BD5-96FD-D9D7B94B5FA8}" type="sibTrans" cxnId="{4A733A8C-7D86-482C-87D1-895BC33B5A93}">
      <dgm:prSet/>
      <dgm:spPr/>
      <dgm:t>
        <a:bodyPr/>
        <a:lstStyle/>
        <a:p>
          <a:pPr latinLnBrk="1"/>
          <a:endParaRPr lang="ko-KR" altLang="en-US"/>
        </a:p>
      </dgm:t>
    </dgm:pt>
    <dgm:pt modelId="{895DEBCE-9A17-457D-B9CE-86A9C795E068}">
      <dgm:prSet phldrT="[텍스트]"/>
      <dgm:spPr/>
      <dgm:t>
        <a:bodyPr/>
        <a:lstStyle/>
        <a:p>
          <a:pPr latinLnBrk="1"/>
          <a:r>
            <a:rPr lang="ko-KR" altLang="en-US" dirty="0"/>
            <a:t>정신건강간호사</a:t>
          </a:r>
        </a:p>
      </dgm:t>
    </dgm:pt>
    <dgm:pt modelId="{4E50F797-D435-458C-A8CD-003B585D3691}" type="parTrans" cxnId="{EC0DEBD7-7418-4DB1-9C39-C6C79E516987}">
      <dgm:prSet/>
      <dgm:spPr/>
      <dgm:t>
        <a:bodyPr/>
        <a:lstStyle/>
        <a:p>
          <a:pPr latinLnBrk="1"/>
          <a:endParaRPr lang="ko-KR" altLang="en-US"/>
        </a:p>
      </dgm:t>
    </dgm:pt>
    <dgm:pt modelId="{3E9B3846-4B55-4625-988B-B707A0E7F757}" type="sibTrans" cxnId="{EC0DEBD7-7418-4DB1-9C39-C6C79E516987}">
      <dgm:prSet/>
      <dgm:spPr/>
      <dgm:t>
        <a:bodyPr/>
        <a:lstStyle/>
        <a:p>
          <a:pPr latinLnBrk="1"/>
          <a:endParaRPr lang="ko-KR" altLang="en-US"/>
        </a:p>
      </dgm:t>
    </dgm:pt>
    <dgm:pt modelId="{0DDAAEE5-2284-4F2B-9305-E988D95A83A7}" type="pres">
      <dgm:prSet presAssocID="{E849ED78-F42B-4835-B41C-DF3651DFBEB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F89BA70-AC30-4B3C-BD00-D654D3BB8B1E}" type="pres">
      <dgm:prSet presAssocID="{2D1C9692-0B95-4E0C-A82C-56E43A81D5F1}" presName="singleCycle" presStyleCnt="0"/>
      <dgm:spPr/>
    </dgm:pt>
    <dgm:pt modelId="{32B4291B-2FC0-4902-A8EF-3A9ADBC40E11}" type="pres">
      <dgm:prSet presAssocID="{2D1C9692-0B95-4E0C-A82C-56E43A81D5F1}" presName="singleCenter" presStyleLbl="node1" presStyleIdx="0" presStyleCnt="4" custScaleX="110406" custScaleY="119288">
        <dgm:presLayoutVars>
          <dgm:chMax val="7"/>
          <dgm:chPref val="7"/>
        </dgm:presLayoutVars>
      </dgm:prSet>
      <dgm:spPr/>
    </dgm:pt>
    <dgm:pt modelId="{352F9CB8-9AF8-442D-B742-0141A0FD5BB5}" type="pres">
      <dgm:prSet presAssocID="{86BF25B1-75F1-49AE-BC52-21F0A9407C45}" presName="Name56" presStyleLbl="parChTrans1D2" presStyleIdx="0" presStyleCnt="3"/>
      <dgm:spPr/>
    </dgm:pt>
    <dgm:pt modelId="{7CF07BF8-9117-4DD1-AA38-537555386D7B}" type="pres">
      <dgm:prSet presAssocID="{812FB140-F212-4E42-8C45-994A8B3D02FD}" presName="text0" presStyleLbl="node1" presStyleIdx="1" presStyleCnt="4" custScaleX="201246" custScaleY="147876">
        <dgm:presLayoutVars>
          <dgm:bulletEnabled val="1"/>
        </dgm:presLayoutVars>
      </dgm:prSet>
      <dgm:spPr/>
    </dgm:pt>
    <dgm:pt modelId="{73540018-E211-4AC7-8E14-5334B2DC45BD}" type="pres">
      <dgm:prSet presAssocID="{F99CF57A-3453-420B-9887-25C32C7C1909}" presName="Name56" presStyleLbl="parChTrans1D2" presStyleIdx="1" presStyleCnt="3"/>
      <dgm:spPr/>
    </dgm:pt>
    <dgm:pt modelId="{5A0B0113-5533-42F9-8AB7-08476927C246}" type="pres">
      <dgm:prSet presAssocID="{D36F0801-48C2-4926-A4DA-607FC1633C90}" presName="text0" presStyleLbl="node1" presStyleIdx="2" presStyleCnt="4" custScaleX="175746" custScaleY="132709">
        <dgm:presLayoutVars>
          <dgm:bulletEnabled val="1"/>
        </dgm:presLayoutVars>
      </dgm:prSet>
      <dgm:spPr/>
    </dgm:pt>
    <dgm:pt modelId="{803FF094-D7E9-4BC7-909A-CB0BDEA1F312}" type="pres">
      <dgm:prSet presAssocID="{4E50F797-D435-458C-A8CD-003B585D3691}" presName="Name56" presStyleLbl="parChTrans1D2" presStyleIdx="2" presStyleCnt="3"/>
      <dgm:spPr/>
    </dgm:pt>
    <dgm:pt modelId="{3FEF6487-7B37-4E5E-9C02-01E72AF3A982}" type="pres">
      <dgm:prSet presAssocID="{895DEBCE-9A17-457D-B9CE-86A9C795E068}" presName="text0" presStyleLbl="node1" presStyleIdx="3" presStyleCnt="4" custScaleX="167139" custScaleY="139948">
        <dgm:presLayoutVars>
          <dgm:bulletEnabled val="1"/>
        </dgm:presLayoutVars>
      </dgm:prSet>
      <dgm:spPr/>
    </dgm:pt>
  </dgm:ptLst>
  <dgm:cxnLst>
    <dgm:cxn modelId="{1682B15E-880B-4480-8627-2B9A404D3886}" type="presOf" srcId="{895DEBCE-9A17-457D-B9CE-86A9C795E068}" destId="{3FEF6487-7B37-4E5E-9C02-01E72AF3A982}" srcOrd="0" destOrd="0" presId="urn:microsoft.com/office/officeart/2008/layout/RadialCluster"/>
    <dgm:cxn modelId="{9C0FFD4B-E003-477C-8333-0FF749E944A9}" type="presOf" srcId="{2D1C9692-0B95-4E0C-A82C-56E43A81D5F1}" destId="{32B4291B-2FC0-4902-A8EF-3A9ADBC40E11}" srcOrd="0" destOrd="0" presId="urn:microsoft.com/office/officeart/2008/layout/RadialCluster"/>
    <dgm:cxn modelId="{B098076D-150E-474C-8FFE-6278A8CA6B9B}" type="presOf" srcId="{D36F0801-48C2-4926-A4DA-607FC1633C90}" destId="{5A0B0113-5533-42F9-8AB7-08476927C246}" srcOrd="0" destOrd="0" presId="urn:microsoft.com/office/officeart/2008/layout/RadialCluster"/>
    <dgm:cxn modelId="{4A733A8C-7D86-482C-87D1-895BC33B5A93}" srcId="{2D1C9692-0B95-4E0C-A82C-56E43A81D5F1}" destId="{D36F0801-48C2-4926-A4DA-607FC1633C90}" srcOrd="1" destOrd="0" parTransId="{F99CF57A-3453-420B-9887-25C32C7C1909}" sibTransId="{D0547D39-2649-4BD5-96FD-D9D7B94B5FA8}"/>
    <dgm:cxn modelId="{AED9238E-8E4A-41DA-8D89-B7053F5CB0BE}" type="presOf" srcId="{812FB140-F212-4E42-8C45-994A8B3D02FD}" destId="{7CF07BF8-9117-4DD1-AA38-537555386D7B}" srcOrd="0" destOrd="0" presId="urn:microsoft.com/office/officeart/2008/layout/RadialCluster"/>
    <dgm:cxn modelId="{38051A96-867A-4716-BDB7-B1B5B349767F}" type="presOf" srcId="{4E50F797-D435-458C-A8CD-003B585D3691}" destId="{803FF094-D7E9-4BC7-909A-CB0BDEA1F312}" srcOrd="0" destOrd="0" presId="urn:microsoft.com/office/officeart/2008/layout/RadialCluster"/>
    <dgm:cxn modelId="{E83514C5-A0CF-45B2-B56C-5CB0646B2C87}" type="presOf" srcId="{86BF25B1-75F1-49AE-BC52-21F0A9407C45}" destId="{352F9CB8-9AF8-442D-B742-0141A0FD5BB5}" srcOrd="0" destOrd="0" presId="urn:microsoft.com/office/officeart/2008/layout/RadialCluster"/>
    <dgm:cxn modelId="{2ACD40C7-56FC-434D-B069-CA0D4CA13448}" srcId="{2D1C9692-0B95-4E0C-A82C-56E43A81D5F1}" destId="{812FB140-F212-4E42-8C45-994A8B3D02FD}" srcOrd="0" destOrd="0" parTransId="{86BF25B1-75F1-49AE-BC52-21F0A9407C45}" sibTransId="{8B76D386-E2CA-446E-86DB-24AFF47DE25F}"/>
    <dgm:cxn modelId="{10E020D6-1D86-4D3A-973E-3EEE784E03D1}" type="presOf" srcId="{E849ED78-F42B-4835-B41C-DF3651DFBEBD}" destId="{0DDAAEE5-2284-4F2B-9305-E988D95A83A7}" srcOrd="0" destOrd="0" presId="urn:microsoft.com/office/officeart/2008/layout/RadialCluster"/>
    <dgm:cxn modelId="{EC0DEBD7-7418-4DB1-9C39-C6C79E516987}" srcId="{2D1C9692-0B95-4E0C-A82C-56E43A81D5F1}" destId="{895DEBCE-9A17-457D-B9CE-86A9C795E068}" srcOrd="2" destOrd="0" parTransId="{4E50F797-D435-458C-A8CD-003B585D3691}" sibTransId="{3E9B3846-4B55-4625-988B-B707A0E7F757}"/>
    <dgm:cxn modelId="{4FBF45DA-1F77-44EF-90D2-F866EFC7A65C}" type="presOf" srcId="{F99CF57A-3453-420B-9887-25C32C7C1909}" destId="{73540018-E211-4AC7-8E14-5334B2DC45BD}" srcOrd="0" destOrd="0" presId="urn:microsoft.com/office/officeart/2008/layout/RadialCluster"/>
    <dgm:cxn modelId="{FA0B4EE9-9B79-4F1D-8E5A-121C63B98539}" srcId="{E849ED78-F42B-4835-B41C-DF3651DFBEBD}" destId="{2D1C9692-0B95-4E0C-A82C-56E43A81D5F1}" srcOrd="0" destOrd="0" parTransId="{D2A2860B-0DEA-478E-97EE-1C40196E46A4}" sibTransId="{28115EC7-567D-4AD8-80F1-B77EB429D352}"/>
    <dgm:cxn modelId="{59151DF4-DB33-4F53-B362-D3D39128135B}" type="presParOf" srcId="{0DDAAEE5-2284-4F2B-9305-E988D95A83A7}" destId="{5F89BA70-AC30-4B3C-BD00-D654D3BB8B1E}" srcOrd="0" destOrd="0" presId="urn:microsoft.com/office/officeart/2008/layout/RadialCluster"/>
    <dgm:cxn modelId="{979E86C5-9A7C-4FEA-8ED2-F76F74DC2D1C}" type="presParOf" srcId="{5F89BA70-AC30-4B3C-BD00-D654D3BB8B1E}" destId="{32B4291B-2FC0-4902-A8EF-3A9ADBC40E11}" srcOrd="0" destOrd="0" presId="urn:microsoft.com/office/officeart/2008/layout/RadialCluster"/>
    <dgm:cxn modelId="{77C36E50-229F-4F0A-B48E-78B0931913C3}" type="presParOf" srcId="{5F89BA70-AC30-4B3C-BD00-D654D3BB8B1E}" destId="{352F9CB8-9AF8-442D-B742-0141A0FD5BB5}" srcOrd="1" destOrd="0" presId="urn:microsoft.com/office/officeart/2008/layout/RadialCluster"/>
    <dgm:cxn modelId="{886ADBF3-6FBA-41B4-9C10-94D63670964D}" type="presParOf" srcId="{5F89BA70-AC30-4B3C-BD00-D654D3BB8B1E}" destId="{7CF07BF8-9117-4DD1-AA38-537555386D7B}" srcOrd="2" destOrd="0" presId="urn:microsoft.com/office/officeart/2008/layout/RadialCluster"/>
    <dgm:cxn modelId="{0848DD4A-F944-455D-B86C-EA3A908C41F3}" type="presParOf" srcId="{5F89BA70-AC30-4B3C-BD00-D654D3BB8B1E}" destId="{73540018-E211-4AC7-8E14-5334B2DC45BD}" srcOrd="3" destOrd="0" presId="urn:microsoft.com/office/officeart/2008/layout/RadialCluster"/>
    <dgm:cxn modelId="{6FBDEF16-96F5-430D-B88E-05326FA7A8D1}" type="presParOf" srcId="{5F89BA70-AC30-4B3C-BD00-D654D3BB8B1E}" destId="{5A0B0113-5533-42F9-8AB7-08476927C246}" srcOrd="4" destOrd="0" presId="urn:microsoft.com/office/officeart/2008/layout/RadialCluster"/>
    <dgm:cxn modelId="{2FF1C371-20A4-40E6-AA20-89D2903B962F}" type="presParOf" srcId="{5F89BA70-AC30-4B3C-BD00-D654D3BB8B1E}" destId="{803FF094-D7E9-4BC7-909A-CB0BDEA1F312}" srcOrd="5" destOrd="0" presId="urn:microsoft.com/office/officeart/2008/layout/RadialCluster"/>
    <dgm:cxn modelId="{792F01E2-48AF-4D26-903A-3FFBD9947E37}" type="presParOf" srcId="{5F89BA70-AC30-4B3C-BD00-D654D3BB8B1E}" destId="{3FEF6487-7B37-4E5E-9C02-01E72AF3A98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2B1739-3014-4533-9042-82010C41775F}" type="doc">
      <dgm:prSet loTypeId="urn:microsoft.com/office/officeart/2005/8/layout/b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2A42475C-79D7-4E6B-8AB4-EEE92E72339B}">
      <dgm:prSet phldrT="[텍스트]"/>
      <dgm:spPr/>
      <dgm:t>
        <a:bodyPr/>
        <a:lstStyle/>
        <a:p>
          <a:pPr latinLnBrk="1"/>
          <a:r>
            <a:rPr lang="ko-KR" altLang="en-US" dirty="0"/>
            <a:t>사회복지사</a:t>
          </a:r>
          <a:r>
            <a:rPr lang="en-US" altLang="ko-KR" dirty="0"/>
            <a:t>1</a:t>
          </a:r>
          <a:r>
            <a:rPr lang="ko-KR" altLang="en-US" dirty="0"/>
            <a:t>급</a:t>
          </a:r>
        </a:p>
      </dgm:t>
    </dgm:pt>
    <dgm:pt modelId="{6E78B5D9-D0D3-4163-9351-C19CA88CD441}" type="parTrans" cxnId="{B3819C24-EBB2-4997-9E3E-4C33B079D8A7}">
      <dgm:prSet/>
      <dgm:spPr/>
      <dgm:t>
        <a:bodyPr/>
        <a:lstStyle/>
        <a:p>
          <a:pPr latinLnBrk="1"/>
          <a:endParaRPr lang="ko-KR" altLang="en-US"/>
        </a:p>
      </dgm:t>
    </dgm:pt>
    <dgm:pt modelId="{A59DCB03-CF91-4457-8480-D72BF6FC1C05}" type="sibTrans" cxnId="{B3819C24-EBB2-4997-9E3E-4C33B079D8A7}">
      <dgm:prSet/>
      <dgm:spPr/>
      <dgm:t>
        <a:bodyPr/>
        <a:lstStyle/>
        <a:p>
          <a:pPr latinLnBrk="1"/>
          <a:endParaRPr lang="ko-KR" altLang="en-US"/>
        </a:p>
      </dgm:t>
    </dgm:pt>
    <dgm:pt modelId="{0B2EBC4E-EF41-4B1E-8A8D-C963D8D782F4}">
      <dgm:prSet phldrT="[텍스트]"/>
      <dgm:spPr/>
      <dgm:t>
        <a:bodyPr/>
        <a:lstStyle/>
        <a:p>
          <a:pPr latinLnBrk="1"/>
          <a:r>
            <a:rPr lang="ko-KR" altLang="en-US" dirty="0"/>
            <a:t>정신건강</a:t>
          </a:r>
          <a:endParaRPr lang="en-US" altLang="ko-KR" dirty="0"/>
        </a:p>
        <a:p>
          <a:pPr latinLnBrk="1"/>
          <a:r>
            <a:rPr lang="ko-KR" altLang="en-US" dirty="0"/>
            <a:t>사회복지사 수련</a:t>
          </a:r>
        </a:p>
      </dgm:t>
    </dgm:pt>
    <dgm:pt modelId="{BD6EC774-B466-41CC-9EC7-57CB5AAF0311}" type="parTrans" cxnId="{7A37DBF3-8CC8-46E4-A645-DF7CBF8B1686}">
      <dgm:prSet/>
      <dgm:spPr/>
      <dgm:t>
        <a:bodyPr/>
        <a:lstStyle/>
        <a:p>
          <a:pPr latinLnBrk="1"/>
          <a:endParaRPr lang="ko-KR" altLang="en-US"/>
        </a:p>
      </dgm:t>
    </dgm:pt>
    <dgm:pt modelId="{43D771FF-0D48-4D57-B02D-5FFF0E7992FE}" type="sibTrans" cxnId="{7A37DBF3-8CC8-46E4-A645-DF7CBF8B1686}">
      <dgm:prSet/>
      <dgm:spPr/>
      <dgm:t>
        <a:bodyPr/>
        <a:lstStyle/>
        <a:p>
          <a:pPr latinLnBrk="1"/>
          <a:endParaRPr lang="ko-KR" altLang="en-US"/>
        </a:p>
      </dgm:t>
    </dgm:pt>
    <dgm:pt modelId="{F3432EC5-CFE0-4D4E-B7E4-76911DFCAA2B}">
      <dgm:prSet phldrT="[텍스트]"/>
      <dgm:spPr/>
      <dgm:t>
        <a:bodyPr/>
        <a:lstStyle/>
        <a:p>
          <a:pPr latinLnBrk="1"/>
          <a:r>
            <a:rPr lang="ko-KR" altLang="en-US" dirty="0"/>
            <a:t>정신건강</a:t>
          </a:r>
          <a:endParaRPr lang="en-US" altLang="ko-KR" dirty="0"/>
        </a:p>
        <a:p>
          <a:pPr latinLnBrk="1"/>
          <a:r>
            <a:rPr lang="ko-KR" altLang="en-US" dirty="0"/>
            <a:t>사회복지사 </a:t>
          </a:r>
          <a:r>
            <a:rPr lang="en-US" altLang="ko-KR" dirty="0"/>
            <a:t>2</a:t>
          </a:r>
          <a:r>
            <a:rPr lang="ko-KR" altLang="en-US" dirty="0"/>
            <a:t>급</a:t>
          </a:r>
        </a:p>
      </dgm:t>
    </dgm:pt>
    <dgm:pt modelId="{037BAC4E-7466-42A4-91E1-DBE9966DF446}" type="parTrans" cxnId="{46F009CB-11B3-4694-AE67-BE24018A85ED}">
      <dgm:prSet/>
      <dgm:spPr/>
      <dgm:t>
        <a:bodyPr/>
        <a:lstStyle/>
        <a:p>
          <a:pPr latinLnBrk="1"/>
          <a:endParaRPr lang="ko-KR" altLang="en-US"/>
        </a:p>
      </dgm:t>
    </dgm:pt>
    <dgm:pt modelId="{FAC91D38-146F-4AE6-AA33-8ED1CABB1D99}" type="sibTrans" cxnId="{46F009CB-11B3-4694-AE67-BE24018A85ED}">
      <dgm:prSet/>
      <dgm:spPr/>
      <dgm:t>
        <a:bodyPr/>
        <a:lstStyle/>
        <a:p>
          <a:pPr latinLnBrk="1"/>
          <a:endParaRPr lang="ko-KR" altLang="en-US"/>
        </a:p>
      </dgm:t>
    </dgm:pt>
    <dgm:pt modelId="{25F66B3F-EB27-49C0-A331-26F233834C1E}">
      <dgm:prSet phldrT="[텍스트]"/>
      <dgm:spPr/>
      <dgm:t>
        <a:bodyPr/>
        <a:lstStyle/>
        <a:p>
          <a:pPr latinLnBrk="1"/>
          <a:r>
            <a:rPr lang="en-US" altLang="ko-KR" dirty="0"/>
            <a:t>5</a:t>
          </a:r>
          <a:r>
            <a:rPr lang="ko-KR" altLang="en-US" dirty="0"/>
            <a:t>년의 실무경력</a:t>
          </a:r>
        </a:p>
      </dgm:t>
    </dgm:pt>
    <dgm:pt modelId="{A0B293D3-F101-4003-B656-3191D410E3F6}" type="parTrans" cxnId="{57B10AF8-61B3-4AFC-A8AE-92FF16FCDEB9}">
      <dgm:prSet/>
      <dgm:spPr/>
      <dgm:t>
        <a:bodyPr/>
        <a:lstStyle/>
        <a:p>
          <a:pPr latinLnBrk="1"/>
          <a:endParaRPr lang="ko-KR" altLang="en-US"/>
        </a:p>
      </dgm:t>
    </dgm:pt>
    <dgm:pt modelId="{D249542D-50B3-41AA-A490-E48807E3E5A6}" type="sibTrans" cxnId="{57B10AF8-61B3-4AFC-A8AE-92FF16FCDEB9}">
      <dgm:prSet/>
      <dgm:spPr/>
      <dgm:t>
        <a:bodyPr/>
        <a:lstStyle/>
        <a:p>
          <a:pPr latinLnBrk="1"/>
          <a:endParaRPr lang="ko-KR" altLang="en-US"/>
        </a:p>
      </dgm:t>
    </dgm:pt>
    <dgm:pt modelId="{F8618661-41DD-41C7-99F2-0452A802C84E}">
      <dgm:prSet phldrT="[텍스트]"/>
      <dgm:spPr/>
      <dgm:t>
        <a:bodyPr/>
        <a:lstStyle/>
        <a:p>
          <a:pPr latinLnBrk="1"/>
          <a:r>
            <a:rPr lang="ko-KR" altLang="en-US" dirty="0"/>
            <a:t>정신건강</a:t>
          </a:r>
          <a:endParaRPr lang="en-US" altLang="ko-KR" dirty="0"/>
        </a:p>
        <a:p>
          <a:pPr latinLnBrk="1"/>
          <a:r>
            <a:rPr lang="ko-KR" altLang="en-US" dirty="0"/>
            <a:t>사회복지사 </a:t>
          </a:r>
          <a:r>
            <a:rPr lang="en-US" altLang="ko-KR" dirty="0"/>
            <a:t>1</a:t>
          </a:r>
          <a:r>
            <a:rPr lang="ko-KR" altLang="en-US" dirty="0"/>
            <a:t>급</a:t>
          </a:r>
        </a:p>
      </dgm:t>
    </dgm:pt>
    <dgm:pt modelId="{A12823EE-EB57-430D-A0DF-AD14527890FB}" type="parTrans" cxnId="{89059485-8BD3-4CB3-965D-7E4DBB25FF37}">
      <dgm:prSet/>
      <dgm:spPr/>
      <dgm:t>
        <a:bodyPr/>
        <a:lstStyle/>
        <a:p>
          <a:pPr latinLnBrk="1"/>
          <a:endParaRPr lang="ko-KR" altLang="en-US"/>
        </a:p>
      </dgm:t>
    </dgm:pt>
    <dgm:pt modelId="{44101911-717A-48E0-A07E-4205009B4E0C}" type="sibTrans" cxnId="{89059485-8BD3-4CB3-965D-7E4DBB25FF37}">
      <dgm:prSet/>
      <dgm:spPr/>
      <dgm:t>
        <a:bodyPr/>
        <a:lstStyle/>
        <a:p>
          <a:pPr latinLnBrk="1"/>
          <a:endParaRPr lang="ko-KR" altLang="en-US"/>
        </a:p>
      </dgm:t>
    </dgm:pt>
    <dgm:pt modelId="{D1CFDDAC-06C3-4506-BDB1-C4226ED211CE}" type="pres">
      <dgm:prSet presAssocID="{552B1739-3014-4533-9042-82010C41775F}" presName="Name0" presStyleCnt="0">
        <dgm:presLayoutVars>
          <dgm:dir/>
          <dgm:resizeHandles val="exact"/>
        </dgm:presLayoutVars>
      </dgm:prSet>
      <dgm:spPr/>
    </dgm:pt>
    <dgm:pt modelId="{56FF6C75-15C6-402E-BD5C-36756FC412F3}" type="pres">
      <dgm:prSet presAssocID="{2A42475C-79D7-4E6B-8AB4-EEE92E72339B}" presName="node" presStyleLbl="node1" presStyleIdx="0" presStyleCnt="5">
        <dgm:presLayoutVars>
          <dgm:bulletEnabled val="1"/>
        </dgm:presLayoutVars>
      </dgm:prSet>
      <dgm:spPr/>
    </dgm:pt>
    <dgm:pt modelId="{2420A104-13AC-4E9B-8FD2-C5E2BACC5D0E}" type="pres">
      <dgm:prSet presAssocID="{A59DCB03-CF91-4457-8480-D72BF6FC1C05}" presName="sibTrans" presStyleLbl="sibTrans1D1" presStyleIdx="0" presStyleCnt="4"/>
      <dgm:spPr/>
    </dgm:pt>
    <dgm:pt modelId="{EED6EFAD-2F31-4E81-8AD8-9710B89D3B06}" type="pres">
      <dgm:prSet presAssocID="{A59DCB03-CF91-4457-8480-D72BF6FC1C05}" presName="connectorText" presStyleLbl="sibTrans1D1" presStyleIdx="0" presStyleCnt="4"/>
      <dgm:spPr/>
    </dgm:pt>
    <dgm:pt modelId="{1C0D4309-F943-496C-A52A-D1AF91BD3A14}" type="pres">
      <dgm:prSet presAssocID="{0B2EBC4E-EF41-4B1E-8A8D-C963D8D782F4}" presName="node" presStyleLbl="node1" presStyleIdx="1" presStyleCnt="5">
        <dgm:presLayoutVars>
          <dgm:bulletEnabled val="1"/>
        </dgm:presLayoutVars>
      </dgm:prSet>
      <dgm:spPr/>
    </dgm:pt>
    <dgm:pt modelId="{D7E0CD81-9596-45AD-9AD8-2EB02889D327}" type="pres">
      <dgm:prSet presAssocID="{43D771FF-0D48-4D57-B02D-5FFF0E7992FE}" presName="sibTrans" presStyleLbl="sibTrans1D1" presStyleIdx="1" presStyleCnt="4"/>
      <dgm:spPr/>
    </dgm:pt>
    <dgm:pt modelId="{265AB6FD-AE75-4EE0-94A8-0B89899BAF01}" type="pres">
      <dgm:prSet presAssocID="{43D771FF-0D48-4D57-B02D-5FFF0E7992FE}" presName="connectorText" presStyleLbl="sibTrans1D1" presStyleIdx="1" presStyleCnt="4"/>
      <dgm:spPr/>
    </dgm:pt>
    <dgm:pt modelId="{19B33306-BBD2-4302-A60D-D34374C1D776}" type="pres">
      <dgm:prSet presAssocID="{F3432EC5-CFE0-4D4E-B7E4-76911DFCAA2B}" presName="node" presStyleLbl="node1" presStyleIdx="2" presStyleCnt="5">
        <dgm:presLayoutVars>
          <dgm:bulletEnabled val="1"/>
        </dgm:presLayoutVars>
      </dgm:prSet>
      <dgm:spPr/>
    </dgm:pt>
    <dgm:pt modelId="{41ACDC0E-7528-4BC6-A982-7807FD2CED96}" type="pres">
      <dgm:prSet presAssocID="{FAC91D38-146F-4AE6-AA33-8ED1CABB1D99}" presName="sibTrans" presStyleLbl="sibTrans1D1" presStyleIdx="2" presStyleCnt="4"/>
      <dgm:spPr/>
    </dgm:pt>
    <dgm:pt modelId="{740BE7D4-D2CC-468E-AD25-72711ACD876E}" type="pres">
      <dgm:prSet presAssocID="{FAC91D38-146F-4AE6-AA33-8ED1CABB1D99}" presName="connectorText" presStyleLbl="sibTrans1D1" presStyleIdx="2" presStyleCnt="4"/>
      <dgm:spPr/>
    </dgm:pt>
    <dgm:pt modelId="{53AE8E84-E337-40EB-9653-B578BDA6F7B7}" type="pres">
      <dgm:prSet presAssocID="{25F66B3F-EB27-49C0-A331-26F233834C1E}" presName="node" presStyleLbl="node1" presStyleIdx="3" presStyleCnt="5">
        <dgm:presLayoutVars>
          <dgm:bulletEnabled val="1"/>
        </dgm:presLayoutVars>
      </dgm:prSet>
      <dgm:spPr/>
    </dgm:pt>
    <dgm:pt modelId="{356D452A-0DC4-4BC6-8187-3A654F1DEFE6}" type="pres">
      <dgm:prSet presAssocID="{D249542D-50B3-41AA-A490-E48807E3E5A6}" presName="sibTrans" presStyleLbl="sibTrans1D1" presStyleIdx="3" presStyleCnt="4"/>
      <dgm:spPr/>
    </dgm:pt>
    <dgm:pt modelId="{CCE68D91-AA30-4DCD-827A-E444D7DBBBC5}" type="pres">
      <dgm:prSet presAssocID="{D249542D-50B3-41AA-A490-E48807E3E5A6}" presName="connectorText" presStyleLbl="sibTrans1D1" presStyleIdx="3" presStyleCnt="4"/>
      <dgm:spPr/>
    </dgm:pt>
    <dgm:pt modelId="{9BDE4227-C1B1-4AD5-AE20-B71E896931CE}" type="pres">
      <dgm:prSet presAssocID="{F8618661-41DD-41C7-99F2-0452A802C84E}" presName="node" presStyleLbl="node1" presStyleIdx="4" presStyleCnt="5">
        <dgm:presLayoutVars>
          <dgm:bulletEnabled val="1"/>
        </dgm:presLayoutVars>
      </dgm:prSet>
      <dgm:spPr/>
    </dgm:pt>
  </dgm:ptLst>
  <dgm:cxnLst>
    <dgm:cxn modelId="{93BB3D1B-799A-4C15-98D5-3AEDDEC01FB0}" type="presOf" srcId="{A59DCB03-CF91-4457-8480-D72BF6FC1C05}" destId="{EED6EFAD-2F31-4E81-8AD8-9710B89D3B06}" srcOrd="1" destOrd="0" presId="urn:microsoft.com/office/officeart/2005/8/layout/bProcess3"/>
    <dgm:cxn modelId="{B3819C24-EBB2-4997-9E3E-4C33B079D8A7}" srcId="{552B1739-3014-4533-9042-82010C41775F}" destId="{2A42475C-79D7-4E6B-8AB4-EEE92E72339B}" srcOrd="0" destOrd="0" parTransId="{6E78B5D9-D0D3-4163-9351-C19CA88CD441}" sibTransId="{A59DCB03-CF91-4457-8480-D72BF6FC1C05}"/>
    <dgm:cxn modelId="{06204636-5F98-4390-884A-793D78EBF81F}" type="presOf" srcId="{552B1739-3014-4533-9042-82010C41775F}" destId="{D1CFDDAC-06C3-4506-BDB1-C4226ED211CE}" srcOrd="0" destOrd="0" presId="urn:microsoft.com/office/officeart/2005/8/layout/bProcess3"/>
    <dgm:cxn modelId="{D137C537-3EB7-4804-A445-DFC6352B8819}" type="presOf" srcId="{FAC91D38-146F-4AE6-AA33-8ED1CABB1D99}" destId="{41ACDC0E-7528-4BC6-A982-7807FD2CED96}" srcOrd="0" destOrd="0" presId="urn:microsoft.com/office/officeart/2005/8/layout/bProcess3"/>
    <dgm:cxn modelId="{E2E0C467-365A-493B-AD4F-241A711485BE}" type="presOf" srcId="{43D771FF-0D48-4D57-B02D-5FFF0E7992FE}" destId="{D7E0CD81-9596-45AD-9AD8-2EB02889D327}" srcOrd="0" destOrd="0" presId="urn:microsoft.com/office/officeart/2005/8/layout/bProcess3"/>
    <dgm:cxn modelId="{88E9E172-8223-44F8-A489-B43E078E8EFD}" type="presOf" srcId="{25F66B3F-EB27-49C0-A331-26F233834C1E}" destId="{53AE8E84-E337-40EB-9653-B578BDA6F7B7}" srcOrd="0" destOrd="0" presId="urn:microsoft.com/office/officeart/2005/8/layout/bProcess3"/>
    <dgm:cxn modelId="{89059485-8BD3-4CB3-965D-7E4DBB25FF37}" srcId="{552B1739-3014-4533-9042-82010C41775F}" destId="{F8618661-41DD-41C7-99F2-0452A802C84E}" srcOrd="4" destOrd="0" parTransId="{A12823EE-EB57-430D-A0DF-AD14527890FB}" sibTransId="{44101911-717A-48E0-A07E-4205009B4E0C}"/>
    <dgm:cxn modelId="{10CC4389-7AC8-4F46-8FD0-167300E38BB4}" type="presOf" srcId="{D249542D-50B3-41AA-A490-E48807E3E5A6}" destId="{356D452A-0DC4-4BC6-8187-3A654F1DEFE6}" srcOrd="0" destOrd="0" presId="urn:microsoft.com/office/officeart/2005/8/layout/bProcess3"/>
    <dgm:cxn modelId="{58BDF99B-9953-4D3F-BF14-D8E57A8C7CC9}" type="presOf" srcId="{2A42475C-79D7-4E6B-8AB4-EEE92E72339B}" destId="{56FF6C75-15C6-402E-BD5C-36756FC412F3}" srcOrd="0" destOrd="0" presId="urn:microsoft.com/office/officeart/2005/8/layout/bProcess3"/>
    <dgm:cxn modelId="{B504E5BC-9107-4882-A59B-0FF3ED6A2A47}" type="presOf" srcId="{A59DCB03-CF91-4457-8480-D72BF6FC1C05}" destId="{2420A104-13AC-4E9B-8FD2-C5E2BACC5D0E}" srcOrd="0" destOrd="0" presId="urn:microsoft.com/office/officeart/2005/8/layout/bProcess3"/>
    <dgm:cxn modelId="{B4D58BC7-CF34-4240-8BC0-CF9D6EF00FD5}" type="presOf" srcId="{F8618661-41DD-41C7-99F2-0452A802C84E}" destId="{9BDE4227-C1B1-4AD5-AE20-B71E896931CE}" srcOrd="0" destOrd="0" presId="urn:microsoft.com/office/officeart/2005/8/layout/bProcess3"/>
    <dgm:cxn modelId="{46F009CB-11B3-4694-AE67-BE24018A85ED}" srcId="{552B1739-3014-4533-9042-82010C41775F}" destId="{F3432EC5-CFE0-4D4E-B7E4-76911DFCAA2B}" srcOrd="2" destOrd="0" parTransId="{037BAC4E-7466-42A4-91E1-DBE9966DF446}" sibTransId="{FAC91D38-146F-4AE6-AA33-8ED1CABB1D99}"/>
    <dgm:cxn modelId="{3DAFB5D0-ACB1-41A5-B872-D77D90745EC5}" type="presOf" srcId="{FAC91D38-146F-4AE6-AA33-8ED1CABB1D99}" destId="{740BE7D4-D2CC-468E-AD25-72711ACD876E}" srcOrd="1" destOrd="0" presId="urn:microsoft.com/office/officeart/2005/8/layout/bProcess3"/>
    <dgm:cxn modelId="{441313D4-B3C6-451F-966A-6E32CDEF75C9}" type="presOf" srcId="{0B2EBC4E-EF41-4B1E-8A8D-C963D8D782F4}" destId="{1C0D4309-F943-496C-A52A-D1AF91BD3A14}" srcOrd="0" destOrd="0" presId="urn:microsoft.com/office/officeart/2005/8/layout/bProcess3"/>
    <dgm:cxn modelId="{C4A2D6E2-D94E-47D0-9CD6-A22DE63D2A05}" type="presOf" srcId="{F3432EC5-CFE0-4D4E-B7E4-76911DFCAA2B}" destId="{19B33306-BBD2-4302-A60D-D34374C1D776}" srcOrd="0" destOrd="0" presId="urn:microsoft.com/office/officeart/2005/8/layout/bProcess3"/>
    <dgm:cxn modelId="{7A37DBF3-8CC8-46E4-A645-DF7CBF8B1686}" srcId="{552B1739-3014-4533-9042-82010C41775F}" destId="{0B2EBC4E-EF41-4B1E-8A8D-C963D8D782F4}" srcOrd="1" destOrd="0" parTransId="{BD6EC774-B466-41CC-9EC7-57CB5AAF0311}" sibTransId="{43D771FF-0D48-4D57-B02D-5FFF0E7992FE}"/>
    <dgm:cxn modelId="{57B10AF8-61B3-4AFC-A8AE-92FF16FCDEB9}" srcId="{552B1739-3014-4533-9042-82010C41775F}" destId="{25F66B3F-EB27-49C0-A331-26F233834C1E}" srcOrd="3" destOrd="0" parTransId="{A0B293D3-F101-4003-B656-3191D410E3F6}" sibTransId="{D249542D-50B3-41AA-A490-E48807E3E5A6}"/>
    <dgm:cxn modelId="{C61543FD-547B-46CE-863B-A0A04EE4A458}" type="presOf" srcId="{D249542D-50B3-41AA-A490-E48807E3E5A6}" destId="{CCE68D91-AA30-4DCD-827A-E444D7DBBBC5}" srcOrd="1" destOrd="0" presId="urn:microsoft.com/office/officeart/2005/8/layout/bProcess3"/>
    <dgm:cxn modelId="{B91F79FD-F9C4-4895-B03B-578E282CD028}" type="presOf" srcId="{43D771FF-0D48-4D57-B02D-5FFF0E7992FE}" destId="{265AB6FD-AE75-4EE0-94A8-0B89899BAF01}" srcOrd="1" destOrd="0" presId="urn:microsoft.com/office/officeart/2005/8/layout/bProcess3"/>
    <dgm:cxn modelId="{72C57636-B4A6-4EE8-AEED-9F1814B2C7AE}" type="presParOf" srcId="{D1CFDDAC-06C3-4506-BDB1-C4226ED211CE}" destId="{56FF6C75-15C6-402E-BD5C-36756FC412F3}" srcOrd="0" destOrd="0" presId="urn:microsoft.com/office/officeart/2005/8/layout/bProcess3"/>
    <dgm:cxn modelId="{37A88977-8317-4AE1-AD41-3501A57AB847}" type="presParOf" srcId="{D1CFDDAC-06C3-4506-BDB1-C4226ED211CE}" destId="{2420A104-13AC-4E9B-8FD2-C5E2BACC5D0E}" srcOrd="1" destOrd="0" presId="urn:microsoft.com/office/officeart/2005/8/layout/bProcess3"/>
    <dgm:cxn modelId="{D9FB54A7-3B98-49B4-93E5-857969CC211C}" type="presParOf" srcId="{2420A104-13AC-4E9B-8FD2-C5E2BACC5D0E}" destId="{EED6EFAD-2F31-4E81-8AD8-9710B89D3B06}" srcOrd="0" destOrd="0" presId="urn:microsoft.com/office/officeart/2005/8/layout/bProcess3"/>
    <dgm:cxn modelId="{06626F29-518C-4B54-B4F5-F096BB25FB59}" type="presParOf" srcId="{D1CFDDAC-06C3-4506-BDB1-C4226ED211CE}" destId="{1C0D4309-F943-496C-A52A-D1AF91BD3A14}" srcOrd="2" destOrd="0" presId="urn:microsoft.com/office/officeart/2005/8/layout/bProcess3"/>
    <dgm:cxn modelId="{BEBEB6D6-3E63-4115-8DAD-1D945DFFBDB2}" type="presParOf" srcId="{D1CFDDAC-06C3-4506-BDB1-C4226ED211CE}" destId="{D7E0CD81-9596-45AD-9AD8-2EB02889D327}" srcOrd="3" destOrd="0" presId="urn:microsoft.com/office/officeart/2005/8/layout/bProcess3"/>
    <dgm:cxn modelId="{A4B62A56-0850-4D53-ABF0-7F41B50F586F}" type="presParOf" srcId="{D7E0CD81-9596-45AD-9AD8-2EB02889D327}" destId="{265AB6FD-AE75-4EE0-94A8-0B89899BAF01}" srcOrd="0" destOrd="0" presId="urn:microsoft.com/office/officeart/2005/8/layout/bProcess3"/>
    <dgm:cxn modelId="{3628A85F-DBC2-438E-9BE7-4D559DFA09C6}" type="presParOf" srcId="{D1CFDDAC-06C3-4506-BDB1-C4226ED211CE}" destId="{19B33306-BBD2-4302-A60D-D34374C1D776}" srcOrd="4" destOrd="0" presId="urn:microsoft.com/office/officeart/2005/8/layout/bProcess3"/>
    <dgm:cxn modelId="{08478D78-BD3F-490D-B078-CE0BE631BDB9}" type="presParOf" srcId="{D1CFDDAC-06C3-4506-BDB1-C4226ED211CE}" destId="{41ACDC0E-7528-4BC6-A982-7807FD2CED96}" srcOrd="5" destOrd="0" presId="urn:microsoft.com/office/officeart/2005/8/layout/bProcess3"/>
    <dgm:cxn modelId="{2397B8BE-20F9-4BDF-B686-A99B17193231}" type="presParOf" srcId="{41ACDC0E-7528-4BC6-A982-7807FD2CED96}" destId="{740BE7D4-D2CC-468E-AD25-72711ACD876E}" srcOrd="0" destOrd="0" presId="urn:microsoft.com/office/officeart/2005/8/layout/bProcess3"/>
    <dgm:cxn modelId="{6AD925E6-DF14-451B-ADE6-A06D7E917810}" type="presParOf" srcId="{D1CFDDAC-06C3-4506-BDB1-C4226ED211CE}" destId="{53AE8E84-E337-40EB-9653-B578BDA6F7B7}" srcOrd="6" destOrd="0" presId="urn:microsoft.com/office/officeart/2005/8/layout/bProcess3"/>
    <dgm:cxn modelId="{96161464-BDB7-4A7D-B95A-92B88CF374E2}" type="presParOf" srcId="{D1CFDDAC-06C3-4506-BDB1-C4226ED211CE}" destId="{356D452A-0DC4-4BC6-8187-3A654F1DEFE6}" srcOrd="7" destOrd="0" presId="urn:microsoft.com/office/officeart/2005/8/layout/bProcess3"/>
    <dgm:cxn modelId="{7DD68A8B-0F9E-4AE9-899E-A46C77566BA6}" type="presParOf" srcId="{356D452A-0DC4-4BC6-8187-3A654F1DEFE6}" destId="{CCE68D91-AA30-4DCD-827A-E444D7DBBBC5}" srcOrd="0" destOrd="0" presId="urn:microsoft.com/office/officeart/2005/8/layout/bProcess3"/>
    <dgm:cxn modelId="{2D6F4D90-0BE8-45D8-85F5-98437BA3C445}" type="presParOf" srcId="{D1CFDDAC-06C3-4506-BDB1-C4226ED211CE}" destId="{9BDE4227-C1B1-4AD5-AE20-B71E896931CE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4291B-2FC0-4902-A8EF-3A9ADBC40E11}">
      <dsp:nvSpPr>
        <dsp:cNvPr id="0" name=""/>
        <dsp:cNvSpPr/>
      </dsp:nvSpPr>
      <dsp:spPr>
        <a:xfrm>
          <a:off x="1804146" y="1706723"/>
          <a:ext cx="1283932" cy="138722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정신건강전문요원</a:t>
          </a:r>
        </a:p>
      </dsp:txBody>
      <dsp:txXfrm>
        <a:off x="1866822" y="1769399"/>
        <a:ext cx="1158580" cy="1261870"/>
      </dsp:txXfrm>
    </dsp:sp>
    <dsp:sp modelId="{352F9CB8-9AF8-442D-B742-0141A0FD5BB5}">
      <dsp:nvSpPr>
        <dsp:cNvPr id="0" name=""/>
        <dsp:cNvSpPr/>
      </dsp:nvSpPr>
      <dsp:spPr>
        <a:xfrm rot="16200000">
          <a:off x="2187576" y="1448187"/>
          <a:ext cx="5170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7072" y="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07BF8-9117-4DD1-AA38-537555386D7B}">
      <dsp:nvSpPr>
        <dsp:cNvPr id="0" name=""/>
        <dsp:cNvSpPr/>
      </dsp:nvSpPr>
      <dsp:spPr>
        <a:xfrm>
          <a:off x="1662103" y="37466"/>
          <a:ext cx="1568019" cy="1152184"/>
        </a:xfrm>
        <a:prstGeom prst="roundRect">
          <a:avLst/>
        </a:prstGeom>
        <a:solidFill>
          <a:schemeClr val="accent4">
            <a:hueOff val="-554034"/>
            <a:satOff val="-2375"/>
            <a:lumOff val="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정신건강</a:t>
          </a:r>
          <a:endParaRPr lang="en-US" altLang="ko-KR" sz="2100" kern="1200" dirty="0"/>
        </a:p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사회복지사</a:t>
          </a:r>
        </a:p>
      </dsp:txBody>
      <dsp:txXfrm>
        <a:off x="1718348" y="93711"/>
        <a:ext cx="1455529" cy="1039694"/>
      </dsp:txXfrm>
    </dsp:sp>
    <dsp:sp modelId="{73540018-E211-4AC7-8E14-5334B2DC45BD}">
      <dsp:nvSpPr>
        <dsp:cNvPr id="0" name=""/>
        <dsp:cNvSpPr/>
      </dsp:nvSpPr>
      <dsp:spPr>
        <a:xfrm rot="1800000">
          <a:off x="3071003" y="2834702"/>
          <a:ext cx="2549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911" y="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B0113-5533-42F9-8AB7-08476927C246}">
      <dsp:nvSpPr>
        <dsp:cNvPr id="0" name=""/>
        <dsp:cNvSpPr/>
      </dsp:nvSpPr>
      <dsp:spPr>
        <a:xfrm>
          <a:off x="3308839" y="2776718"/>
          <a:ext cx="1369334" cy="1034009"/>
        </a:xfrm>
        <a:prstGeom prst="roundRect">
          <a:avLst/>
        </a:prstGeom>
        <a:solidFill>
          <a:schemeClr val="accent4">
            <a:hueOff val="-1108069"/>
            <a:satOff val="-4749"/>
            <a:lumOff val="627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/>
            <a:t>정신건강</a:t>
          </a:r>
          <a:endParaRPr lang="en-US" altLang="ko-KR" sz="1800" kern="1200" dirty="0"/>
        </a:p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/>
            <a:t>임상심리사</a:t>
          </a:r>
        </a:p>
      </dsp:txBody>
      <dsp:txXfrm>
        <a:off x="3359315" y="2827194"/>
        <a:ext cx="1268382" cy="933057"/>
      </dsp:txXfrm>
    </dsp:sp>
    <dsp:sp modelId="{803FF094-D7E9-4BC7-909A-CB0BDEA1F312}">
      <dsp:nvSpPr>
        <dsp:cNvPr id="0" name=""/>
        <dsp:cNvSpPr/>
      </dsp:nvSpPr>
      <dsp:spPr>
        <a:xfrm rot="9000000">
          <a:off x="1530186" y="2844381"/>
          <a:ext cx="2936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3630" y="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F6487-7B37-4E5E-9C02-01E72AF3A982}">
      <dsp:nvSpPr>
        <dsp:cNvPr id="0" name=""/>
        <dsp:cNvSpPr/>
      </dsp:nvSpPr>
      <dsp:spPr>
        <a:xfrm>
          <a:off x="247582" y="2748516"/>
          <a:ext cx="1302272" cy="1090412"/>
        </a:xfrm>
        <a:prstGeom prst="roundRect">
          <a:avLst/>
        </a:prstGeom>
        <a:solidFill>
          <a:schemeClr val="accent4">
            <a:hueOff val="-1662103"/>
            <a:satOff val="-7124"/>
            <a:lumOff val="94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정신건강간호사</a:t>
          </a:r>
        </a:p>
      </dsp:txBody>
      <dsp:txXfrm>
        <a:off x="300812" y="2801746"/>
        <a:ext cx="1195812" cy="9839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0A104-13AC-4E9B-8FD2-C5E2BACC5D0E}">
      <dsp:nvSpPr>
        <dsp:cNvPr id="0" name=""/>
        <dsp:cNvSpPr/>
      </dsp:nvSpPr>
      <dsp:spPr>
        <a:xfrm>
          <a:off x="2930088" y="1098093"/>
          <a:ext cx="641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947" y="45720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234248" y="1140450"/>
        <a:ext cx="33627" cy="6725"/>
      </dsp:txXfrm>
    </dsp:sp>
    <dsp:sp modelId="{56FF6C75-15C6-402E-BD5C-36756FC412F3}">
      <dsp:nvSpPr>
        <dsp:cNvPr id="0" name=""/>
        <dsp:cNvSpPr/>
      </dsp:nvSpPr>
      <dsp:spPr>
        <a:xfrm>
          <a:off x="7767" y="266577"/>
          <a:ext cx="2924120" cy="17544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사회복지사</a:t>
          </a:r>
          <a:r>
            <a:rPr lang="en-US" altLang="ko-KR" sz="2700" kern="1200" dirty="0"/>
            <a:t>1</a:t>
          </a:r>
          <a:r>
            <a:rPr lang="ko-KR" altLang="en-US" sz="2700" kern="1200" dirty="0"/>
            <a:t>급</a:t>
          </a:r>
        </a:p>
      </dsp:txBody>
      <dsp:txXfrm>
        <a:off x="7767" y="266577"/>
        <a:ext cx="2924120" cy="1754472"/>
      </dsp:txXfrm>
    </dsp:sp>
    <dsp:sp modelId="{D7E0CD81-9596-45AD-9AD8-2EB02889D327}">
      <dsp:nvSpPr>
        <dsp:cNvPr id="0" name=""/>
        <dsp:cNvSpPr/>
      </dsp:nvSpPr>
      <dsp:spPr>
        <a:xfrm>
          <a:off x="6526757" y="1098093"/>
          <a:ext cx="641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947" y="45720"/>
              </a:lnTo>
            </a:path>
          </a:pathLst>
        </a:custGeom>
        <a:noFill/>
        <a:ln w="12700" cap="rnd" cmpd="sng" algn="ctr">
          <a:solidFill>
            <a:schemeClr val="accent3">
              <a:hueOff val="-93612"/>
              <a:satOff val="-2531"/>
              <a:lumOff val="-52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6830917" y="1140450"/>
        <a:ext cx="33627" cy="6725"/>
      </dsp:txXfrm>
    </dsp:sp>
    <dsp:sp modelId="{1C0D4309-F943-496C-A52A-D1AF91BD3A14}">
      <dsp:nvSpPr>
        <dsp:cNvPr id="0" name=""/>
        <dsp:cNvSpPr/>
      </dsp:nvSpPr>
      <dsp:spPr>
        <a:xfrm>
          <a:off x="3604436" y="266577"/>
          <a:ext cx="2924120" cy="1754472"/>
        </a:xfrm>
        <a:prstGeom prst="rect">
          <a:avLst/>
        </a:prstGeom>
        <a:solidFill>
          <a:schemeClr val="accent3">
            <a:hueOff val="-70209"/>
            <a:satOff val="-1898"/>
            <a:lumOff val="-392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정신건강</a:t>
          </a:r>
          <a:endParaRPr lang="en-US" altLang="ko-KR" sz="2700" kern="1200" dirty="0"/>
        </a:p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사회복지사 수련</a:t>
          </a:r>
        </a:p>
      </dsp:txBody>
      <dsp:txXfrm>
        <a:off x="3604436" y="266577"/>
        <a:ext cx="2924120" cy="1754472"/>
      </dsp:txXfrm>
    </dsp:sp>
    <dsp:sp modelId="{41ACDC0E-7528-4BC6-A982-7807FD2CED96}">
      <dsp:nvSpPr>
        <dsp:cNvPr id="0" name=""/>
        <dsp:cNvSpPr/>
      </dsp:nvSpPr>
      <dsp:spPr>
        <a:xfrm>
          <a:off x="1469828" y="2019249"/>
          <a:ext cx="7193337" cy="641947"/>
        </a:xfrm>
        <a:custGeom>
          <a:avLst/>
          <a:gdLst/>
          <a:ahLst/>
          <a:cxnLst/>
          <a:rect l="0" t="0" r="0" b="0"/>
          <a:pathLst>
            <a:path>
              <a:moveTo>
                <a:pt x="7193337" y="0"/>
              </a:moveTo>
              <a:lnTo>
                <a:pt x="7193337" y="338073"/>
              </a:lnTo>
              <a:lnTo>
                <a:pt x="0" y="338073"/>
              </a:lnTo>
              <a:lnTo>
                <a:pt x="0" y="641947"/>
              </a:lnTo>
            </a:path>
          </a:pathLst>
        </a:custGeom>
        <a:noFill/>
        <a:ln w="12700" cap="rnd" cmpd="sng" algn="ctr">
          <a:solidFill>
            <a:schemeClr val="accent3">
              <a:hueOff val="-187225"/>
              <a:satOff val="-5061"/>
              <a:lumOff val="-104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4885879" y="2336860"/>
        <a:ext cx="361235" cy="6725"/>
      </dsp:txXfrm>
    </dsp:sp>
    <dsp:sp modelId="{19B33306-BBD2-4302-A60D-D34374C1D776}">
      <dsp:nvSpPr>
        <dsp:cNvPr id="0" name=""/>
        <dsp:cNvSpPr/>
      </dsp:nvSpPr>
      <dsp:spPr>
        <a:xfrm>
          <a:off x="7201105" y="266577"/>
          <a:ext cx="2924120" cy="1754472"/>
        </a:xfrm>
        <a:prstGeom prst="rect">
          <a:avLst/>
        </a:prstGeom>
        <a:solidFill>
          <a:schemeClr val="accent3">
            <a:hueOff val="-140419"/>
            <a:satOff val="-3796"/>
            <a:lumOff val="-78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정신건강</a:t>
          </a:r>
          <a:endParaRPr lang="en-US" altLang="ko-KR" sz="2700" kern="1200" dirty="0"/>
        </a:p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사회복지사 </a:t>
          </a:r>
          <a:r>
            <a:rPr lang="en-US" altLang="ko-KR" sz="2700" kern="1200" dirty="0"/>
            <a:t>2</a:t>
          </a:r>
          <a:r>
            <a:rPr lang="ko-KR" altLang="en-US" sz="2700" kern="1200" dirty="0"/>
            <a:t>급</a:t>
          </a:r>
        </a:p>
      </dsp:txBody>
      <dsp:txXfrm>
        <a:off x="7201105" y="266577"/>
        <a:ext cx="2924120" cy="1754472"/>
      </dsp:txXfrm>
    </dsp:sp>
    <dsp:sp modelId="{356D452A-0DC4-4BC6-8187-3A654F1DEFE6}">
      <dsp:nvSpPr>
        <dsp:cNvPr id="0" name=""/>
        <dsp:cNvSpPr/>
      </dsp:nvSpPr>
      <dsp:spPr>
        <a:xfrm>
          <a:off x="2930088" y="3525113"/>
          <a:ext cx="641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41947" y="45720"/>
              </a:lnTo>
            </a:path>
          </a:pathLst>
        </a:custGeom>
        <a:noFill/>
        <a:ln w="12700" cap="rnd" cmpd="sng" algn="ctr">
          <a:solidFill>
            <a:schemeClr val="accent3">
              <a:hueOff val="-280837"/>
              <a:satOff val="-7592"/>
              <a:lumOff val="-1568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234248" y="3567470"/>
        <a:ext cx="33627" cy="6725"/>
      </dsp:txXfrm>
    </dsp:sp>
    <dsp:sp modelId="{53AE8E84-E337-40EB-9653-B578BDA6F7B7}">
      <dsp:nvSpPr>
        <dsp:cNvPr id="0" name=""/>
        <dsp:cNvSpPr/>
      </dsp:nvSpPr>
      <dsp:spPr>
        <a:xfrm>
          <a:off x="7767" y="2693597"/>
          <a:ext cx="2924120" cy="1754472"/>
        </a:xfrm>
        <a:prstGeom prst="rect">
          <a:avLst/>
        </a:prstGeom>
        <a:solidFill>
          <a:schemeClr val="accent3">
            <a:hueOff val="-210628"/>
            <a:satOff val="-5694"/>
            <a:lumOff val="-1176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700" kern="1200" dirty="0"/>
            <a:t>5</a:t>
          </a:r>
          <a:r>
            <a:rPr lang="ko-KR" altLang="en-US" sz="2700" kern="1200" dirty="0"/>
            <a:t>년의 실무경력</a:t>
          </a:r>
        </a:p>
      </dsp:txBody>
      <dsp:txXfrm>
        <a:off x="7767" y="2693597"/>
        <a:ext cx="2924120" cy="1754472"/>
      </dsp:txXfrm>
    </dsp:sp>
    <dsp:sp modelId="{9BDE4227-C1B1-4AD5-AE20-B71E896931CE}">
      <dsp:nvSpPr>
        <dsp:cNvPr id="0" name=""/>
        <dsp:cNvSpPr/>
      </dsp:nvSpPr>
      <dsp:spPr>
        <a:xfrm>
          <a:off x="3604436" y="2693597"/>
          <a:ext cx="2924120" cy="1754472"/>
        </a:xfrm>
        <a:prstGeom prst="rect">
          <a:avLst/>
        </a:prstGeom>
        <a:solidFill>
          <a:schemeClr val="accent3">
            <a:hueOff val="-280837"/>
            <a:satOff val="-7592"/>
            <a:lumOff val="-1568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정신건강</a:t>
          </a:r>
          <a:endParaRPr lang="en-US" altLang="ko-KR" sz="2700" kern="1200" dirty="0"/>
        </a:p>
        <a:p>
          <a:pPr marL="0" lvl="0" indent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700" kern="1200" dirty="0"/>
            <a:t>사회복지사 </a:t>
          </a:r>
          <a:r>
            <a:rPr lang="en-US" altLang="ko-KR" sz="2700" kern="1200" dirty="0"/>
            <a:t>1</a:t>
          </a:r>
          <a:r>
            <a:rPr lang="ko-KR" altLang="en-US" sz="2700" kern="1200" dirty="0"/>
            <a:t>급</a:t>
          </a:r>
        </a:p>
      </dsp:txBody>
      <dsp:txXfrm>
        <a:off x="3604436" y="2693597"/>
        <a:ext cx="2924120" cy="1754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2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96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214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778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287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9583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847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448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604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30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652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353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2835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276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918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83201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67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72339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09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42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4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0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9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91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78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75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76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4E08F-58F5-48BC-B5F8-C3B32288DD9C}" type="datetimeFigureOut">
              <a:rPr lang="ko-KR" altLang="en-US" smtClean="0"/>
              <a:t>2018-11-02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F9232B-CDC4-49E4-AFDD-8CC1445106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28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C35587-6912-4596-B5A6-474B278FBD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dirty="0"/>
              <a:t>정신건강사회복지사란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55DF707-9046-4A04-9A8C-A2DA35D067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192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CEF0DC-9E45-4914-B496-3CC78563BDED}"/>
              </a:ext>
            </a:extLst>
          </p:cNvPr>
          <p:cNvSpPr txBox="1"/>
          <p:nvPr/>
        </p:nvSpPr>
        <p:spPr>
          <a:xfrm>
            <a:off x="905522" y="2175029"/>
            <a:ext cx="7537142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ko-KR" sz="2400" dirty="0"/>
          </a:p>
          <a:p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사회복귀가 어렵다고 판단되는 정신질환자를 대상으로 요양 및 보호서비스를 제공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ko-KR" altLang="en-US" sz="24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2B49B8F-C164-4320-B605-C6224A15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정신건강서비스 영역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3898-CFBD-49CF-ABCC-4E98F812F1FD}"/>
              </a:ext>
            </a:extLst>
          </p:cNvPr>
          <p:cNvSpPr txBox="1"/>
          <p:nvPr/>
        </p:nvSpPr>
        <p:spPr>
          <a:xfrm>
            <a:off x="905522" y="1468735"/>
            <a:ext cx="264653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/>
              <a:t>정신요양시설</a:t>
            </a:r>
          </a:p>
        </p:txBody>
      </p:sp>
    </p:spTree>
    <p:extLst>
      <p:ext uri="{BB962C8B-B14F-4D97-AF65-F5344CB8AC3E}">
        <p14:creationId xmlns:p14="http://schemas.microsoft.com/office/powerpoint/2010/main" val="251181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CEF0DC-9E45-4914-B496-3CC78563BDED}"/>
              </a:ext>
            </a:extLst>
          </p:cNvPr>
          <p:cNvSpPr txBox="1"/>
          <p:nvPr/>
        </p:nvSpPr>
        <p:spPr>
          <a:xfrm>
            <a:off x="905521" y="2175029"/>
            <a:ext cx="9729928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정신질환자의 사회적응을 위한 각종 훈련과 생활지도를 행하는 시설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생활시설</a:t>
            </a:r>
            <a:r>
              <a:rPr lang="en-US" altLang="ko-KR" sz="2400" dirty="0"/>
              <a:t>, </a:t>
            </a:r>
            <a:r>
              <a:rPr lang="ko-KR" altLang="en-US" sz="2400" dirty="0"/>
              <a:t>주간재활시설</a:t>
            </a:r>
            <a:r>
              <a:rPr lang="en-US" altLang="ko-KR" sz="2400" dirty="0"/>
              <a:t>, </a:t>
            </a:r>
            <a:r>
              <a:rPr lang="ko-KR" altLang="en-US" sz="2400" dirty="0"/>
              <a:t>공동생활가정</a:t>
            </a:r>
            <a:r>
              <a:rPr lang="en-US" altLang="ko-KR" sz="2400" dirty="0"/>
              <a:t>, </a:t>
            </a:r>
            <a:r>
              <a:rPr lang="ko-KR" altLang="en-US" sz="2400" dirty="0"/>
              <a:t>지역사회전환시설</a:t>
            </a:r>
            <a:r>
              <a:rPr lang="en-US" altLang="ko-KR" sz="2400" dirty="0"/>
              <a:t>, </a:t>
            </a:r>
            <a:r>
              <a:rPr lang="ko-KR" altLang="en-US" sz="2400" dirty="0"/>
              <a:t>직업재활시설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아동청소년정신건강지원시설</a:t>
            </a:r>
            <a:r>
              <a:rPr lang="en-US" altLang="ko-KR" sz="2400" dirty="0"/>
              <a:t>, </a:t>
            </a:r>
            <a:r>
              <a:rPr lang="ko-KR" altLang="en-US" sz="2400" dirty="0"/>
              <a:t>중독자재활시설</a:t>
            </a:r>
            <a:r>
              <a:rPr lang="en-US" altLang="ko-KR" sz="2400" dirty="0"/>
              <a:t>,</a:t>
            </a:r>
            <a:r>
              <a:rPr lang="ko-KR" altLang="en-US" sz="2400" dirty="0"/>
              <a:t> 생산품판매시설</a:t>
            </a:r>
            <a:r>
              <a:rPr lang="en-US" altLang="ko-KR" sz="2400" dirty="0"/>
              <a:t>, </a:t>
            </a:r>
            <a:r>
              <a:rPr lang="ko-KR" altLang="en-US" sz="2400" dirty="0"/>
              <a:t>종합시설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ko-KR" altLang="en-US" sz="24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2B49B8F-C164-4320-B605-C6224A15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정신건강서비스 영역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3898-CFBD-49CF-ABCC-4E98F812F1FD}"/>
              </a:ext>
            </a:extLst>
          </p:cNvPr>
          <p:cNvSpPr txBox="1"/>
          <p:nvPr/>
        </p:nvSpPr>
        <p:spPr>
          <a:xfrm>
            <a:off x="905521" y="1468735"/>
            <a:ext cx="264653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/>
              <a:t>정신재활시설</a:t>
            </a:r>
          </a:p>
        </p:txBody>
      </p:sp>
    </p:spTree>
    <p:extLst>
      <p:ext uri="{BB962C8B-B14F-4D97-AF65-F5344CB8AC3E}">
        <p14:creationId xmlns:p14="http://schemas.microsoft.com/office/powerpoint/2010/main" val="9027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5F5DD7-7873-4300-B4B6-15CBA852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정신건강전문요원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8C673F-3FA1-4CAD-A2E8-41F1F40A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617" y="5467999"/>
            <a:ext cx="11430388" cy="11064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정신건강증진 및 정신질환자 복지서비스 지원에 관한 법률</a:t>
            </a:r>
            <a:r>
              <a:rPr lang="en-US" altLang="ko-KR" dirty="0"/>
              <a:t>(</a:t>
            </a:r>
            <a:r>
              <a:rPr lang="ko-KR" altLang="en-US" dirty="0"/>
              <a:t>정신건강복지법</a:t>
            </a:r>
            <a:r>
              <a:rPr lang="en-US" altLang="ko-KR" dirty="0"/>
              <a:t>) </a:t>
            </a:r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 dirty="0"/>
              <a:t>조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정신건강 분야에 관한 전문지식과 기술을 갖추고 보건복지부령으로 정하는 수련기관에서 수련을 받은 사람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ko-KR" altLang="en-US" dirty="0"/>
          </a:p>
        </p:txBody>
      </p:sp>
      <p:graphicFrame>
        <p:nvGraphicFramePr>
          <p:cNvPr id="4" name="다이어그램 3">
            <a:extLst>
              <a:ext uri="{FF2B5EF4-FFF2-40B4-BE49-F238E27FC236}">
                <a16:creationId xmlns:a16="http://schemas.microsoft.com/office/drawing/2014/main" id="{8E5F6F22-DFD9-48D1-9AE0-F70E1B232A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1881353"/>
              </p:ext>
            </p:extLst>
          </p:nvPr>
        </p:nvGraphicFramePr>
        <p:xfrm>
          <a:off x="3104158" y="1490802"/>
          <a:ext cx="4925757" cy="3876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80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5F5DD7-7873-4300-B4B6-15CBA852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정신건강사회복지사 자격기준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8C673F-3FA1-4CAD-A2E8-41F1F40A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06" y="1377189"/>
            <a:ext cx="11430388" cy="4100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정신건강증진 및 정신질환자 복지서비스 지원에 관한 법률</a:t>
            </a:r>
            <a:r>
              <a:rPr lang="en-US" altLang="ko-KR" dirty="0"/>
              <a:t>(</a:t>
            </a:r>
            <a:r>
              <a:rPr lang="ko-KR" altLang="en-US" dirty="0"/>
              <a:t>정신건강복지법</a:t>
            </a:r>
            <a:r>
              <a:rPr lang="en-US" altLang="ko-KR" dirty="0"/>
              <a:t>) </a:t>
            </a:r>
            <a:r>
              <a:rPr lang="ko-KR" altLang="en-US" dirty="0"/>
              <a:t>시행령 제</a:t>
            </a:r>
            <a:r>
              <a:rPr lang="en-US" altLang="ko-KR" dirty="0"/>
              <a:t>12</a:t>
            </a:r>
            <a:r>
              <a:rPr lang="ko-KR" altLang="en-US" dirty="0"/>
              <a:t>조 제</a:t>
            </a:r>
            <a:r>
              <a:rPr lang="en-US" altLang="ko-KR" dirty="0"/>
              <a:t>1</a:t>
            </a:r>
            <a:r>
              <a:rPr lang="ko-KR" altLang="en-US" dirty="0"/>
              <a:t>항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D788EC-B82D-4315-80BC-B8553D002EA3}"/>
              </a:ext>
            </a:extLst>
          </p:cNvPr>
          <p:cNvSpPr txBox="1"/>
          <p:nvPr/>
        </p:nvSpPr>
        <p:spPr>
          <a:xfrm>
            <a:off x="554182" y="2092036"/>
            <a:ext cx="1005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dirty="0"/>
              <a:t>1</a:t>
            </a:r>
            <a:r>
              <a:rPr lang="ko-KR" altLang="en-US" sz="2400" dirty="0"/>
              <a:t>급</a:t>
            </a:r>
            <a:endParaRPr lang="en-US" altLang="ko-KR" sz="2400" dirty="0"/>
          </a:p>
          <a:p>
            <a:pPr marL="342900" indent="-342900">
              <a:buAutoNum type="arabicPeriod"/>
            </a:pPr>
            <a:r>
              <a:rPr lang="ko-KR" altLang="en-US" sz="2000" dirty="0"/>
              <a:t>사회복지학 또는 사회사업학에 대한 석사학위 이상을 소지한 사람으로서 보건복지부장관이 지정한 수련기관에서 </a:t>
            </a:r>
            <a:r>
              <a:rPr lang="en-US" altLang="ko-KR" sz="2000" dirty="0"/>
              <a:t>3</a:t>
            </a:r>
            <a:r>
              <a:rPr lang="ko-KR" altLang="en-US" sz="2000" dirty="0"/>
              <a:t>년</a:t>
            </a:r>
            <a:r>
              <a:rPr lang="en-US" altLang="ko-KR" sz="2000" dirty="0"/>
              <a:t>(2</a:t>
            </a:r>
            <a:r>
              <a:rPr lang="ko-KR" altLang="en-US" sz="2000" dirty="0"/>
              <a:t>급 자격 취득을 위한 기간은 포함하지 아니한다</a:t>
            </a:r>
            <a:r>
              <a:rPr lang="en-US" altLang="ko-KR" sz="2000" dirty="0"/>
              <a:t>) </a:t>
            </a:r>
            <a:r>
              <a:rPr lang="ko-KR" altLang="en-US" sz="2000" dirty="0"/>
              <a:t>이상 수련을 마친 사람</a:t>
            </a:r>
            <a:endParaRPr lang="en-US" altLang="ko-KR" sz="2000" dirty="0"/>
          </a:p>
          <a:p>
            <a:pPr marL="342900" indent="-342900">
              <a:buAutoNum type="arabicPeriod"/>
            </a:pPr>
            <a:r>
              <a:rPr lang="en-US" altLang="ko-KR" sz="2000" dirty="0"/>
              <a:t>2</a:t>
            </a:r>
            <a:r>
              <a:rPr lang="ko-KR" altLang="en-US" sz="2000" dirty="0"/>
              <a:t>급 정신건강사회복지사 자격을 취득한 후 정신건강증진시설</a:t>
            </a:r>
            <a:r>
              <a:rPr lang="en-US" altLang="ko-KR" sz="2000" dirty="0"/>
              <a:t>, </a:t>
            </a:r>
            <a:r>
              <a:rPr lang="ko-KR" altLang="en-US" sz="2000" dirty="0"/>
              <a:t>보건소 또는 국가나 지방자치단체로부터 정신건강증진사업 등을 위탁 받은 기관이나 단체에서 </a:t>
            </a:r>
            <a:r>
              <a:rPr lang="en-US" altLang="ko-KR" sz="2000" dirty="0"/>
              <a:t>5</a:t>
            </a:r>
            <a:r>
              <a:rPr lang="ko-KR" altLang="en-US" sz="2000" dirty="0"/>
              <a:t>년 이상 근무한 경력</a:t>
            </a:r>
            <a:r>
              <a:rPr lang="en-US" altLang="ko-KR" sz="2000" dirty="0"/>
              <a:t>(</a:t>
            </a:r>
            <a:r>
              <a:rPr lang="ko-KR" altLang="en-US" sz="2000" dirty="0"/>
              <a:t>단순 행정업무 등 보건복지부장관이 정하는 업무는 제외한다</a:t>
            </a:r>
            <a:r>
              <a:rPr lang="en-US" altLang="ko-KR" sz="2000" dirty="0"/>
              <a:t>)</a:t>
            </a:r>
            <a:r>
              <a:rPr lang="ko-KR" altLang="en-US" sz="2000" dirty="0"/>
              <a:t>이 있는 사람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BF3367-CEAB-467C-AFCE-146006F62C57}"/>
              </a:ext>
            </a:extLst>
          </p:cNvPr>
          <p:cNvSpPr txBox="1"/>
          <p:nvPr/>
        </p:nvSpPr>
        <p:spPr>
          <a:xfrm>
            <a:off x="554182" y="4856548"/>
            <a:ext cx="1005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dirty="0"/>
              <a:t>2</a:t>
            </a:r>
            <a:r>
              <a:rPr lang="ko-KR" altLang="en-US" sz="2400" dirty="0"/>
              <a:t>급</a:t>
            </a:r>
            <a:endParaRPr lang="en-US" altLang="ko-KR" sz="2400" dirty="0"/>
          </a:p>
          <a:p>
            <a:pPr marL="342900" indent="-342900">
              <a:buAutoNum type="arabicPeriod"/>
            </a:pPr>
            <a:r>
              <a:rPr lang="ko-KR" altLang="en-US" sz="2000" dirty="0"/>
              <a:t>사회복지사업법 시행령 제</a:t>
            </a:r>
            <a:r>
              <a:rPr lang="en-US" altLang="ko-KR" sz="2000" dirty="0"/>
              <a:t>11</a:t>
            </a:r>
            <a:r>
              <a:rPr lang="ko-KR" altLang="en-US" sz="2000" dirty="0"/>
              <a:t>조 제</a:t>
            </a:r>
            <a:r>
              <a:rPr lang="en-US" altLang="ko-KR" sz="2000" dirty="0"/>
              <a:t>2</a:t>
            </a:r>
            <a:r>
              <a:rPr lang="ko-KR" altLang="en-US" sz="2000" dirty="0"/>
              <a:t>항에 따른 사회복지사 </a:t>
            </a:r>
            <a:r>
              <a:rPr lang="en-US" altLang="ko-KR" sz="2000" dirty="0"/>
              <a:t>1</a:t>
            </a:r>
            <a:r>
              <a:rPr lang="ko-KR" altLang="en-US" sz="2000" dirty="0"/>
              <a:t>급자격을 소지한 사람으로서 수련기관에서 </a:t>
            </a:r>
            <a:r>
              <a:rPr lang="en-US" altLang="ko-KR" sz="2000" dirty="0"/>
              <a:t>1</a:t>
            </a:r>
            <a:r>
              <a:rPr lang="ko-KR" altLang="en-US" sz="2000" dirty="0"/>
              <a:t>년 이상 수련을 마친 사람</a:t>
            </a:r>
          </a:p>
        </p:txBody>
      </p:sp>
    </p:spTree>
    <p:extLst>
      <p:ext uri="{BB962C8B-B14F-4D97-AF65-F5344CB8AC3E}">
        <p14:creationId xmlns:p14="http://schemas.microsoft.com/office/powerpoint/2010/main" val="305581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A09085-9E79-4080-BBF9-1BC0DD3A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정신건강수련사회복지사</a:t>
            </a:r>
          </a:p>
        </p:txBody>
      </p:sp>
      <p:graphicFrame>
        <p:nvGraphicFramePr>
          <p:cNvPr id="8" name="내용 개체 틀 7">
            <a:extLst>
              <a:ext uri="{FF2B5EF4-FFF2-40B4-BE49-F238E27FC236}">
                <a16:creationId xmlns:a16="http://schemas.microsoft.com/office/drawing/2014/main" id="{90EA3F4B-04EC-4CA5-A2E4-275DC43ED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077149"/>
              </p:ext>
            </p:extLst>
          </p:nvPr>
        </p:nvGraphicFramePr>
        <p:xfrm>
          <a:off x="399897" y="1270000"/>
          <a:ext cx="8964021" cy="4588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CD89ED68-5292-4873-82DB-EE83CCF127A6}"/>
              </a:ext>
            </a:extLst>
          </p:cNvPr>
          <p:cNvSpPr/>
          <p:nvPr/>
        </p:nvSpPr>
        <p:spPr>
          <a:xfrm>
            <a:off x="399897" y="6080528"/>
            <a:ext cx="11290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사회복지사 </a:t>
            </a:r>
            <a:r>
              <a:rPr lang="en-US" altLang="ko-KR" dirty="0"/>
              <a:t>1</a:t>
            </a:r>
            <a:r>
              <a:rPr lang="ko-KR" altLang="en-US" dirty="0"/>
              <a:t>급 자격을 취득한 후 정신건강전문요원 수련기관에서 수련을 받는 사회복지사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843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6FB98F-FF05-4457-8865-FEDAD504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정신건강사회복지사</a:t>
            </a:r>
          </a:p>
        </p:txBody>
      </p:sp>
      <p:graphicFrame>
        <p:nvGraphicFramePr>
          <p:cNvPr id="4" name="다이어그램 3">
            <a:extLst>
              <a:ext uri="{FF2B5EF4-FFF2-40B4-BE49-F238E27FC236}">
                <a16:creationId xmlns:a16="http://schemas.microsoft.com/office/drawing/2014/main" id="{BC6CBC16-7BED-463A-A2EA-4AAA00E555C1}"/>
              </a:ext>
            </a:extLst>
          </p:cNvPr>
          <p:cNvGraphicFramePr/>
          <p:nvPr>
            <p:extLst/>
          </p:nvPr>
        </p:nvGraphicFramePr>
        <p:xfrm>
          <a:off x="203198" y="1400536"/>
          <a:ext cx="10132994" cy="4714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325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5F5DD7-7873-4300-B4B6-15CBA852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정신건강사회복지사 업무범위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8C673F-3FA1-4CAD-A2E8-41F1F40A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06" y="1377189"/>
            <a:ext cx="11430388" cy="4100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정신건강증진 및 정신질환자 복지서비스 지원에 관한 법률</a:t>
            </a:r>
            <a:r>
              <a:rPr lang="en-US" altLang="ko-KR" dirty="0"/>
              <a:t>(</a:t>
            </a:r>
            <a:r>
              <a:rPr lang="ko-KR" altLang="en-US" dirty="0"/>
              <a:t>정신건강복지법</a:t>
            </a:r>
            <a:r>
              <a:rPr lang="en-US" altLang="ko-KR" dirty="0"/>
              <a:t>) </a:t>
            </a:r>
            <a:r>
              <a:rPr lang="ko-KR" altLang="en-US" dirty="0"/>
              <a:t>시행령 제</a:t>
            </a:r>
            <a:r>
              <a:rPr lang="en-US" altLang="ko-KR" dirty="0"/>
              <a:t>12</a:t>
            </a:r>
            <a:r>
              <a:rPr lang="ko-KR" altLang="en-US" dirty="0"/>
              <a:t>조 제</a:t>
            </a:r>
            <a:r>
              <a:rPr lang="en-US" altLang="ko-KR" dirty="0"/>
              <a:t>2</a:t>
            </a:r>
            <a:r>
              <a:rPr lang="ko-KR" altLang="en-US" dirty="0"/>
              <a:t>항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D788EC-B82D-4315-80BC-B8553D002EA3}"/>
              </a:ext>
            </a:extLst>
          </p:cNvPr>
          <p:cNvSpPr txBox="1"/>
          <p:nvPr/>
        </p:nvSpPr>
        <p:spPr>
          <a:xfrm>
            <a:off x="380806" y="1964353"/>
            <a:ext cx="10058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400" dirty="0"/>
              <a:t>공통업무</a:t>
            </a:r>
            <a:endParaRPr lang="en-US" altLang="ko-K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정신재활시설의 운영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등의 재활훈련</a:t>
            </a:r>
            <a:r>
              <a:rPr lang="en-US" altLang="ko-KR" sz="2400" dirty="0"/>
              <a:t>, </a:t>
            </a:r>
            <a:r>
              <a:rPr lang="ko-KR" altLang="en-US" sz="2400" dirty="0"/>
              <a:t>생활훈련 및 작업훈련의 실시 및 지도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등과 그 가족의 권익보장을 위한 활동 지원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법 제</a:t>
            </a:r>
            <a:r>
              <a:rPr lang="en-US" altLang="ko-KR" sz="2400" dirty="0"/>
              <a:t>44</a:t>
            </a:r>
            <a:r>
              <a:rPr lang="ko-KR" altLang="en-US" sz="2400" dirty="0"/>
              <a:t>조 제</a:t>
            </a:r>
            <a:r>
              <a:rPr lang="en-US" altLang="ko-KR" sz="2400" dirty="0"/>
              <a:t>1</a:t>
            </a:r>
            <a:r>
              <a:rPr lang="ko-KR" altLang="en-US" sz="2400" dirty="0"/>
              <a:t>항에 따른 진단 및 보호의 시청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등에 대한 개인별 지원계획의 수립 및 지원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 예방 및 정신건강복지에 관한 조사</a:t>
            </a:r>
            <a:r>
              <a:rPr lang="en-US" altLang="ko-KR" sz="2400" dirty="0"/>
              <a:t>, </a:t>
            </a:r>
            <a:r>
              <a:rPr lang="ko-KR" altLang="en-US" sz="2400" dirty="0"/>
              <a:t>연구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등의 사회적응 및 재활을 위한 활동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정신건강증진사업 등의 사업 수행 및 교육</a:t>
            </a: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그 밖에 제</a:t>
            </a:r>
            <a:r>
              <a:rPr lang="en-US" altLang="ko-KR" sz="2400" dirty="0"/>
              <a:t>1</a:t>
            </a:r>
            <a:r>
              <a:rPr lang="ko-KR" altLang="en-US" sz="2400" dirty="0"/>
              <a:t>호부터 제</a:t>
            </a:r>
            <a:r>
              <a:rPr lang="en-US" altLang="ko-KR" sz="2400" dirty="0"/>
              <a:t>8</a:t>
            </a:r>
            <a:r>
              <a:rPr lang="ko-KR" altLang="en-US" sz="2400" dirty="0"/>
              <a:t>호까지의 규정에 준하는 사항으로 보건복지부장관이 정하는 정신건강증진 활동</a:t>
            </a:r>
            <a:endParaRPr lang="en-US" altLang="ko-KR" sz="2400" dirty="0"/>
          </a:p>
          <a:p>
            <a:pPr marL="457200" indent="-457200">
              <a:buAutoNum type="arabicPeriod"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55312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5F5DD7-7873-4300-B4B6-15CBA852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정신건강사회복지사 업무범위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8C673F-3FA1-4CAD-A2E8-41F1F40A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06" y="1377189"/>
            <a:ext cx="11430388" cy="4100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/>
              <a:t>정신건강증진 및 정신질환자 복지서비스 지원에 관한 법률</a:t>
            </a:r>
            <a:r>
              <a:rPr lang="en-US" altLang="ko-KR" dirty="0"/>
              <a:t>(</a:t>
            </a:r>
            <a:r>
              <a:rPr lang="ko-KR" altLang="en-US" dirty="0"/>
              <a:t>정신건강복지법</a:t>
            </a:r>
            <a:r>
              <a:rPr lang="en-US" altLang="ko-KR" dirty="0"/>
              <a:t>) </a:t>
            </a:r>
            <a:r>
              <a:rPr lang="ko-KR" altLang="en-US" dirty="0"/>
              <a:t>시행령 제</a:t>
            </a:r>
            <a:r>
              <a:rPr lang="en-US" altLang="ko-KR" dirty="0"/>
              <a:t>12</a:t>
            </a:r>
            <a:r>
              <a:rPr lang="ko-KR" altLang="en-US" dirty="0"/>
              <a:t>조 제</a:t>
            </a:r>
            <a:r>
              <a:rPr lang="en-US" altLang="ko-KR" dirty="0"/>
              <a:t>2</a:t>
            </a:r>
            <a:r>
              <a:rPr lang="ko-KR" altLang="en-US" dirty="0"/>
              <a:t>항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en-US" altLang="ko-KR" dirty="0"/>
          </a:p>
          <a:p>
            <a:pPr>
              <a:buFont typeface="Wingdings" panose="05000000000000000000" pitchFamily="2" charset="2"/>
              <a:buChar char="ü"/>
            </a:pP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D788EC-B82D-4315-80BC-B8553D002EA3}"/>
              </a:ext>
            </a:extLst>
          </p:cNvPr>
          <p:cNvSpPr txBox="1"/>
          <p:nvPr/>
        </p:nvSpPr>
        <p:spPr>
          <a:xfrm>
            <a:off x="512618" y="2459504"/>
            <a:ext cx="104463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400" dirty="0"/>
              <a:t>개별업무</a:t>
            </a:r>
            <a:endParaRPr lang="en-US" altLang="ko-K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등에 대한 사회서비스 지원 등에 대한 조사</a:t>
            </a:r>
            <a:endParaRPr lang="en-US" altLang="ko-KR" sz="2400" dirty="0"/>
          </a:p>
          <a:p>
            <a:pPr marL="457200" indent="-457200">
              <a:buAutoNum type="arabicPeriod"/>
            </a:pPr>
            <a:endParaRPr lang="en-US" altLang="ko-KR" sz="2400" dirty="0"/>
          </a:p>
          <a:p>
            <a:pPr marL="457200" indent="-457200">
              <a:buAutoNum type="arabicPeriod"/>
            </a:pPr>
            <a:r>
              <a:rPr lang="ko-KR" altLang="en-US" sz="2400" dirty="0"/>
              <a:t>정신질환자 등과 그 가족에 대한 사회복지서비스 지원에 대한 상담</a:t>
            </a:r>
            <a:r>
              <a:rPr lang="en-US" altLang="ko-KR" sz="2400" dirty="0"/>
              <a:t>, </a:t>
            </a:r>
            <a:r>
              <a:rPr lang="ko-KR" altLang="en-US" sz="2400" dirty="0"/>
              <a:t>안내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87821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CEF0DC-9E45-4914-B496-3CC78563BDED}"/>
              </a:ext>
            </a:extLst>
          </p:cNvPr>
          <p:cNvSpPr txBox="1"/>
          <p:nvPr/>
        </p:nvSpPr>
        <p:spPr>
          <a:xfrm>
            <a:off x="905522" y="2036793"/>
            <a:ext cx="9914878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 err="1">
                <a:latin typeface="+mj-ea"/>
                <a:ea typeface="+mj-ea"/>
              </a:rPr>
              <a:t>광역정신건강복지센터</a:t>
            </a:r>
            <a:endParaRPr lang="en-US" altLang="ko-KR" sz="2400" dirty="0">
              <a:latin typeface="+mj-ea"/>
              <a:ea typeface="+mj-ea"/>
            </a:endParaRPr>
          </a:p>
          <a:p>
            <a:pPr marL="342900" indent="-342900">
              <a:buFontTx/>
              <a:buChar char="-"/>
            </a:pPr>
            <a:r>
              <a:rPr lang="ko-KR" altLang="en-US" sz="2400" dirty="0">
                <a:latin typeface="+mj-ea"/>
                <a:ea typeface="+mj-ea"/>
              </a:rPr>
              <a:t>광역 단위 지자체</a:t>
            </a:r>
            <a:r>
              <a:rPr lang="en-US" altLang="ko-KR" sz="2400" dirty="0">
                <a:latin typeface="+mj-ea"/>
                <a:ea typeface="+mj-ea"/>
              </a:rPr>
              <a:t>(ex.</a:t>
            </a:r>
            <a:r>
              <a:rPr lang="ko-KR" altLang="en-US" sz="2400" dirty="0">
                <a:latin typeface="+mj-ea"/>
                <a:ea typeface="+mj-ea"/>
              </a:rPr>
              <a:t>경상북도</a:t>
            </a:r>
            <a:r>
              <a:rPr lang="en-US" altLang="ko-KR" sz="2400" dirty="0">
                <a:latin typeface="+mj-ea"/>
                <a:ea typeface="+mj-ea"/>
              </a:rPr>
              <a:t>)</a:t>
            </a:r>
            <a:r>
              <a:rPr lang="ko-KR" altLang="en-US" sz="2400" dirty="0">
                <a:latin typeface="+mj-ea"/>
                <a:ea typeface="+mj-ea"/>
              </a:rPr>
              <a:t>에서 </a:t>
            </a:r>
            <a:r>
              <a:rPr lang="ko-KR" altLang="en-US" sz="2400" dirty="0" err="1">
                <a:latin typeface="+mj-ea"/>
                <a:ea typeface="+mj-ea"/>
              </a:rPr>
              <a:t>설치∙운영</a:t>
            </a:r>
            <a:endParaRPr lang="en-US" altLang="ko-KR" sz="2400" dirty="0">
              <a:latin typeface="+mj-ea"/>
              <a:ea typeface="+mj-ea"/>
            </a:endParaRPr>
          </a:p>
          <a:p>
            <a:pPr marL="342900" indent="-342900">
              <a:buFontTx/>
              <a:buChar char="-"/>
            </a:pPr>
            <a:r>
              <a:rPr lang="ko-KR" altLang="en-US" sz="2400" dirty="0">
                <a:latin typeface="+mj-ea"/>
                <a:ea typeface="+mj-ea"/>
              </a:rPr>
              <a:t>시</a:t>
            </a:r>
            <a:r>
              <a:rPr lang="en-US" altLang="ko-KR" sz="2400" dirty="0">
                <a:latin typeface="+mj-ea"/>
                <a:ea typeface="+mj-ea"/>
              </a:rPr>
              <a:t>·</a:t>
            </a:r>
            <a:r>
              <a:rPr lang="ko-KR" altLang="en-US" sz="2400" dirty="0">
                <a:latin typeface="+mj-ea"/>
                <a:ea typeface="+mj-ea"/>
              </a:rPr>
              <a:t>군</a:t>
            </a:r>
            <a:r>
              <a:rPr lang="en-US" altLang="ko-KR" sz="2400" dirty="0">
                <a:latin typeface="+mj-ea"/>
                <a:ea typeface="+mj-ea"/>
              </a:rPr>
              <a:t>·</a:t>
            </a:r>
            <a:r>
              <a:rPr lang="ko-KR" altLang="en-US" sz="2400" dirty="0">
                <a:latin typeface="+mj-ea"/>
                <a:ea typeface="+mj-ea"/>
              </a:rPr>
              <a:t>구</a:t>
            </a:r>
            <a:r>
              <a:rPr lang="en-US" altLang="ko-KR" sz="2400" dirty="0">
                <a:latin typeface="+mj-ea"/>
                <a:ea typeface="+mj-ea"/>
              </a:rPr>
              <a:t>(ex.</a:t>
            </a:r>
            <a:r>
              <a:rPr lang="ko-KR" altLang="en-US" sz="2400" dirty="0">
                <a:latin typeface="+mj-ea"/>
                <a:ea typeface="+mj-ea"/>
              </a:rPr>
              <a:t>경산시</a:t>
            </a:r>
            <a:r>
              <a:rPr lang="en-US" altLang="ko-KR" sz="2400" dirty="0">
                <a:latin typeface="+mj-ea"/>
                <a:ea typeface="+mj-ea"/>
              </a:rPr>
              <a:t>)</a:t>
            </a:r>
            <a:r>
              <a:rPr lang="ko-KR" altLang="en-US" sz="2400" dirty="0">
                <a:latin typeface="+mj-ea"/>
                <a:ea typeface="+mj-ea"/>
              </a:rPr>
              <a:t>간 연계체계 구축 및 응급 정신의료 서비스 제공 등 광역 단위의 정신건강증진사업 등을 수행</a:t>
            </a:r>
            <a:endParaRPr lang="en-US" altLang="ko-KR" sz="2400" dirty="0">
              <a:latin typeface="+mj-ea"/>
              <a:ea typeface="+mj-ea"/>
            </a:endParaRPr>
          </a:p>
          <a:p>
            <a:pPr marL="342900" indent="-342900">
              <a:buFontTx/>
              <a:buChar char="-"/>
            </a:pPr>
            <a:r>
              <a:rPr lang="ko-KR" altLang="en-US" sz="2400" dirty="0" err="1">
                <a:latin typeface="+mj-ea"/>
                <a:ea typeface="+mj-ea"/>
              </a:rPr>
              <a:t>시∙군∙구</a:t>
            </a:r>
            <a:r>
              <a:rPr lang="ko-KR" altLang="en-US" sz="2400" dirty="0">
                <a:latin typeface="+mj-ea"/>
                <a:ea typeface="+mj-ea"/>
              </a:rPr>
              <a:t> 정신건강복지센터 지원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>
                <a:latin typeface="+mj-ea"/>
                <a:ea typeface="+mj-ea"/>
              </a:rPr>
              <a:t>교육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>
                <a:latin typeface="+mj-ea"/>
                <a:ea typeface="+mj-ea"/>
              </a:rPr>
              <a:t>인식개선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 err="1">
                <a:latin typeface="+mj-ea"/>
                <a:ea typeface="+mj-ea"/>
              </a:rPr>
              <a:t>조사∙연구</a:t>
            </a:r>
            <a:r>
              <a:rPr lang="ko-KR" altLang="en-US" sz="2400" dirty="0">
                <a:latin typeface="+mj-ea"/>
                <a:ea typeface="+mj-ea"/>
              </a:rPr>
              <a:t> 등</a:t>
            </a:r>
            <a:endParaRPr lang="en-US" altLang="ko-KR" sz="2400" dirty="0">
              <a:latin typeface="+mj-ea"/>
              <a:ea typeface="+mj-ea"/>
            </a:endParaRPr>
          </a:p>
          <a:p>
            <a:endParaRPr lang="en-US" altLang="ko-KR" sz="2400" dirty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 err="1">
                <a:latin typeface="+mj-ea"/>
                <a:ea typeface="+mj-ea"/>
              </a:rPr>
              <a:t>기초정신건강복지센터</a:t>
            </a:r>
            <a:endParaRPr lang="en-US" altLang="ko-KR" sz="2400" dirty="0">
              <a:latin typeface="+mj-ea"/>
              <a:ea typeface="+mj-ea"/>
            </a:endParaRPr>
          </a:p>
          <a:p>
            <a:pPr marL="342900" indent="-342900">
              <a:buFontTx/>
              <a:buChar char="-"/>
            </a:pPr>
            <a:r>
              <a:rPr lang="ko-KR" altLang="en-US" sz="2400" dirty="0">
                <a:latin typeface="+mj-ea"/>
                <a:ea typeface="+mj-ea"/>
              </a:rPr>
              <a:t>시</a:t>
            </a:r>
            <a:r>
              <a:rPr lang="en-US" altLang="ko-KR" sz="2400" dirty="0">
                <a:latin typeface="+mj-ea"/>
                <a:ea typeface="+mj-ea"/>
              </a:rPr>
              <a:t>·</a:t>
            </a:r>
            <a:r>
              <a:rPr lang="ko-KR" altLang="en-US" sz="2400" dirty="0">
                <a:latin typeface="+mj-ea"/>
                <a:ea typeface="+mj-ea"/>
              </a:rPr>
              <a:t>군</a:t>
            </a:r>
            <a:r>
              <a:rPr lang="en-US" altLang="ko-KR" sz="2400" dirty="0">
                <a:latin typeface="+mj-ea"/>
                <a:ea typeface="+mj-ea"/>
              </a:rPr>
              <a:t>·</a:t>
            </a:r>
            <a:r>
              <a:rPr lang="ko-KR" altLang="en-US" sz="2400" dirty="0">
                <a:latin typeface="+mj-ea"/>
                <a:ea typeface="+mj-ea"/>
              </a:rPr>
              <a:t>구 주민을 대상으로 정신건강증진사업 등의 제공 및 연계        </a:t>
            </a:r>
            <a:endParaRPr lang="en-US" altLang="ko-KR" sz="2400" dirty="0">
              <a:latin typeface="+mj-ea"/>
              <a:ea typeface="+mj-ea"/>
            </a:endParaRPr>
          </a:p>
          <a:p>
            <a:r>
              <a:rPr lang="en-US" altLang="ko-KR" sz="2400" dirty="0">
                <a:latin typeface="+mj-ea"/>
                <a:ea typeface="+mj-ea"/>
              </a:rPr>
              <a:t>  </a:t>
            </a:r>
            <a:r>
              <a:rPr lang="ko-KR" altLang="en-US" sz="2400" dirty="0">
                <a:latin typeface="+mj-ea"/>
                <a:ea typeface="+mj-ea"/>
              </a:rPr>
              <a:t>사업을 전문적으로 수행하게 하기 위하여 「</a:t>
            </a:r>
            <a:r>
              <a:rPr lang="ko-KR" altLang="en-US" sz="2400" dirty="0" err="1">
                <a:latin typeface="+mj-ea"/>
                <a:ea typeface="+mj-ea"/>
              </a:rPr>
              <a:t>지역보건법」에</a:t>
            </a:r>
            <a:r>
              <a:rPr lang="ko-KR" altLang="en-US" sz="2400" dirty="0">
                <a:latin typeface="+mj-ea"/>
                <a:ea typeface="+mj-ea"/>
              </a:rPr>
              <a:t> 따른 </a:t>
            </a:r>
            <a:endParaRPr lang="en-US" altLang="ko-KR" sz="2400" dirty="0">
              <a:latin typeface="+mj-ea"/>
              <a:ea typeface="+mj-ea"/>
            </a:endParaRPr>
          </a:p>
          <a:p>
            <a:r>
              <a:rPr lang="en-US" altLang="ko-KR" sz="2400" dirty="0">
                <a:latin typeface="+mj-ea"/>
                <a:ea typeface="+mj-ea"/>
              </a:rPr>
              <a:t>  </a:t>
            </a:r>
            <a:r>
              <a:rPr lang="ko-KR" altLang="en-US" sz="2400" dirty="0">
                <a:latin typeface="+mj-ea"/>
                <a:ea typeface="+mj-ea"/>
              </a:rPr>
              <a:t>보건소</a:t>
            </a:r>
            <a:r>
              <a:rPr lang="en-US" altLang="ko-KR" sz="2400" dirty="0">
                <a:latin typeface="+mj-ea"/>
                <a:ea typeface="+mj-ea"/>
              </a:rPr>
              <a:t>(</a:t>
            </a:r>
            <a:r>
              <a:rPr lang="ko-KR" altLang="en-US" sz="2400" dirty="0">
                <a:latin typeface="+mj-ea"/>
                <a:ea typeface="+mj-ea"/>
              </a:rPr>
              <a:t>이하 </a:t>
            </a:r>
            <a:r>
              <a:rPr lang="en-US" altLang="ko-KR" sz="2400" dirty="0">
                <a:latin typeface="+mj-ea"/>
                <a:ea typeface="+mj-ea"/>
              </a:rPr>
              <a:t>"</a:t>
            </a:r>
            <a:r>
              <a:rPr lang="ko-KR" altLang="en-US" sz="2400" dirty="0">
                <a:latin typeface="+mj-ea"/>
                <a:ea typeface="+mj-ea"/>
              </a:rPr>
              <a:t>보건소</a:t>
            </a:r>
            <a:r>
              <a:rPr lang="en-US" altLang="ko-KR" sz="2400" dirty="0">
                <a:latin typeface="+mj-ea"/>
                <a:ea typeface="+mj-ea"/>
              </a:rPr>
              <a:t>"</a:t>
            </a:r>
            <a:r>
              <a:rPr lang="ko-KR" altLang="en-US" sz="2400" dirty="0">
                <a:latin typeface="+mj-ea"/>
                <a:ea typeface="+mj-ea"/>
              </a:rPr>
              <a:t>라 한다</a:t>
            </a:r>
            <a:r>
              <a:rPr lang="en-US" altLang="ko-KR" sz="2400" dirty="0">
                <a:latin typeface="+mj-ea"/>
                <a:ea typeface="+mj-ea"/>
              </a:rPr>
              <a:t>)</a:t>
            </a:r>
            <a:r>
              <a:rPr lang="ko-KR" altLang="en-US" sz="2400" dirty="0">
                <a:latin typeface="+mj-ea"/>
                <a:ea typeface="+mj-ea"/>
              </a:rPr>
              <a:t>에 </a:t>
            </a:r>
            <a:r>
              <a:rPr lang="ko-KR" altLang="en-US" sz="2400" dirty="0" err="1">
                <a:latin typeface="+mj-ea"/>
                <a:ea typeface="+mj-ea"/>
              </a:rPr>
              <a:t>기초정신건강복지센터를</a:t>
            </a:r>
            <a:r>
              <a:rPr lang="ko-KR" altLang="en-US" sz="2400" dirty="0">
                <a:latin typeface="+mj-ea"/>
                <a:ea typeface="+mj-ea"/>
              </a:rPr>
              <a:t> </a:t>
            </a:r>
            <a:r>
              <a:rPr lang="ko-KR" altLang="en-US" sz="2400" dirty="0" err="1">
                <a:latin typeface="+mj-ea"/>
                <a:ea typeface="+mj-ea"/>
              </a:rPr>
              <a:t>설치∙운영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2B49B8F-C164-4320-B605-C6224A15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정신건강서비스 영역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3898-CFBD-49CF-ABCC-4E98F812F1FD}"/>
              </a:ext>
            </a:extLst>
          </p:cNvPr>
          <p:cNvSpPr txBox="1"/>
          <p:nvPr/>
        </p:nvSpPr>
        <p:spPr>
          <a:xfrm>
            <a:off x="905522" y="1420408"/>
            <a:ext cx="264653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/>
              <a:t>정신건강복지센터</a:t>
            </a:r>
          </a:p>
        </p:txBody>
      </p:sp>
    </p:spTree>
    <p:extLst>
      <p:ext uri="{BB962C8B-B14F-4D97-AF65-F5344CB8AC3E}">
        <p14:creationId xmlns:p14="http://schemas.microsoft.com/office/powerpoint/2010/main" val="395846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CEF0DC-9E45-4914-B496-3CC78563BDED}"/>
              </a:ext>
            </a:extLst>
          </p:cNvPr>
          <p:cNvSpPr txBox="1"/>
          <p:nvPr/>
        </p:nvSpPr>
        <p:spPr>
          <a:xfrm>
            <a:off x="905522" y="2175029"/>
            <a:ext cx="7537142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국립병원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대학병원</a:t>
            </a:r>
            <a:r>
              <a:rPr lang="en-US" altLang="ko-KR" sz="2400" dirty="0"/>
              <a:t>/</a:t>
            </a:r>
            <a:r>
              <a:rPr lang="ko-KR" altLang="en-US" sz="2400" dirty="0"/>
              <a:t>종합병원 내 설치된 정신건강의학과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/>
              <a:t>정신과 전문병원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2400" dirty="0" err="1"/>
              <a:t>정신건강의학과의원</a:t>
            </a: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ko-KR" altLang="en-US" sz="24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2B49B8F-C164-4320-B605-C6224A15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정신건강서비스 영역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13898-CFBD-49CF-ABCC-4E98F812F1FD}"/>
              </a:ext>
            </a:extLst>
          </p:cNvPr>
          <p:cNvSpPr txBox="1"/>
          <p:nvPr/>
        </p:nvSpPr>
        <p:spPr>
          <a:xfrm>
            <a:off x="904003" y="1468735"/>
            <a:ext cx="20139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/>
              <a:t>정신의료기관</a:t>
            </a:r>
          </a:p>
        </p:txBody>
      </p:sp>
    </p:spTree>
    <p:extLst>
      <p:ext uri="{BB962C8B-B14F-4D97-AF65-F5344CB8AC3E}">
        <p14:creationId xmlns:p14="http://schemas.microsoft.com/office/powerpoint/2010/main" val="262396328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457</Words>
  <Application>Microsoft Office PowerPoint</Application>
  <PresentationFormat>와이드스크린</PresentationFormat>
  <Paragraphs>82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HY그래픽M</vt:lpstr>
      <vt:lpstr>맑은 고딕</vt:lpstr>
      <vt:lpstr>Arial</vt:lpstr>
      <vt:lpstr>Calibri</vt:lpstr>
      <vt:lpstr>Calibri Light</vt:lpstr>
      <vt:lpstr>Trebuchet MS</vt:lpstr>
      <vt:lpstr>Wingdings</vt:lpstr>
      <vt:lpstr>Wingdings 2</vt:lpstr>
      <vt:lpstr>Wingdings 3</vt:lpstr>
      <vt:lpstr>HDOfficeLightV0</vt:lpstr>
      <vt:lpstr>패싯</vt:lpstr>
      <vt:lpstr>정신건강사회복지사란?</vt:lpstr>
      <vt:lpstr>정신건강전문요원</vt:lpstr>
      <vt:lpstr>정신건강사회복지사 자격기준</vt:lpstr>
      <vt:lpstr>정신건강수련사회복지사</vt:lpstr>
      <vt:lpstr>정신건강사회복지사</vt:lpstr>
      <vt:lpstr>정신건강사회복지사 업무범위</vt:lpstr>
      <vt:lpstr>정신건강사회복지사 업무범위</vt:lpstr>
      <vt:lpstr>정신건강서비스 영역</vt:lpstr>
      <vt:lpstr>정신건강서비스 영역</vt:lpstr>
      <vt:lpstr>정신건강서비스 영역</vt:lpstr>
      <vt:lpstr>정신건강서비스 영역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정신건강사회복지사란?</dc:title>
  <dc:creator>User</dc:creator>
  <cp:lastModifiedBy>Windows 사용자</cp:lastModifiedBy>
  <cp:revision>27</cp:revision>
  <dcterms:created xsi:type="dcterms:W3CDTF">2018-04-04T01:11:06Z</dcterms:created>
  <dcterms:modified xsi:type="dcterms:W3CDTF">2018-11-02T04:31:48Z</dcterms:modified>
</cp:coreProperties>
</file>