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6804F-7FB8-4949-BB7C-3D3F416F45A2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7E7E3DAE-130B-426A-B645-4DFF3183F469}">
      <dgm:prSet phldrT="[텍스트]" custT="1"/>
      <dgm:spPr/>
      <dgm:t>
        <a:bodyPr/>
        <a:lstStyle/>
        <a:p>
          <a:pPr latinLnBrk="1"/>
          <a:r>
            <a:rPr lang="ko-KR" altLang="en-US" sz="1200" b="1" dirty="0" smtClean="0"/>
            <a:t>실습기관과 실습학생 </a:t>
          </a:r>
          <a:r>
            <a:rPr lang="ko-KR" altLang="en-US" sz="1200" b="1" dirty="0" err="1" smtClean="0"/>
            <a:t>매칭</a:t>
          </a:r>
          <a:r>
            <a:rPr lang="ko-KR" altLang="en-US" sz="1200" b="1" dirty="0" smtClean="0"/>
            <a:t> 확정</a:t>
          </a:r>
          <a:r>
            <a:rPr lang="en-US" altLang="ko-KR" sz="1200" b="1" dirty="0" smtClean="0"/>
            <a:t>(</a:t>
          </a:r>
          <a:r>
            <a:rPr lang="ko-KR" altLang="en-US" sz="1200" b="1" dirty="0" smtClean="0"/>
            <a:t>학과</a:t>
          </a:r>
          <a:r>
            <a:rPr lang="en-US" altLang="ko-KR" sz="1200" b="1" dirty="0" smtClean="0"/>
            <a:t>)</a:t>
          </a:r>
          <a:r>
            <a:rPr lang="ko-KR" altLang="en-US" sz="1200" b="1" dirty="0" smtClean="0"/>
            <a:t> </a:t>
          </a:r>
          <a:endParaRPr lang="ko-KR" altLang="en-US" sz="1200" b="1" dirty="0"/>
        </a:p>
      </dgm:t>
    </dgm:pt>
    <dgm:pt modelId="{33BF20B5-A17D-4C71-BEAB-398A27B9D9BD}" type="parTrans" cxnId="{BCF7C437-3147-4CE1-97F9-D1BC20E4A4CF}">
      <dgm:prSet/>
      <dgm:spPr/>
      <dgm:t>
        <a:bodyPr/>
        <a:lstStyle/>
        <a:p>
          <a:pPr latinLnBrk="1"/>
          <a:endParaRPr lang="ko-KR" altLang="en-US"/>
        </a:p>
      </dgm:t>
    </dgm:pt>
    <dgm:pt modelId="{AE00AA4E-51FA-441E-A19C-1D8AECFF8209}" type="sibTrans" cxnId="{BCF7C437-3147-4CE1-97F9-D1BC20E4A4CF}">
      <dgm:prSet/>
      <dgm:spPr/>
      <dgm:t>
        <a:bodyPr/>
        <a:lstStyle/>
        <a:p>
          <a:pPr latinLnBrk="1"/>
          <a:endParaRPr lang="ko-KR" altLang="en-US"/>
        </a:p>
      </dgm:t>
    </dgm:pt>
    <dgm:pt modelId="{4E06D70A-B19D-4948-9FB2-4104874E1F67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실습기관 및 학생섭외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학과</a:t>
          </a:r>
          <a:r>
            <a:rPr lang="en-US" altLang="ko-KR" sz="1100" b="1" dirty="0" smtClean="0"/>
            <a:t>)</a:t>
          </a:r>
          <a:endParaRPr lang="ko-KR" altLang="en-US" sz="1100" b="1" dirty="0"/>
        </a:p>
      </dgm:t>
    </dgm:pt>
    <dgm:pt modelId="{FEA5CA2F-C1CE-494C-8D3C-61B61C34A953}" type="parTrans" cxnId="{FC03ADB7-BE95-4D46-9C0E-3C3ED2AD0DBA}">
      <dgm:prSet/>
      <dgm:spPr/>
      <dgm:t>
        <a:bodyPr/>
        <a:lstStyle/>
        <a:p>
          <a:pPr latinLnBrk="1"/>
          <a:endParaRPr lang="ko-KR" altLang="en-US"/>
        </a:p>
      </dgm:t>
    </dgm:pt>
    <dgm:pt modelId="{76156998-C52F-4D56-8D6E-B2230D005051}" type="sibTrans" cxnId="{FC03ADB7-BE95-4D46-9C0E-3C3ED2AD0DBA}">
      <dgm:prSet/>
      <dgm:spPr/>
      <dgm:t>
        <a:bodyPr/>
        <a:lstStyle/>
        <a:p>
          <a:pPr latinLnBrk="1"/>
          <a:endParaRPr lang="ko-KR" altLang="en-US"/>
        </a:p>
      </dgm:t>
    </dgm:pt>
    <dgm:pt modelId="{0767A73A-9CAC-4962-88F9-57C752692961}">
      <dgm:prSet phldrT="[텍스트]" custT="1"/>
      <dgm:spPr/>
      <dgm:t>
        <a:bodyPr/>
        <a:lstStyle/>
        <a:p>
          <a:pPr latinLnBrk="1"/>
          <a:endParaRPr lang="en-US" altLang="ko-KR" sz="800" b="1" dirty="0" smtClean="0"/>
        </a:p>
        <a:p>
          <a:pPr latinLnBrk="1"/>
          <a:r>
            <a:rPr lang="ko-KR" altLang="en-US" sz="1100" b="1" dirty="0" smtClean="0"/>
            <a:t>수강신청 </a:t>
          </a:r>
          <a:r>
            <a:rPr lang="ko-KR" altLang="en-US" sz="1100" b="1" dirty="0" err="1" smtClean="0"/>
            <a:t>완료후</a:t>
          </a:r>
          <a:r>
            <a:rPr lang="ko-KR" altLang="en-US" sz="1100" b="1" dirty="0" smtClean="0"/>
            <a:t>  </a:t>
          </a:r>
          <a:endParaRPr lang="en-US" altLang="ko-KR" sz="1100" b="1" dirty="0" smtClean="0"/>
        </a:p>
        <a:p>
          <a:pPr latinLnBrk="1"/>
          <a:r>
            <a:rPr lang="ko-KR" altLang="en-US" sz="1100" b="1" dirty="0" smtClean="0"/>
            <a:t>학과</a:t>
          </a:r>
          <a:r>
            <a:rPr lang="ko-KR" altLang="en-US" sz="1100" b="1" dirty="0" smtClean="0">
              <a:latin typeface="맑은 고딕"/>
              <a:ea typeface="맑은 고딕"/>
            </a:rPr>
            <a:t>▶현장실습지원센터로 현장실습 지원요청</a:t>
          </a:r>
          <a:endParaRPr lang="en-US" altLang="ko-KR" sz="1100" b="1" dirty="0" smtClean="0">
            <a:latin typeface="맑은 고딕"/>
            <a:ea typeface="맑은 고딕"/>
          </a:endParaRPr>
        </a:p>
        <a:p>
          <a:pPr latinLnBrk="1"/>
          <a:r>
            <a:rPr lang="ko-KR" altLang="en-US" sz="1100" b="1" dirty="0" smtClean="0">
              <a:latin typeface="맑은 고딕"/>
              <a:ea typeface="맑은 고딕"/>
            </a:rPr>
            <a:t> 공문제출</a:t>
          </a:r>
          <a:r>
            <a:rPr lang="en-US" altLang="ko-KR" sz="1100" b="1" dirty="0" smtClean="0">
              <a:latin typeface="맑은 고딕"/>
              <a:ea typeface="맑은 고딕"/>
            </a:rPr>
            <a:t>(</a:t>
          </a:r>
          <a:r>
            <a:rPr lang="ko-KR" altLang="en-US" sz="1100" b="1" dirty="0" smtClean="0">
              <a:latin typeface="맑은 고딕"/>
              <a:ea typeface="맑은 고딕"/>
            </a:rPr>
            <a:t>학생명단 </a:t>
          </a:r>
          <a:r>
            <a:rPr lang="en-US" altLang="ko-KR" sz="1100" b="1" dirty="0" smtClean="0">
              <a:latin typeface="맑은 고딕"/>
              <a:ea typeface="맑은 고딕"/>
            </a:rPr>
            <a:t>/</a:t>
          </a:r>
          <a:r>
            <a:rPr lang="ko-KR" altLang="en-US" sz="1100" b="1" dirty="0" smtClean="0">
              <a:latin typeface="맑은 고딕"/>
              <a:ea typeface="맑은 고딕"/>
            </a:rPr>
            <a:t>실습기관명단첨부</a:t>
          </a:r>
          <a:r>
            <a:rPr lang="en-US" altLang="ko-KR" sz="1100" b="1" dirty="0" smtClean="0">
              <a:latin typeface="맑은 고딕"/>
              <a:ea typeface="맑은 고딕"/>
            </a:rPr>
            <a:t>)</a:t>
          </a:r>
          <a:r>
            <a:rPr lang="ko-KR" altLang="en-US" sz="1100" b="1" dirty="0" smtClean="0">
              <a:latin typeface="맑은 고딕"/>
              <a:ea typeface="맑은 고딕"/>
            </a:rPr>
            <a:t> 및</a:t>
          </a:r>
          <a:endParaRPr lang="en-US" altLang="ko-KR" sz="1100" b="1" dirty="0" smtClean="0">
            <a:latin typeface="맑은 고딕"/>
            <a:ea typeface="맑은 고딕"/>
          </a:endParaRPr>
        </a:p>
        <a:p>
          <a:pPr latinLnBrk="1"/>
          <a:r>
            <a:rPr lang="en-US" altLang="ko-KR" sz="1300" b="1" dirty="0" smtClean="0">
              <a:solidFill>
                <a:srgbClr val="FFFF00"/>
              </a:solidFill>
              <a:latin typeface="HY울릉도M" pitchFamily="18" charset="-127"/>
              <a:ea typeface="HY울릉도M" pitchFamily="18" charset="-127"/>
            </a:rPr>
            <a:t>*</a:t>
          </a:r>
          <a:r>
            <a:rPr lang="ko-KR" altLang="en-US" sz="1300" b="1" dirty="0" smtClean="0">
              <a:solidFill>
                <a:srgbClr val="FFFF00"/>
              </a:solidFill>
              <a:latin typeface="HY울릉도M" pitchFamily="18" charset="-127"/>
              <a:ea typeface="HY울릉도M" pitchFamily="18" charset="-127"/>
            </a:rPr>
            <a:t>실습기관지원비 지급관련서류</a:t>
          </a:r>
          <a:endParaRPr lang="en-US" altLang="ko-KR" sz="1300" b="1" dirty="0" smtClean="0">
            <a:solidFill>
              <a:srgbClr val="FFFF00"/>
            </a:solidFill>
            <a:latin typeface="HY울릉도M" pitchFamily="18" charset="-127"/>
            <a:ea typeface="HY울릉도M" pitchFamily="18" charset="-127"/>
          </a:endParaRPr>
        </a:p>
        <a:p>
          <a:pPr latinLnBrk="1"/>
          <a:r>
            <a:rPr lang="ko-KR" altLang="en-US" sz="1200" b="1" dirty="0" err="1" smtClean="0"/>
            <a:t>현장실습지원센터로제출</a:t>
          </a:r>
          <a:endParaRPr lang="en-US" altLang="ko-KR" sz="1200" b="1" dirty="0" smtClean="0"/>
        </a:p>
      </dgm:t>
    </dgm:pt>
    <dgm:pt modelId="{5AB2C5AF-979A-4870-A5D5-E89AE579F1C4}" type="parTrans" cxnId="{917FACFD-652F-4C02-AD95-0A2EEACC732A}">
      <dgm:prSet/>
      <dgm:spPr/>
      <dgm:t>
        <a:bodyPr/>
        <a:lstStyle/>
        <a:p>
          <a:pPr latinLnBrk="1"/>
          <a:endParaRPr lang="ko-KR" altLang="en-US"/>
        </a:p>
      </dgm:t>
    </dgm:pt>
    <dgm:pt modelId="{A9826E8D-F6B2-491B-AC29-CF070D85AC18}" type="sibTrans" cxnId="{917FACFD-652F-4C02-AD95-0A2EEACC732A}">
      <dgm:prSet/>
      <dgm:spPr/>
      <dgm:t>
        <a:bodyPr/>
        <a:lstStyle/>
        <a:p>
          <a:pPr latinLnBrk="1"/>
          <a:endParaRPr lang="ko-KR" altLang="en-US"/>
        </a:p>
      </dgm:t>
    </dgm:pt>
    <dgm:pt modelId="{E8577802-C6F0-4D0A-8862-67DBDBB553D0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현장실습교과목</a:t>
          </a:r>
          <a:endParaRPr lang="en-US" altLang="ko-KR" sz="1100" b="1" dirty="0" smtClean="0"/>
        </a:p>
        <a:p>
          <a:pPr latinLnBrk="1"/>
          <a:r>
            <a:rPr lang="ko-KR" altLang="en-US" sz="1100" b="1" dirty="0" smtClean="0"/>
            <a:t>이수확인증빙서류</a:t>
          </a:r>
          <a:endParaRPr lang="en-US" altLang="ko-KR" sz="1100" b="1" dirty="0" smtClean="0"/>
        </a:p>
        <a:p>
          <a:pPr latinLnBrk="1"/>
          <a:r>
            <a:rPr lang="ko-KR" altLang="en-US" sz="1100" b="1" dirty="0" smtClean="0"/>
            <a:t>학과 </a:t>
          </a:r>
          <a:r>
            <a:rPr lang="ko-KR" altLang="en-US" sz="1100" b="1" dirty="0" smtClean="0">
              <a:latin typeface="맑은 고딕"/>
              <a:ea typeface="맑은 고딕"/>
            </a:rPr>
            <a:t>▶현장실습지원</a:t>
          </a:r>
          <a:endParaRPr lang="en-US" altLang="ko-KR" sz="1100" b="1" dirty="0" smtClean="0"/>
        </a:p>
        <a:p>
          <a:pPr latinLnBrk="1"/>
          <a:r>
            <a:rPr lang="ko-KR" altLang="en-US" sz="1100" b="1" dirty="0" smtClean="0"/>
            <a:t>센터로 공문제출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학생명단</a:t>
          </a:r>
          <a:r>
            <a:rPr lang="en-US" altLang="ko-KR" sz="1100" b="1" dirty="0" smtClean="0"/>
            <a:t>/</a:t>
          </a:r>
          <a:r>
            <a:rPr lang="ko-KR" altLang="en-US" sz="1100" b="1" dirty="0" smtClean="0"/>
            <a:t>현장실습이수확인서 첨부</a:t>
          </a:r>
          <a:r>
            <a:rPr lang="en-US" altLang="ko-KR" sz="1100" b="1" dirty="0" smtClean="0"/>
            <a:t>)</a:t>
          </a:r>
          <a:endParaRPr lang="ko-KR" altLang="en-US" sz="1100" b="1" dirty="0"/>
        </a:p>
      </dgm:t>
    </dgm:pt>
    <dgm:pt modelId="{661934DA-F7DA-4AEC-A0DA-F770139E161A}" type="parTrans" cxnId="{EC05EB94-939D-4311-BDA0-FAAC1553BCFF}">
      <dgm:prSet/>
      <dgm:spPr/>
      <dgm:t>
        <a:bodyPr/>
        <a:lstStyle/>
        <a:p>
          <a:pPr latinLnBrk="1"/>
          <a:endParaRPr lang="ko-KR" altLang="en-US"/>
        </a:p>
      </dgm:t>
    </dgm:pt>
    <dgm:pt modelId="{D927B6DA-DF04-4950-818E-0FAFE7461ABD}" type="sibTrans" cxnId="{EC05EB94-939D-4311-BDA0-FAAC1553BCFF}">
      <dgm:prSet/>
      <dgm:spPr/>
      <dgm:t>
        <a:bodyPr/>
        <a:lstStyle/>
        <a:p>
          <a:pPr latinLnBrk="1"/>
          <a:endParaRPr lang="ko-KR" altLang="en-US"/>
        </a:p>
      </dgm:t>
    </dgm:pt>
    <dgm:pt modelId="{2515828E-1F21-4A59-B6FD-2D28C40DBA4A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학과 자체 실습오리엔테이션 실시</a:t>
          </a:r>
          <a:endParaRPr lang="ko-KR" altLang="en-US" sz="1100" b="1" dirty="0"/>
        </a:p>
      </dgm:t>
    </dgm:pt>
    <dgm:pt modelId="{6AE701A3-33F1-4DA8-BAFA-A26825DB5FE8}" type="parTrans" cxnId="{6C4EF4D6-3F99-47F8-BEAF-5757CAEA1DD8}">
      <dgm:prSet/>
      <dgm:spPr/>
      <dgm:t>
        <a:bodyPr/>
        <a:lstStyle/>
        <a:p>
          <a:pPr latinLnBrk="1"/>
          <a:endParaRPr lang="ko-KR" altLang="en-US"/>
        </a:p>
      </dgm:t>
    </dgm:pt>
    <dgm:pt modelId="{3ACBCA6A-A3D4-4690-BEEA-79BD04B1F17B}" type="sibTrans" cxnId="{6C4EF4D6-3F99-47F8-BEAF-5757CAEA1DD8}">
      <dgm:prSet/>
      <dgm:spPr/>
      <dgm:t>
        <a:bodyPr/>
        <a:lstStyle/>
        <a:p>
          <a:pPr latinLnBrk="1"/>
          <a:endParaRPr lang="ko-KR" altLang="en-US"/>
        </a:p>
      </dgm:t>
    </dgm:pt>
    <dgm:pt modelId="{6D19A973-4A54-404B-918C-C7407CBD9349}">
      <dgm:prSet phldrT="[텍스트]" custT="1"/>
      <dgm:spPr/>
      <dgm:t>
        <a:bodyPr/>
        <a:lstStyle/>
        <a:p>
          <a:pPr latinLnBrk="1"/>
          <a:r>
            <a:rPr lang="ko-KR" altLang="en-US" sz="1200" b="1" dirty="0" smtClean="0"/>
            <a:t>학점인정</a:t>
          </a:r>
          <a:endParaRPr lang="en-US" altLang="ko-KR" sz="1200" b="1" dirty="0" smtClean="0"/>
        </a:p>
        <a:p>
          <a:pPr latinLnBrk="1"/>
          <a:r>
            <a:rPr lang="en-US" altLang="ko-KR" sz="1200" b="1" dirty="0" smtClean="0"/>
            <a:t>(</a:t>
          </a:r>
          <a:r>
            <a:rPr lang="ko-KR" altLang="en-US" sz="1200" b="1" dirty="0" smtClean="0"/>
            <a:t>학과</a:t>
          </a:r>
          <a:r>
            <a:rPr lang="en-US" altLang="ko-KR" sz="1200" b="1" dirty="0" smtClean="0"/>
            <a:t>)</a:t>
          </a:r>
          <a:endParaRPr lang="ko-KR" altLang="en-US" sz="1200" b="1" dirty="0"/>
        </a:p>
      </dgm:t>
    </dgm:pt>
    <dgm:pt modelId="{A09482F0-CCFF-46A9-B0D9-22CAA3F99539}" type="parTrans" cxnId="{484498E2-502C-4E01-840C-F7F878DF1270}">
      <dgm:prSet/>
      <dgm:spPr/>
      <dgm:t>
        <a:bodyPr/>
        <a:lstStyle/>
        <a:p>
          <a:pPr latinLnBrk="1"/>
          <a:endParaRPr lang="ko-KR" altLang="en-US"/>
        </a:p>
      </dgm:t>
    </dgm:pt>
    <dgm:pt modelId="{A80B6AA1-07B1-4690-8F33-7338FFEAF8E9}" type="sibTrans" cxnId="{484498E2-502C-4E01-840C-F7F878DF1270}">
      <dgm:prSet/>
      <dgm:spPr/>
      <dgm:t>
        <a:bodyPr/>
        <a:lstStyle/>
        <a:p>
          <a:pPr latinLnBrk="1"/>
          <a:endParaRPr lang="ko-KR" altLang="en-US"/>
        </a:p>
      </dgm:t>
    </dgm:pt>
    <dgm:pt modelId="{F39F73CC-0498-4964-B8C5-EAF723458FC7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수강신청명단 및 실습기관지원비 지급 관련서류 확인 후 실습기관 지원비 지급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센터</a:t>
          </a:r>
          <a:r>
            <a:rPr lang="en-US" altLang="ko-KR" sz="1100" b="1" dirty="0" smtClean="0"/>
            <a:t>)</a:t>
          </a:r>
          <a:endParaRPr lang="ko-KR" altLang="en-US" sz="1100" b="1" dirty="0"/>
        </a:p>
      </dgm:t>
    </dgm:pt>
    <dgm:pt modelId="{AC6707DB-E4F3-4C53-B0A8-F54459039D08}" type="parTrans" cxnId="{16D8BCC6-AEB8-4EA5-ABDC-24FA67F8BD14}">
      <dgm:prSet/>
      <dgm:spPr/>
      <dgm:t>
        <a:bodyPr/>
        <a:lstStyle/>
        <a:p>
          <a:pPr latinLnBrk="1"/>
          <a:endParaRPr lang="ko-KR" altLang="en-US"/>
        </a:p>
      </dgm:t>
    </dgm:pt>
    <dgm:pt modelId="{7622E487-C717-4BAE-BC18-11F0F7C648BC}" type="sibTrans" cxnId="{16D8BCC6-AEB8-4EA5-ABDC-24FA67F8BD14}">
      <dgm:prSet/>
      <dgm:spPr/>
      <dgm:t>
        <a:bodyPr/>
        <a:lstStyle/>
        <a:p>
          <a:pPr latinLnBrk="1"/>
          <a:endParaRPr lang="ko-KR" altLang="en-US"/>
        </a:p>
      </dgm:t>
    </dgm:pt>
    <dgm:pt modelId="{7F2E9F83-C8C5-4300-8A0A-DAFEEA3CF089}">
      <dgm:prSet phldrT="[텍스트]" custT="1"/>
      <dgm:spPr/>
      <dgm:t>
        <a:bodyPr/>
        <a:lstStyle/>
        <a:p>
          <a:pPr latinLnBrk="1"/>
          <a:r>
            <a:rPr lang="ko-KR" altLang="en-US" sz="1200" b="1" dirty="0" smtClean="0"/>
            <a:t>학생실습수당지급</a:t>
          </a:r>
          <a:endParaRPr lang="en-US" altLang="ko-KR" sz="1200" b="1" dirty="0" smtClean="0"/>
        </a:p>
        <a:p>
          <a:pPr latinLnBrk="1"/>
          <a:r>
            <a:rPr lang="en-US" altLang="ko-KR" sz="1200" b="1" dirty="0" smtClean="0"/>
            <a:t>(</a:t>
          </a:r>
          <a:r>
            <a:rPr lang="ko-KR" altLang="en-US" sz="1200" b="1" dirty="0" smtClean="0"/>
            <a:t>센터</a:t>
          </a:r>
          <a:r>
            <a:rPr lang="en-US" altLang="ko-KR" sz="1200" b="1" dirty="0" smtClean="0"/>
            <a:t>)</a:t>
          </a:r>
        </a:p>
      </dgm:t>
    </dgm:pt>
    <dgm:pt modelId="{8D73D157-6852-43B7-94C7-5EEA150F9FED}" type="parTrans" cxnId="{E8FD293C-8BD3-4B42-AAFF-805A4272627A}">
      <dgm:prSet/>
      <dgm:spPr/>
      <dgm:t>
        <a:bodyPr/>
        <a:lstStyle/>
        <a:p>
          <a:pPr latinLnBrk="1"/>
          <a:endParaRPr lang="ko-KR" altLang="en-US"/>
        </a:p>
      </dgm:t>
    </dgm:pt>
    <dgm:pt modelId="{4C5FC35E-E3FD-49DE-B631-A5C9D8D3C9DC}" type="sibTrans" cxnId="{E8FD293C-8BD3-4B42-AAFF-805A4272627A}">
      <dgm:prSet/>
      <dgm:spPr/>
      <dgm:t>
        <a:bodyPr/>
        <a:lstStyle/>
        <a:p>
          <a:pPr latinLnBrk="1"/>
          <a:endParaRPr lang="ko-KR" altLang="en-US"/>
        </a:p>
      </dgm:t>
    </dgm:pt>
    <dgm:pt modelId="{789E786C-F85E-438E-B2EB-5E02DC365197}">
      <dgm:prSet phldrT="[텍스트]"/>
      <dgm:spPr/>
      <dgm:t>
        <a:bodyPr/>
        <a:lstStyle/>
        <a:p>
          <a:pPr latinLnBrk="1"/>
          <a:r>
            <a:rPr lang="ko-KR" altLang="en-US" b="1" dirty="0" err="1" smtClean="0"/>
            <a:t>학점이수자명단</a:t>
          </a:r>
          <a:r>
            <a:rPr lang="ko-KR" altLang="en-US" b="1" dirty="0" smtClean="0"/>
            <a:t> 확인 후 학생실습지원비 지급</a:t>
          </a:r>
          <a:endParaRPr lang="ko-KR" altLang="en-US" b="1" dirty="0"/>
        </a:p>
      </dgm:t>
    </dgm:pt>
    <dgm:pt modelId="{FDFA6291-EAF0-44CB-9AB3-0C57E72B03C6}" type="parTrans" cxnId="{A1A0E934-4FD1-480F-A812-0A6E6C73AE26}">
      <dgm:prSet/>
      <dgm:spPr/>
      <dgm:t>
        <a:bodyPr/>
        <a:lstStyle/>
        <a:p>
          <a:pPr latinLnBrk="1"/>
          <a:endParaRPr lang="ko-KR" altLang="en-US"/>
        </a:p>
      </dgm:t>
    </dgm:pt>
    <dgm:pt modelId="{5DA0FF04-12B9-465A-956B-0A28AF285B22}" type="sibTrans" cxnId="{A1A0E934-4FD1-480F-A812-0A6E6C73AE26}">
      <dgm:prSet/>
      <dgm:spPr/>
      <dgm:t>
        <a:bodyPr/>
        <a:lstStyle/>
        <a:p>
          <a:pPr latinLnBrk="1"/>
          <a:endParaRPr lang="ko-KR" altLang="en-US"/>
        </a:p>
      </dgm:t>
    </dgm:pt>
    <dgm:pt modelId="{413BE0EA-3E81-40DC-AFA5-7BDB0DFBD91F}">
      <dgm:prSet phldrT="[텍스트]" custT="1"/>
      <dgm:spPr/>
      <dgm:t>
        <a:bodyPr/>
        <a:lstStyle/>
        <a:p>
          <a:pPr latinLnBrk="1"/>
          <a:r>
            <a:rPr lang="en-US" altLang="ko-KR" sz="1100" b="1" dirty="0" smtClean="0"/>
            <a:t>12</a:t>
          </a:r>
          <a:r>
            <a:rPr lang="ko-KR" altLang="en-US" sz="1100" b="1" dirty="0" smtClean="0"/>
            <a:t>월 중순까지 학점인정 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실습일지 및 학점인정 근거서류는 학과에서 보관</a:t>
          </a:r>
          <a:r>
            <a:rPr lang="en-US" altLang="ko-KR" sz="1100" b="1" dirty="0" smtClean="0"/>
            <a:t>)</a:t>
          </a:r>
          <a:endParaRPr lang="ko-KR" altLang="en-US" sz="1000" dirty="0"/>
        </a:p>
      </dgm:t>
    </dgm:pt>
    <dgm:pt modelId="{C3D79444-83C3-4DF0-B795-9E9D3F0BED0B}" type="parTrans" cxnId="{35DF5F2A-B6E8-4A1E-B0F0-BCC3E2FBD73A}">
      <dgm:prSet/>
      <dgm:spPr/>
      <dgm:t>
        <a:bodyPr/>
        <a:lstStyle/>
        <a:p>
          <a:pPr latinLnBrk="1"/>
          <a:endParaRPr lang="ko-KR" altLang="en-US"/>
        </a:p>
      </dgm:t>
    </dgm:pt>
    <dgm:pt modelId="{7C8841D8-942E-4AC0-897E-8C9A96300D66}" type="sibTrans" cxnId="{35DF5F2A-B6E8-4A1E-B0F0-BCC3E2FBD73A}">
      <dgm:prSet/>
      <dgm:spPr/>
      <dgm:t>
        <a:bodyPr/>
        <a:lstStyle/>
        <a:p>
          <a:pPr latinLnBrk="1"/>
          <a:endParaRPr lang="ko-KR" altLang="en-US"/>
        </a:p>
      </dgm:t>
    </dgm:pt>
    <dgm:pt modelId="{08823AE7-0272-4D78-B2A1-E9B20E7BEE73}">
      <dgm:prSet phldrT="[텍스트]" custT="1"/>
      <dgm:spPr/>
      <dgm:t>
        <a:bodyPr/>
        <a:lstStyle/>
        <a:p>
          <a:pPr latinLnBrk="1"/>
          <a:r>
            <a:rPr lang="en-US" altLang="ko-KR" sz="1100" b="1" dirty="0" smtClean="0"/>
            <a:t>2</a:t>
          </a:r>
          <a:r>
            <a:rPr lang="ko-KR" altLang="en-US" sz="1100" b="1" dirty="0" smtClean="0"/>
            <a:t>학기 수강신청 시 </a:t>
          </a:r>
          <a:r>
            <a:rPr lang="en-US" altLang="ko-KR" sz="1100" b="1" dirty="0" smtClean="0"/>
            <a:t>‘</a:t>
          </a:r>
          <a:r>
            <a:rPr lang="ko-KR" altLang="en-US" sz="1100" b="1" dirty="0" smtClean="0"/>
            <a:t>임상사회복지실습</a:t>
          </a:r>
          <a:r>
            <a:rPr lang="en-US" altLang="ko-KR" sz="1100" b="1" dirty="0" smtClean="0"/>
            <a:t>’</a:t>
          </a:r>
          <a:r>
            <a:rPr lang="ko-KR" altLang="en-US" sz="1100" b="1" dirty="0" smtClean="0"/>
            <a:t>교과목  必 수강신청  안내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학과</a:t>
          </a:r>
          <a:r>
            <a:rPr lang="en-US" altLang="ko-KR" sz="1100" b="1" dirty="0" smtClean="0"/>
            <a:t>)</a:t>
          </a:r>
          <a:r>
            <a:rPr lang="ko-KR" altLang="en-US" sz="1100" b="1" dirty="0" smtClean="0"/>
            <a:t>            </a:t>
          </a:r>
          <a:endParaRPr lang="ko-KR" altLang="en-US" sz="1100" dirty="0"/>
        </a:p>
      </dgm:t>
    </dgm:pt>
    <dgm:pt modelId="{F6A13952-C793-4FE3-BDE4-00FBFD721574}" type="parTrans" cxnId="{B68B0C6D-35B6-46CB-87E5-EEA320FE67D5}">
      <dgm:prSet/>
      <dgm:spPr/>
      <dgm:t>
        <a:bodyPr/>
        <a:lstStyle/>
        <a:p>
          <a:pPr latinLnBrk="1"/>
          <a:endParaRPr lang="ko-KR" altLang="en-US"/>
        </a:p>
      </dgm:t>
    </dgm:pt>
    <dgm:pt modelId="{B55A50F0-8805-4AB4-B730-BEA72334EF99}" type="sibTrans" cxnId="{B68B0C6D-35B6-46CB-87E5-EEA320FE67D5}">
      <dgm:prSet/>
      <dgm:spPr/>
      <dgm:t>
        <a:bodyPr/>
        <a:lstStyle/>
        <a:p>
          <a:pPr latinLnBrk="1"/>
          <a:endParaRPr lang="ko-KR" altLang="en-US"/>
        </a:p>
      </dgm:t>
    </dgm:pt>
    <dgm:pt modelId="{1173E850-97A7-4213-9402-8F00CF056862}">
      <dgm:prSet phldrT="[텍스트]" custT="1"/>
      <dgm:spPr/>
      <dgm:t>
        <a:bodyPr/>
        <a:lstStyle/>
        <a:p>
          <a:pPr latinLnBrk="1"/>
          <a:r>
            <a:rPr lang="en-US" altLang="ko-KR" sz="1100" b="1" dirty="0" smtClean="0"/>
            <a:t> </a:t>
          </a:r>
          <a:r>
            <a:rPr lang="ko-KR" altLang="en-US" sz="1100" b="1" dirty="0" smtClean="0"/>
            <a:t>현장실습 완료 후 </a:t>
          </a:r>
          <a:r>
            <a:rPr lang="en-US" altLang="ko-KR" sz="1100" b="1" dirty="0" smtClean="0"/>
            <a:t>‘</a:t>
          </a:r>
          <a:r>
            <a:rPr lang="ko-KR" altLang="en-US" sz="1100" b="1" dirty="0" smtClean="0"/>
            <a:t>임상사회복지실습 수강</a:t>
          </a:r>
          <a:r>
            <a:rPr lang="en-US" altLang="ko-KR" sz="1100" b="1" dirty="0" smtClean="0"/>
            <a:t>’(</a:t>
          </a:r>
          <a:r>
            <a:rPr lang="ko-KR" altLang="en-US" sz="1100" b="1" dirty="0" smtClean="0"/>
            <a:t>실습학생</a:t>
          </a:r>
          <a:r>
            <a:rPr lang="en-US" altLang="ko-KR" sz="1100" b="1" dirty="0" smtClean="0"/>
            <a:t>)</a:t>
          </a:r>
          <a:endParaRPr lang="ko-KR" altLang="en-US" sz="1100" b="1" dirty="0"/>
        </a:p>
      </dgm:t>
    </dgm:pt>
    <dgm:pt modelId="{C997C04C-0155-4A91-B089-B10C1D14BDF1}" type="sibTrans" cxnId="{56107398-10A0-4EFE-B051-3262C4FB380F}">
      <dgm:prSet/>
      <dgm:spPr/>
      <dgm:t>
        <a:bodyPr/>
        <a:lstStyle/>
        <a:p>
          <a:pPr latinLnBrk="1"/>
          <a:endParaRPr lang="ko-KR" altLang="en-US"/>
        </a:p>
      </dgm:t>
    </dgm:pt>
    <dgm:pt modelId="{6D2C071B-0536-45D5-8876-02E084B4BF0C}" type="parTrans" cxnId="{56107398-10A0-4EFE-B051-3262C4FB380F}">
      <dgm:prSet/>
      <dgm:spPr/>
      <dgm:t>
        <a:bodyPr/>
        <a:lstStyle/>
        <a:p>
          <a:pPr latinLnBrk="1"/>
          <a:endParaRPr lang="ko-KR" altLang="en-US"/>
        </a:p>
      </dgm:t>
    </dgm:pt>
    <dgm:pt modelId="{9751769B-5FE1-4350-9B0B-58CB06E18ED4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현장실습실시</a:t>
          </a:r>
          <a:r>
            <a:rPr lang="en-US" altLang="ko-KR" sz="1100" b="1" dirty="0" smtClean="0"/>
            <a:t>(~8</a:t>
          </a:r>
          <a:r>
            <a:rPr lang="ko-KR" altLang="en-US" sz="1100" b="1" dirty="0" smtClean="0"/>
            <a:t>월말</a:t>
          </a:r>
          <a:r>
            <a:rPr lang="en-US" altLang="ko-KR" sz="1100" b="1" dirty="0" smtClean="0"/>
            <a:t>)</a:t>
          </a:r>
          <a:endParaRPr lang="ko-KR" altLang="en-US" sz="1100" dirty="0"/>
        </a:p>
      </dgm:t>
    </dgm:pt>
    <dgm:pt modelId="{65759F52-AE20-4BC5-AC98-EE11035ED61D}" type="parTrans" cxnId="{B608BD34-6FD5-4BF5-9F49-FCECA7B99833}">
      <dgm:prSet/>
      <dgm:spPr/>
      <dgm:t>
        <a:bodyPr/>
        <a:lstStyle/>
        <a:p>
          <a:pPr latinLnBrk="1"/>
          <a:endParaRPr lang="ko-KR" altLang="en-US"/>
        </a:p>
      </dgm:t>
    </dgm:pt>
    <dgm:pt modelId="{6072D4EE-424D-44FA-83BF-E8A91BCC14C3}" type="sibTrans" cxnId="{B608BD34-6FD5-4BF5-9F49-FCECA7B99833}">
      <dgm:prSet/>
      <dgm:spPr/>
      <dgm:t>
        <a:bodyPr/>
        <a:lstStyle/>
        <a:p>
          <a:pPr latinLnBrk="1"/>
          <a:endParaRPr lang="ko-KR" altLang="en-US"/>
        </a:p>
      </dgm:t>
    </dgm:pt>
    <dgm:pt modelId="{8967B165-A204-4334-964D-97DDF5C85EA1}">
      <dgm:prSet phldrT="[텍스트]" custT="1"/>
      <dgm:spPr/>
      <dgm:t>
        <a:bodyPr/>
        <a:lstStyle/>
        <a:p>
          <a:pPr latinLnBrk="1"/>
          <a:r>
            <a:rPr lang="ko-KR" altLang="en-US" sz="1100" b="1" dirty="0" smtClean="0"/>
            <a:t>실습기관과 </a:t>
          </a:r>
          <a:r>
            <a:rPr lang="ko-KR" altLang="en-US" sz="1100" b="1" dirty="0" err="1" smtClean="0"/>
            <a:t>학생매칭진행</a:t>
          </a:r>
          <a:r>
            <a:rPr lang="en-US" altLang="ko-KR" sz="1100" b="1" dirty="0" smtClean="0"/>
            <a:t>(</a:t>
          </a:r>
          <a:r>
            <a:rPr lang="ko-KR" altLang="en-US" sz="1100" b="1" dirty="0" smtClean="0"/>
            <a:t>학과</a:t>
          </a:r>
          <a:r>
            <a:rPr lang="en-US" altLang="ko-KR" sz="1100" b="1" dirty="0" smtClean="0"/>
            <a:t>)</a:t>
          </a:r>
          <a:endParaRPr lang="ko-KR" altLang="en-US" sz="1100" b="1" dirty="0"/>
        </a:p>
      </dgm:t>
    </dgm:pt>
    <dgm:pt modelId="{504C5FC6-CFFD-4A75-9074-31219E75D3CB}" type="parTrans" cxnId="{C4981F47-09B8-4581-8C02-1F81E4AD11A4}">
      <dgm:prSet/>
      <dgm:spPr/>
      <dgm:t>
        <a:bodyPr/>
        <a:lstStyle/>
        <a:p>
          <a:pPr latinLnBrk="1"/>
          <a:endParaRPr lang="ko-KR" altLang="en-US"/>
        </a:p>
      </dgm:t>
    </dgm:pt>
    <dgm:pt modelId="{295E501D-AB43-414F-A390-907B46EDF754}" type="sibTrans" cxnId="{C4981F47-09B8-4581-8C02-1F81E4AD11A4}">
      <dgm:prSet/>
      <dgm:spPr/>
      <dgm:t>
        <a:bodyPr/>
        <a:lstStyle/>
        <a:p>
          <a:pPr latinLnBrk="1"/>
          <a:endParaRPr lang="ko-KR" altLang="en-US"/>
        </a:p>
      </dgm:t>
    </dgm:pt>
    <dgm:pt modelId="{0D51A7D5-C65B-4384-809C-0E1EF7A3A6C4}">
      <dgm:prSet phldrT="[텍스트]" custT="1"/>
      <dgm:spPr/>
      <dgm:t>
        <a:bodyPr/>
        <a:lstStyle/>
        <a:p>
          <a:pPr latinLnBrk="1"/>
          <a:endParaRPr lang="ko-KR" altLang="en-US" sz="1100" dirty="0"/>
        </a:p>
      </dgm:t>
    </dgm:pt>
    <dgm:pt modelId="{B11A4884-A6E4-4DA9-86F9-37963513FD9D}" type="parTrans" cxnId="{FA58CAD1-CE90-4C38-816F-4DE3C9F2E412}">
      <dgm:prSet/>
      <dgm:spPr/>
      <dgm:t>
        <a:bodyPr/>
        <a:lstStyle/>
        <a:p>
          <a:pPr latinLnBrk="1"/>
          <a:endParaRPr lang="ko-KR" altLang="en-US"/>
        </a:p>
      </dgm:t>
    </dgm:pt>
    <dgm:pt modelId="{17309F65-B54C-475E-9223-D8F5940342DA}" type="sibTrans" cxnId="{FA58CAD1-CE90-4C38-816F-4DE3C9F2E412}">
      <dgm:prSet/>
      <dgm:spPr/>
      <dgm:t>
        <a:bodyPr/>
        <a:lstStyle/>
        <a:p>
          <a:pPr latinLnBrk="1"/>
          <a:endParaRPr lang="ko-KR" altLang="en-US"/>
        </a:p>
      </dgm:t>
    </dgm:pt>
    <dgm:pt modelId="{342AB19C-A20D-40A8-9A7B-C4FC31EF2712}" type="pres">
      <dgm:prSet presAssocID="{2456804F-7FB8-4949-BB7C-3D3F416F45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31C173-91A2-4A8C-A41B-6E7DA44528DF}" type="pres">
      <dgm:prSet presAssocID="{2456804F-7FB8-4949-BB7C-3D3F416F45A2}" presName="tSp" presStyleCnt="0"/>
      <dgm:spPr/>
    </dgm:pt>
    <dgm:pt modelId="{F0501DAE-4454-4C6B-B392-6CECB4516F1A}" type="pres">
      <dgm:prSet presAssocID="{2456804F-7FB8-4949-BB7C-3D3F416F45A2}" presName="bSp" presStyleCnt="0"/>
      <dgm:spPr/>
    </dgm:pt>
    <dgm:pt modelId="{79FDE326-3E57-4158-84BC-0D4B58FCAF35}" type="pres">
      <dgm:prSet presAssocID="{2456804F-7FB8-4949-BB7C-3D3F416F45A2}" presName="process" presStyleCnt="0"/>
      <dgm:spPr/>
    </dgm:pt>
    <dgm:pt modelId="{005CFC72-4F55-4CAD-A5D4-64888669E37F}" type="pres">
      <dgm:prSet presAssocID="{7E7E3DAE-130B-426A-B645-4DFF3183F469}" presName="composite1" presStyleCnt="0"/>
      <dgm:spPr/>
    </dgm:pt>
    <dgm:pt modelId="{09304C64-5A6C-42A1-B9CD-F6B80B911CB9}" type="pres">
      <dgm:prSet presAssocID="{7E7E3DAE-130B-426A-B645-4DFF3183F469}" presName="dummyNode1" presStyleLbl="node1" presStyleIdx="0" presStyleCnt="5"/>
      <dgm:spPr/>
    </dgm:pt>
    <dgm:pt modelId="{78C470C4-33AA-4BCA-A205-348A844CA5AD}" type="pres">
      <dgm:prSet presAssocID="{7E7E3DAE-130B-426A-B645-4DFF3183F469}" presName="childNode1" presStyleLbl="bgAcc1" presStyleIdx="0" presStyleCnt="5" custScaleX="103548" custScaleY="278918" custLinFactNeighborX="8370" custLinFactNeighborY="-2446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86219CC-B1DD-47E6-B45E-551DC42AD8FB}" type="pres">
      <dgm:prSet presAssocID="{7E7E3DAE-130B-426A-B645-4DFF3183F469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06901C-EFCA-4C75-BB09-B62C333D4738}" type="pres">
      <dgm:prSet presAssocID="{7E7E3DAE-130B-426A-B645-4DFF3183F469}" presName="parentNode1" presStyleLbl="node1" presStyleIdx="0" presStyleCnt="5" custScaleY="197588" custLinFactNeighborX="1498" custLinFactNeighborY="52807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60DFCFE-A28A-47CB-A8F4-F5DE73DA28A7}" type="pres">
      <dgm:prSet presAssocID="{7E7E3DAE-130B-426A-B645-4DFF3183F469}" presName="connSite1" presStyleCnt="0"/>
      <dgm:spPr/>
    </dgm:pt>
    <dgm:pt modelId="{4D558C69-FF32-4971-8632-90BF108AA6E3}" type="pres">
      <dgm:prSet presAssocID="{AE00AA4E-51FA-441E-A19C-1D8AECFF8209}" presName="Name9" presStyleLbl="sibTrans2D1" presStyleIdx="0" presStyleCnt="4" custLinFactNeighborX="-22133" custLinFactNeighborY="1049"/>
      <dgm:spPr/>
      <dgm:t>
        <a:bodyPr/>
        <a:lstStyle/>
        <a:p>
          <a:pPr latinLnBrk="1"/>
          <a:endParaRPr lang="ko-KR" altLang="en-US"/>
        </a:p>
      </dgm:t>
    </dgm:pt>
    <dgm:pt modelId="{D4666B24-0FC9-45B6-9A8F-EEF3A3E41BDE}" type="pres">
      <dgm:prSet presAssocID="{0767A73A-9CAC-4962-88F9-57C752692961}" presName="composite2" presStyleCnt="0"/>
      <dgm:spPr/>
    </dgm:pt>
    <dgm:pt modelId="{08A33B62-64F4-44ED-953C-00CF8D327CC1}" type="pres">
      <dgm:prSet presAssocID="{0767A73A-9CAC-4962-88F9-57C752692961}" presName="dummyNode2" presStyleLbl="node1" presStyleIdx="0" presStyleCnt="5"/>
      <dgm:spPr/>
    </dgm:pt>
    <dgm:pt modelId="{84762B71-A392-468E-943C-50F65141BE31}" type="pres">
      <dgm:prSet presAssocID="{0767A73A-9CAC-4962-88F9-57C752692961}" presName="childNode2" presStyleLbl="bgAcc1" presStyleIdx="1" presStyleCnt="5" custScaleX="154031" custScaleY="158817" custLinFactNeighborX="-1848" custLinFactNeighborY="-24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B83111-C2B0-4969-98A1-858386AEBD56}" type="pres">
      <dgm:prSet presAssocID="{0767A73A-9CAC-4962-88F9-57C752692961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ED75A24-4A3F-48D0-BFEC-CC9B1B2905F8}" type="pres">
      <dgm:prSet presAssocID="{0767A73A-9CAC-4962-88F9-57C752692961}" presName="parentNode2" presStyleLbl="node1" presStyleIdx="1" presStyleCnt="5" custScaleX="164941" custScaleY="577388" custLinFactY="-100000" custLinFactNeighborX="-8049" custLinFactNeighborY="-12329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B58EA0-AEF6-40BD-A9BC-E38ECF2DF1EB}" type="pres">
      <dgm:prSet presAssocID="{0767A73A-9CAC-4962-88F9-57C752692961}" presName="connSite2" presStyleCnt="0"/>
      <dgm:spPr/>
    </dgm:pt>
    <dgm:pt modelId="{1712030F-BB05-4676-A3EB-13D4342CD6CC}" type="pres">
      <dgm:prSet presAssocID="{A9826E8D-F6B2-491B-AC29-CF070D85AC18}" presName="Name18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D41C1D5A-7F9C-4603-BF09-376C8AB27A1A}" type="pres">
      <dgm:prSet presAssocID="{6D19A973-4A54-404B-918C-C7407CBD9349}" presName="composite1" presStyleCnt="0"/>
      <dgm:spPr/>
    </dgm:pt>
    <dgm:pt modelId="{6B81A04C-B15B-467E-A24A-545D70FF5F04}" type="pres">
      <dgm:prSet presAssocID="{6D19A973-4A54-404B-918C-C7407CBD9349}" presName="dummyNode1" presStyleLbl="node1" presStyleIdx="1" presStyleCnt="5"/>
      <dgm:spPr/>
    </dgm:pt>
    <dgm:pt modelId="{B98E78C0-140B-4053-BC06-4E438541BB12}" type="pres">
      <dgm:prSet presAssocID="{6D19A973-4A54-404B-918C-C7407CBD9349}" presName="childNode1" presStyleLbl="bgAcc1" presStyleIdx="2" presStyleCnt="5" custScaleX="120518" custScaleY="2059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228503-250E-4213-AFCB-3F4BBC54316C}" type="pres">
      <dgm:prSet presAssocID="{6D19A973-4A54-404B-918C-C7407CBD9349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6C4DDF8-853E-4D28-A971-1287970536AF}" type="pres">
      <dgm:prSet presAssocID="{6D19A973-4A54-404B-918C-C7407CBD9349}" presName="parentNode1" presStyleLbl="node1" presStyleIdx="2" presStyleCnt="5" custScaleY="148922" custLinFactY="55523" custLinFactNeighborX="-193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49B08AD-D783-445A-8348-84AF14FC4A0A}" type="pres">
      <dgm:prSet presAssocID="{6D19A973-4A54-404B-918C-C7407CBD9349}" presName="connSite1" presStyleCnt="0"/>
      <dgm:spPr/>
    </dgm:pt>
    <dgm:pt modelId="{6DF2D203-E795-4E14-93FF-AA54BABA6A9B}" type="pres">
      <dgm:prSet presAssocID="{A80B6AA1-07B1-4690-8F33-7338FFEAF8E9}" presName="Name9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500321C2-1F8A-400E-A5E0-33E101BD7D6D}" type="pres">
      <dgm:prSet presAssocID="{E8577802-C6F0-4D0A-8862-67DBDBB553D0}" presName="composite2" presStyleCnt="0"/>
      <dgm:spPr/>
    </dgm:pt>
    <dgm:pt modelId="{DFA27D4B-1F55-48D0-BDA8-718A3961D52F}" type="pres">
      <dgm:prSet presAssocID="{E8577802-C6F0-4D0A-8862-67DBDBB553D0}" presName="dummyNode2" presStyleLbl="node1" presStyleIdx="2" presStyleCnt="5"/>
      <dgm:spPr/>
    </dgm:pt>
    <dgm:pt modelId="{1504C726-AE92-4CF7-A553-61BD26A0A1B9}" type="pres">
      <dgm:prSet presAssocID="{E8577802-C6F0-4D0A-8862-67DBDBB553D0}" presName="childNode2" presStyleLbl="bgAcc1" presStyleIdx="3" presStyleCnt="5" custScaleX="124605" custScaleY="13013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6B6E26-0AD5-4283-B7DC-1402191069B9}" type="pres">
      <dgm:prSet presAssocID="{E8577802-C6F0-4D0A-8862-67DBDBB553D0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40CBD3-35D5-4880-8547-1596C396F341}" type="pres">
      <dgm:prSet presAssocID="{E8577802-C6F0-4D0A-8862-67DBDBB553D0}" presName="parentNode2" presStyleLbl="node1" presStyleIdx="3" presStyleCnt="5" custScaleX="146305" custScaleY="467632" custLinFactY="-100000" custLinFactNeighborX="-15531" custLinFactNeighborY="-10392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A9BD46-A787-4CA5-953E-816A8C2EF462}" type="pres">
      <dgm:prSet presAssocID="{E8577802-C6F0-4D0A-8862-67DBDBB553D0}" presName="connSite2" presStyleCnt="0"/>
      <dgm:spPr/>
    </dgm:pt>
    <dgm:pt modelId="{4CA5D913-8C60-42A6-8061-376CE3438023}" type="pres">
      <dgm:prSet presAssocID="{D927B6DA-DF04-4950-818E-0FAFE7461ABD}" presName="Name18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494CF60-47E4-4F01-9B56-0829318EFD92}" type="pres">
      <dgm:prSet presAssocID="{7F2E9F83-C8C5-4300-8A0A-DAFEEA3CF089}" presName="composite1" presStyleCnt="0"/>
      <dgm:spPr/>
    </dgm:pt>
    <dgm:pt modelId="{5B36A370-60CF-48B9-942F-048BC0C505E9}" type="pres">
      <dgm:prSet presAssocID="{7F2E9F83-C8C5-4300-8A0A-DAFEEA3CF089}" presName="dummyNode1" presStyleLbl="node1" presStyleIdx="3" presStyleCnt="5"/>
      <dgm:spPr/>
    </dgm:pt>
    <dgm:pt modelId="{0237E763-E996-42E2-94A6-706F38719C85}" type="pres">
      <dgm:prSet presAssocID="{7F2E9F83-C8C5-4300-8A0A-DAFEEA3CF089}" presName="childNode1" presStyleLbl="bgAcc1" presStyleIdx="4" presStyleCnt="5" custScaleX="109709" custScaleY="132244" custLinFactNeighborX="-9901" custLinFactNeighborY="15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B4B874F-C6CE-4EFE-90A1-BE2607AE8F3C}" type="pres">
      <dgm:prSet presAssocID="{7F2E9F83-C8C5-4300-8A0A-DAFEEA3CF089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06EF10-68B6-4716-8152-EC4735EB901C}" type="pres">
      <dgm:prSet presAssocID="{7F2E9F83-C8C5-4300-8A0A-DAFEEA3CF089}" presName="parentNode1" presStyleLbl="node1" presStyleIdx="4" presStyleCnt="5" custScaleX="128416" custScaleY="137815" custLinFactNeighborX="-29158" custLinFactNeighborY="9199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9B11EE9-F44E-4E7A-B73A-B85075337CE1}" type="pres">
      <dgm:prSet presAssocID="{7F2E9F83-C8C5-4300-8A0A-DAFEEA3CF089}" presName="connSite1" presStyleCnt="0"/>
      <dgm:spPr/>
    </dgm:pt>
  </dgm:ptLst>
  <dgm:cxnLst>
    <dgm:cxn modelId="{12E0F1E5-8911-41CA-AAA8-48FC45E9E76F}" type="presOf" srcId="{413BE0EA-3E81-40DC-AFA5-7BDB0DFBD91F}" destId="{D76B6E26-0AD5-4283-B7DC-1402191069B9}" srcOrd="1" destOrd="0" presId="urn:microsoft.com/office/officeart/2005/8/layout/hProcess4"/>
    <dgm:cxn modelId="{42D5CB48-335C-4E4A-B2EF-8BD568E001B3}" type="presOf" srcId="{E8577802-C6F0-4D0A-8862-67DBDBB553D0}" destId="{AB40CBD3-35D5-4880-8547-1596C396F341}" srcOrd="0" destOrd="0" presId="urn:microsoft.com/office/officeart/2005/8/layout/hProcess4"/>
    <dgm:cxn modelId="{E8FD293C-8BD3-4B42-AAFF-805A4272627A}" srcId="{2456804F-7FB8-4949-BB7C-3D3F416F45A2}" destId="{7F2E9F83-C8C5-4300-8A0A-DAFEEA3CF089}" srcOrd="4" destOrd="0" parTransId="{8D73D157-6852-43B7-94C7-5EEA150F9FED}" sibTransId="{4C5FC35E-E3FD-49DE-B631-A5C9D8D3C9DC}"/>
    <dgm:cxn modelId="{3ABA7FCE-3C3E-45A8-AC27-C0FE2F866A6E}" type="presOf" srcId="{1173E850-97A7-4213-9402-8F00CF056862}" destId="{B98E78C0-140B-4053-BC06-4E438541BB12}" srcOrd="0" destOrd="1" presId="urn:microsoft.com/office/officeart/2005/8/layout/hProcess4"/>
    <dgm:cxn modelId="{3EC73356-777E-47D0-92C8-4BCBA91F3A80}" type="presOf" srcId="{0767A73A-9CAC-4962-88F9-57C752692961}" destId="{0ED75A24-4A3F-48D0-BFEC-CC9B1B2905F8}" srcOrd="0" destOrd="0" presId="urn:microsoft.com/office/officeart/2005/8/layout/hProcess4"/>
    <dgm:cxn modelId="{893C7907-4E71-42F6-AD4A-6E1986931457}" type="presOf" srcId="{1173E850-97A7-4213-9402-8F00CF056862}" destId="{19228503-250E-4213-AFCB-3F4BBC54316C}" srcOrd="1" destOrd="1" presId="urn:microsoft.com/office/officeart/2005/8/layout/hProcess4"/>
    <dgm:cxn modelId="{6C4EF4D6-3F99-47F8-BEAF-5757CAEA1DD8}" srcId="{7E7E3DAE-130B-426A-B645-4DFF3183F469}" destId="{2515828E-1F21-4A59-B6FD-2D28C40DBA4A}" srcOrd="2" destOrd="0" parTransId="{6AE701A3-33F1-4DA8-BAFA-A26825DB5FE8}" sibTransId="{3ACBCA6A-A3D4-4690-BEEA-79BD04B1F17B}"/>
    <dgm:cxn modelId="{AFBFE52E-4BC3-47B4-BE1F-AFAAB0C4EE8A}" type="presOf" srcId="{413BE0EA-3E81-40DC-AFA5-7BDB0DFBD91F}" destId="{1504C726-AE92-4CF7-A553-61BD26A0A1B9}" srcOrd="0" destOrd="0" presId="urn:microsoft.com/office/officeart/2005/8/layout/hProcess4"/>
    <dgm:cxn modelId="{A4CAB6DC-1AD4-4074-A056-23FDDB515D2D}" type="presOf" srcId="{D927B6DA-DF04-4950-818E-0FAFE7461ABD}" destId="{4CA5D913-8C60-42A6-8061-376CE3438023}" srcOrd="0" destOrd="0" presId="urn:microsoft.com/office/officeart/2005/8/layout/hProcess4"/>
    <dgm:cxn modelId="{EC05EB94-939D-4311-BDA0-FAAC1553BCFF}" srcId="{2456804F-7FB8-4949-BB7C-3D3F416F45A2}" destId="{E8577802-C6F0-4D0A-8862-67DBDBB553D0}" srcOrd="3" destOrd="0" parTransId="{661934DA-F7DA-4AEC-A0DA-F770139E161A}" sibTransId="{D927B6DA-DF04-4950-818E-0FAFE7461ABD}"/>
    <dgm:cxn modelId="{B68B0C6D-35B6-46CB-87E5-EEA320FE67D5}" srcId="{0767A73A-9CAC-4962-88F9-57C752692961}" destId="{08823AE7-0272-4D78-B2A1-E9B20E7BEE73}" srcOrd="2" destOrd="0" parTransId="{F6A13952-C793-4FE3-BDE4-00FBFD721574}" sibTransId="{B55A50F0-8805-4AB4-B730-BEA72334EF99}"/>
    <dgm:cxn modelId="{2DE7C071-E947-4322-8375-0C6EA021BF48}" type="presOf" srcId="{08823AE7-0272-4D78-B2A1-E9B20E7BEE73}" destId="{34B83111-C2B0-4969-98A1-858386AEBD56}" srcOrd="1" destOrd="2" presId="urn:microsoft.com/office/officeart/2005/8/layout/hProcess4"/>
    <dgm:cxn modelId="{B264FEB8-C309-4A74-893F-6629214BF8ED}" type="presOf" srcId="{8967B165-A204-4334-964D-97DDF5C85EA1}" destId="{786219CC-B1DD-47E6-B45E-551DC42AD8FB}" srcOrd="1" destOrd="1" presId="urn:microsoft.com/office/officeart/2005/8/layout/hProcess4"/>
    <dgm:cxn modelId="{917FACFD-652F-4C02-AD95-0A2EEACC732A}" srcId="{2456804F-7FB8-4949-BB7C-3D3F416F45A2}" destId="{0767A73A-9CAC-4962-88F9-57C752692961}" srcOrd="1" destOrd="0" parTransId="{5AB2C5AF-979A-4870-A5D5-E89AE579F1C4}" sibTransId="{A9826E8D-F6B2-491B-AC29-CF070D85AC18}"/>
    <dgm:cxn modelId="{302FB6F0-390D-41BF-8F1C-DFAB03046F29}" type="presOf" srcId="{789E786C-F85E-438E-B2EB-5E02DC365197}" destId="{0237E763-E996-42E2-94A6-706F38719C85}" srcOrd="0" destOrd="0" presId="urn:microsoft.com/office/officeart/2005/8/layout/hProcess4"/>
    <dgm:cxn modelId="{C4981F47-09B8-4581-8C02-1F81E4AD11A4}" srcId="{7E7E3DAE-130B-426A-B645-4DFF3183F469}" destId="{8967B165-A204-4334-964D-97DDF5C85EA1}" srcOrd="1" destOrd="0" parTransId="{504C5FC6-CFFD-4A75-9074-31219E75D3CB}" sibTransId="{295E501D-AB43-414F-A390-907B46EDF754}"/>
    <dgm:cxn modelId="{23394FEF-C774-414B-B499-1992948C3EA4}" type="presOf" srcId="{0D51A7D5-C65B-4384-809C-0E1EF7A3A6C4}" destId="{34B83111-C2B0-4969-98A1-858386AEBD56}" srcOrd="1" destOrd="0" presId="urn:microsoft.com/office/officeart/2005/8/layout/hProcess4"/>
    <dgm:cxn modelId="{60BDF0C1-A75D-4BC2-8364-5D9EE378EBF3}" type="presOf" srcId="{789E786C-F85E-438E-B2EB-5E02DC365197}" destId="{4B4B874F-C6CE-4EFE-90A1-BE2607AE8F3C}" srcOrd="1" destOrd="0" presId="urn:microsoft.com/office/officeart/2005/8/layout/hProcess4"/>
    <dgm:cxn modelId="{6AFCC63E-E0AC-49BD-86BE-7C7020E3A67F}" type="presOf" srcId="{F39F73CC-0498-4964-B8C5-EAF723458FC7}" destId="{19228503-250E-4213-AFCB-3F4BBC54316C}" srcOrd="1" destOrd="0" presId="urn:microsoft.com/office/officeart/2005/8/layout/hProcess4"/>
    <dgm:cxn modelId="{B608BD34-6FD5-4BF5-9F49-FCECA7B99833}" srcId="{0767A73A-9CAC-4962-88F9-57C752692961}" destId="{9751769B-5FE1-4350-9B0B-58CB06E18ED4}" srcOrd="1" destOrd="0" parTransId="{65759F52-AE20-4BC5-AC98-EE11035ED61D}" sibTransId="{6072D4EE-424D-44FA-83BF-E8A91BCC14C3}"/>
    <dgm:cxn modelId="{31E7C333-EFD6-49CE-B13D-FC4586618D88}" type="presOf" srcId="{F39F73CC-0498-4964-B8C5-EAF723458FC7}" destId="{B98E78C0-140B-4053-BC06-4E438541BB12}" srcOrd="0" destOrd="0" presId="urn:microsoft.com/office/officeart/2005/8/layout/hProcess4"/>
    <dgm:cxn modelId="{484498E2-502C-4E01-840C-F7F878DF1270}" srcId="{2456804F-7FB8-4949-BB7C-3D3F416F45A2}" destId="{6D19A973-4A54-404B-918C-C7407CBD9349}" srcOrd="2" destOrd="0" parTransId="{A09482F0-CCFF-46A9-B0D9-22CAA3F99539}" sibTransId="{A80B6AA1-07B1-4690-8F33-7338FFEAF8E9}"/>
    <dgm:cxn modelId="{49DD18AC-C9B0-4565-82AE-2D0EA9602D8C}" type="presOf" srcId="{9751769B-5FE1-4350-9B0B-58CB06E18ED4}" destId="{84762B71-A392-468E-943C-50F65141BE31}" srcOrd="0" destOrd="1" presId="urn:microsoft.com/office/officeart/2005/8/layout/hProcess4"/>
    <dgm:cxn modelId="{B54F5BD1-E04D-48CC-8755-02D8CD0B6516}" type="presOf" srcId="{8967B165-A204-4334-964D-97DDF5C85EA1}" destId="{78C470C4-33AA-4BCA-A205-348A844CA5AD}" srcOrd="0" destOrd="1" presId="urn:microsoft.com/office/officeart/2005/8/layout/hProcess4"/>
    <dgm:cxn modelId="{34C6E787-3E66-4508-A570-CEF608C11775}" type="presOf" srcId="{7F2E9F83-C8C5-4300-8A0A-DAFEEA3CF089}" destId="{1906EF10-68B6-4716-8152-EC4735EB901C}" srcOrd="0" destOrd="0" presId="urn:microsoft.com/office/officeart/2005/8/layout/hProcess4"/>
    <dgm:cxn modelId="{BE0DF2E4-AC8F-41D8-B574-CBB213E33E14}" type="presOf" srcId="{A9826E8D-F6B2-491B-AC29-CF070D85AC18}" destId="{1712030F-BB05-4676-A3EB-13D4342CD6CC}" srcOrd="0" destOrd="0" presId="urn:microsoft.com/office/officeart/2005/8/layout/hProcess4"/>
    <dgm:cxn modelId="{9A7D151C-8C3B-42BE-A1A0-AEBC81EE03FD}" type="presOf" srcId="{0D51A7D5-C65B-4384-809C-0E1EF7A3A6C4}" destId="{84762B71-A392-468E-943C-50F65141BE31}" srcOrd="0" destOrd="0" presId="urn:microsoft.com/office/officeart/2005/8/layout/hProcess4"/>
    <dgm:cxn modelId="{FA17B5A8-E553-40D2-A9DF-9590477B555D}" type="presOf" srcId="{A80B6AA1-07B1-4690-8F33-7338FFEAF8E9}" destId="{6DF2D203-E795-4E14-93FF-AA54BABA6A9B}" srcOrd="0" destOrd="0" presId="urn:microsoft.com/office/officeart/2005/8/layout/hProcess4"/>
    <dgm:cxn modelId="{16D8BCC6-AEB8-4EA5-ABDC-24FA67F8BD14}" srcId="{6D19A973-4A54-404B-918C-C7407CBD9349}" destId="{F39F73CC-0498-4964-B8C5-EAF723458FC7}" srcOrd="0" destOrd="0" parTransId="{AC6707DB-E4F3-4C53-B0A8-F54459039D08}" sibTransId="{7622E487-C717-4BAE-BC18-11F0F7C648BC}"/>
    <dgm:cxn modelId="{B361756B-0E6E-4865-8CA5-235C50B30119}" type="presOf" srcId="{2456804F-7FB8-4949-BB7C-3D3F416F45A2}" destId="{342AB19C-A20D-40A8-9A7B-C4FC31EF2712}" srcOrd="0" destOrd="0" presId="urn:microsoft.com/office/officeart/2005/8/layout/hProcess4"/>
    <dgm:cxn modelId="{31CEA184-FF98-4DAA-8F68-BA912DD3F1EC}" type="presOf" srcId="{7E7E3DAE-130B-426A-B645-4DFF3183F469}" destId="{C706901C-EFCA-4C75-BB09-B62C333D4738}" srcOrd="0" destOrd="0" presId="urn:microsoft.com/office/officeart/2005/8/layout/hProcess4"/>
    <dgm:cxn modelId="{FC03ADB7-BE95-4D46-9C0E-3C3ED2AD0DBA}" srcId="{7E7E3DAE-130B-426A-B645-4DFF3183F469}" destId="{4E06D70A-B19D-4948-9FB2-4104874E1F67}" srcOrd="0" destOrd="0" parTransId="{FEA5CA2F-C1CE-494C-8D3C-61B61C34A953}" sibTransId="{76156998-C52F-4D56-8D6E-B2230D005051}"/>
    <dgm:cxn modelId="{56107398-10A0-4EFE-B051-3262C4FB380F}" srcId="{6D19A973-4A54-404B-918C-C7407CBD9349}" destId="{1173E850-97A7-4213-9402-8F00CF056862}" srcOrd="1" destOrd="0" parTransId="{6D2C071B-0536-45D5-8876-02E084B4BF0C}" sibTransId="{C997C04C-0155-4A91-B089-B10C1D14BDF1}"/>
    <dgm:cxn modelId="{AA3EC021-44B8-4F4B-AA6C-07EC4C4F1A2C}" type="presOf" srcId="{2515828E-1F21-4A59-B6FD-2D28C40DBA4A}" destId="{786219CC-B1DD-47E6-B45E-551DC42AD8FB}" srcOrd="1" destOrd="2" presId="urn:microsoft.com/office/officeart/2005/8/layout/hProcess4"/>
    <dgm:cxn modelId="{A277F7F8-E037-4E89-A844-187DB3A3E60C}" type="presOf" srcId="{08823AE7-0272-4D78-B2A1-E9B20E7BEE73}" destId="{84762B71-A392-468E-943C-50F65141BE31}" srcOrd="0" destOrd="2" presId="urn:microsoft.com/office/officeart/2005/8/layout/hProcess4"/>
    <dgm:cxn modelId="{F1B5A70F-3F0A-41D0-BD52-5C61A1A17616}" type="presOf" srcId="{AE00AA4E-51FA-441E-A19C-1D8AECFF8209}" destId="{4D558C69-FF32-4971-8632-90BF108AA6E3}" srcOrd="0" destOrd="0" presId="urn:microsoft.com/office/officeart/2005/8/layout/hProcess4"/>
    <dgm:cxn modelId="{B91788E4-F78E-4090-BFE8-F4D31C3C4C01}" type="presOf" srcId="{2515828E-1F21-4A59-B6FD-2D28C40DBA4A}" destId="{78C470C4-33AA-4BCA-A205-348A844CA5AD}" srcOrd="0" destOrd="2" presId="urn:microsoft.com/office/officeart/2005/8/layout/hProcess4"/>
    <dgm:cxn modelId="{BCF7C437-3147-4CE1-97F9-D1BC20E4A4CF}" srcId="{2456804F-7FB8-4949-BB7C-3D3F416F45A2}" destId="{7E7E3DAE-130B-426A-B645-4DFF3183F469}" srcOrd="0" destOrd="0" parTransId="{33BF20B5-A17D-4C71-BEAB-398A27B9D9BD}" sibTransId="{AE00AA4E-51FA-441E-A19C-1D8AECFF8209}"/>
    <dgm:cxn modelId="{FA58CAD1-CE90-4C38-816F-4DE3C9F2E412}" srcId="{0767A73A-9CAC-4962-88F9-57C752692961}" destId="{0D51A7D5-C65B-4384-809C-0E1EF7A3A6C4}" srcOrd="0" destOrd="0" parTransId="{B11A4884-A6E4-4DA9-86F9-37963513FD9D}" sibTransId="{17309F65-B54C-475E-9223-D8F5940342DA}"/>
    <dgm:cxn modelId="{DFB9C132-4916-4F4F-B675-F5E9580303CF}" type="presOf" srcId="{4E06D70A-B19D-4948-9FB2-4104874E1F67}" destId="{786219CC-B1DD-47E6-B45E-551DC42AD8FB}" srcOrd="1" destOrd="0" presId="urn:microsoft.com/office/officeart/2005/8/layout/hProcess4"/>
    <dgm:cxn modelId="{35DF5F2A-B6E8-4A1E-B0F0-BCC3E2FBD73A}" srcId="{E8577802-C6F0-4D0A-8862-67DBDBB553D0}" destId="{413BE0EA-3E81-40DC-AFA5-7BDB0DFBD91F}" srcOrd="0" destOrd="0" parTransId="{C3D79444-83C3-4DF0-B795-9E9D3F0BED0B}" sibTransId="{7C8841D8-942E-4AC0-897E-8C9A96300D66}"/>
    <dgm:cxn modelId="{E7EA4144-A49A-4154-8533-CCD2B709F899}" type="presOf" srcId="{4E06D70A-B19D-4948-9FB2-4104874E1F67}" destId="{78C470C4-33AA-4BCA-A205-348A844CA5AD}" srcOrd="0" destOrd="0" presId="urn:microsoft.com/office/officeart/2005/8/layout/hProcess4"/>
    <dgm:cxn modelId="{9D5A1DEA-3F11-4541-BF61-217C260F7C8A}" type="presOf" srcId="{9751769B-5FE1-4350-9B0B-58CB06E18ED4}" destId="{34B83111-C2B0-4969-98A1-858386AEBD56}" srcOrd="1" destOrd="1" presId="urn:microsoft.com/office/officeart/2005/8/layout/hProcess4"/>
    <dgm:cxn modelId="{E380D7D0-85B7-4E16-B2DE-01DF514B9037}" type="presOf" srcId="{6D19A973-4A54-404B-918C-C7407CBD9349}" destId="{66C4DDF8-853E-4D28-A971-1287970536AF}" srcOrd="0" destOrd="0" presId="urn:microsoft.com/office/officeart/2005/8/layout/hProcess4"/>
    <dgm:cxn modelId="{A1A0E934-4FD1-480F-A812-0A6E6C73AE26}" srcId="{7F2E9F83-C8C5-4300-8A0A-DAFEEA3CF089}" destId="{789E786C-F85E-438E-B2EB-5E02DC365197}" srcOrd="0" destOrd="0" parTransId="{FDFA6291-EAF0-44CB-9AB3-0C57E72B03C6}" sibTransId="{5DA0FF04-12B9-465A-956B-0A28AF285B22}"/>
    <dgm:cxn modelId="{1105645D-115D-43F6-9036-4224D4F30D6A}" type="presParOf" srcId="{342AB19C-A20D-40A8-9A7B-C4FC31EF2712}" destId="{FE31C173-91A2-4A8C-A41B-6E7DA44528DF}" srcOrd="0" destOrd="0" presId="urn:microsoft.com/office/officeart/2005/8/layout/hProcess4"/>
    <dgm:cxn modelId="{99EB464D-71C5-4613-BD56-81CB69AD0010}" type="presParOf" srcId="{342AB19C-A20D-40A8-9A7B-C4FC31EF2712}" destId="{F0501DAE-4454-4C6B-B392-6CECB4516F1A}" srcOrd="1" destOrd="0" presId="urn:microsoft.com/office/officeart/2005/8/layout/hProcess4"/>
    <dgm:cxn modelId="{4E994843-2A02-4F25-B2EB-14FFD652AA7B}" type="presParOf" srcId="{342AB19C-A20D-40A8-9A7B-C4FC31EF2712}" destId="{79FDE326-3E57-4158-84BC-0D4B58FCAF35}" srcOrd="2" destOrd="0" presId="urn:microsoft.com/office/officeart/2005/8/layout/hProcess4"/>
    <dgm:cxn modelId="{F46841D3-E8B7-4D03-8615-58D553F9074F}" type="presParOf" srcId="{79FDE326-3E57-4158-84BC-0D4B58FCAF35}" destId="{005CFC72-4F55-4CAD-A5D4-64888669E37F}" srcOrd="0" destOrd="0" presId="urn:microsoft.com/office/officeart/2005/8/layout/hProcess4"/>
    <dgm:cxn modelId="{67951477-8474-4F67-9325-15BA57B75FF9}" type="presParOf" srcId="{005CFC72-4F55-4CAD-A5D4-64888669E37F}" destId="{09304C64-5A6C-42A1-B9CD-F6B80B911CB9}" srcOrd="0" destOrd="0" presId="urn:microsoft.com/office/officeart/2005/8/layout/hProcess4"/>
    <dgm:cxn modelId="{CC3DDE04-4055-41B6-94CF-D91A9E2686E6}" type="presParOf" srcId="{005CFC72-4F55-4CAD-A5D4-64888669E37F}" destId="{78C470C4-33AA-4BCA-A205-348A844CA5AD}" srcOrd="1" destOrd="0" presId="urn:microsoft.com/office/officeart/2005/8/layout/hProcess4"/>
    <dgm:cxn modelId="{6D5D54DF-01A3-43C5-A15E-E5FC3B11EB97}" type="presParOf" srcId="{005CFC72-4F55-4CAD-A5D4-64888669E37F}" destId="{786219CC-B1DD-47E6-B45E-551DC42AD8FB}" srcOrd="2" destOrd="0" presId="urn:microsoft.com/office/officeart/2005/8/layout/hProcess4"/>
    <dgm:cxn modelId="{3A3E8629-599A-41EC-BFEB-16302CD7EE4D}" type="presParOf" srcId="{005CFC72-4F55-4CAD-A5D4-64888669E37F}" destId="{C706901C-EFCA-4C75-BB09-B62C333D4738}" srcOrd="3" destOrd="0" presId="urn:microsoft.com/office/officeart/2005/8/layout/hProcess4"/>
    <dgm:cxn modelId="{087C4B34-9EEF-4A0A-BB28-32CB1853993F}" type="presParOf" srcId="{005CFC72-4F55-4CAD-A5D4-64888669E37F}" destId="{460DFCFE-A28A-47CB-A8F4-F5DE73DA28A7}" srcOrd="4" destOrd="0" presId="urn:microsoft.com/office/officeart/2005/8/layout/hProcess4"/>
    <dgm:cxn modelId="{CC6515C5-184C-43D1-B2D4-174489828574}" type="presParOf" srcId="{79FDE326-3E57-4158-84BC-0D4B58FCAF35}" destId="{4D558C69-FF32-4971-8632-90BF108AA6E3}" srcOrd="1" destOrd="0" presId="urn:microsoft.com/office/officeart/2005/8/layout/hProcess4"/>
    <dgm:cxn modelId="{46A273C7-0556-4604-ACC1-46C8881AFCDB}" type="presParOf" srcId="{79FDE326-3E57-4158-84BC-0D4B58FCAF35}" destId="{D4666B24-0FC9-45B6-9A8F-EEF3A3E41BDE}" srcOrd="2" destOrd="0" presId="urn:microsoft.com/office/officeart/2005/8/layout/hProcess4"/>
    <dgm:cxn modelId="{9995A6F7-3599-40E7-9289-66B3DF2B3AF6}" type="presParOf" srcId="{D4666B24-0FC9-45B6-9A8F-EEF3A3E41BDE}" destId="{08A33B62-64F4-44ED-953C-00CF8D327CC1}" srcOrd="0" destOrd="0" presId="urn:microsoft.com/office/officeart/2005/8/layout/hProcess4"/>
    <dgm:cxn modelId="{F73F8EAE-B68D-4530-9E0E-1D61B154A382}" type="presParOf" srcId="{D4666B24-0FC9-45B6-9A8F-EEF3A3E41BDE}" destId="{84762B71-A392-468E-943C-50F65141BE31}" srcOrd="1" destOrd="0" presId="urn:microsoft.com/office/officeart/2005/8/layout/hProcess4"/>
    <dgm:cxn modelId="{CF54BBFE-B823-4F77-AB0A-43272CC7CE13}" type="presParOf" srcId="{D4666B24-0FC9-45B6-9A8F-EEF3A3E41BDE}" destId="{34B83111-C2B0-4969-98A1-858386AEBD56}" srcOrd="2" destOrd="0" presId="urn:microsoft.com/office/officeart/2005/8/layout/hProcess4"/>
    <dgm:cxn modelId="{595F5B85-66BE-4970-A14D-73261A455174}" type="presParOf" srcId="{D4666B24-0FC9-45B6-9A8F-EEF3A3E41BDE}" destId="{0ED75A24-4A3F-48D0-BFEC-CC9B1B2905F8}" srcOrd="3" destOrd="0" presId="urn:microsoft.com/office/officeart/2005/8/layout/hProcess4"/>
    <dgm:cxn modelId="{5EAE7695-A4BB-4823-BCB4-37A87829775E}" type="presParOf" srcId="{D4666B24-0FC9-45B6-9A8F-EEF3A3E41BDE}" destId="{31B58EA0-AEF6-40BD-A9BC-E38ECF2DF1EB}" srcOrd="4" destOrd="0" presId="urn:microsoft.com/office/officeart/2005/8/layout/hProcess4"/>
    <dgm:cxn modelId="{62442E80-0183-4EC9-91DF-DED0B91AF518}" type="presParOf" srcId="{79FDE326-3E57-4158-84BC-0D4B58FCAF35}" destId="{1712030F-BB05-4676-A3EB-13D4342CD6CC}" srcOrd="3" destOrd="0" presId="urn:microsoft.com/office/officeart/2005/8/layout/hProcess4"/>
    <dgm:cxn modelId="{90E04A94-CCF4-406B-A117-581A6E91373D}" type="presParOf" srcId="{79FDE326-3E57-4158-84BC-0D4B58FCAF35}" destId="{D41C1D5A-7F9C-4603-BF09-376C8AB27A1A}" srcOrd="4" destOrd="0" presId="urn:microsoft.com/office/officeart/2005/8/layout/hProcess4"/>
    <dgm:cxn modelId="{8B3819B6-4F77-47C4-AEC4-102CBF1FF029}" type="presParOf" srcId="{D41C1D5A-7F9C-4603-BF09-376C8AB27A1A}" destId="{6B81A04C-B15B-467E-A24A-545D70FF5F04}" srcOrd="0" destOrd="0" presId="urn:microsoft.com/office/officeart/2005/8/layout/hProcess4"/>
    <dgm:cxn modelId="{AACC65A7-514B-4F2B-A39D-A70F8782E09B}" type="presParOf" srcId="{D41C1D5A-7F9C-4603-BF09-376C8AB27A1A}" destId="{B98E78C0-140B-4053-BC06-4E438541BB12}" srcOrd="1" destOrd="0" presId="urn:microsoft.com/office/officeart/2005/8/layout/hProcess4"/>
    <dgm:cxn modelId="{B15E7EF5-7ABA-462B-81A5-70BD2E155F80}" type="presParOf" srcId="{D41C1D5A-7F9C-4603-BF09-376C8AB27A1A}" destId="{19228503-250E-4213-AFCB-3F4BBC54316C}" srcOrd="2" destOrd="0" presId="urn:microsoft.com/office/officeart/2005/8/layout/hProcess4"/>
    <dgm:cxn modelId="{02C1232B-9644-4439-BDF8-E8359F9317BC}" type="presParOf" srcId="{D41C1D5A-7F9C-4603-BF09-376C8AB27A1A}" destId="{66C4DDF8-853E-4D28-A971-1287970536AF}" srcOrd="3" destOrd="0" presId="urn:microsoft.com/office/officeart/2005/8/layout/hProcess4"/>
    <dgm:cxn modelId="{78173C85-41F8-4FAA-B884-4EA4FC0E0EBE}" type="presParOf" srcId="{D41C1D5A-7F9C-4603-BF09-376C8AB27A1A}" destId="{549B08AD-D783-445A-8348-84AF14FC4A0A}" srcOrd="4" destOrd="0" presId="urn:microsoft.com/office/officeart/2005/8/layout/hProcess4"/>
    <dgm:cxn modelId="{18479431-FC7F-4D81-8BFE-6AE0D1E2ED3C}" type="presParOf" srcId="{79FDE326-3E57-4158-84BC-0D4B58FCAF35}" destId="{6DF2D203-E795-4E14-93FF-AA54BABA6A9B}" srcOrd="5" destOrd="0" presId="urn:microsoft.com/office/officeart/2005/8/layout/hProcess4"/>
    <dgm:cxn modelId="{5EA09D0E-0CA5-48EC-95AD-1148AB5B5687}" type="presParOf" srcId="{79FDE326-3E57-4158-84BC-0D4B58FCAF35}" destId="{500321C2-1F8A-400E-A5E0-33E101BD7D6D}" srcOrd="6" destOrd="0" presId="urn:microsoft.com/office/officeart/2005/8/layout/hProcess4"/>
    <dgm:cxn modelId="{86985A1A-AF06-4C86-B041-F72807CD0A8C}" type="presParOf" srcId="{500321C2-1F8A-400E-A5E0-33E101BD7D6D}" destId="{DFA27D4B-1F55-48D0-BDA8-718A3961D52F}" srcOrd="0" destOrd="0" presId="urn:microsoft.com/office/officeart/2005/8/layout/hProcess4"/>
    <dgm:cxn modelId="{341BA8FE-17DF-4421-83A5-5B4E345FB1B2}" type="presParOf" srcId="{500321C2-1F8A-400E-A5E0-33E101BD7D6D}" destId="{1504C726-AE92-4CF7-A553-61BD26A0A1B9}" srcOrd="1" destOrd="0" presId="urn:microsoft.com/office/officeart/2005/8/layout/hProcess4"/>
    <dgm:cxn modelId="{4E8CC3B2-6049-4673-8FC2-9288ABA0667C}" type="presParOf" srcId="{500321C2-1F8A-400E-A5E0-33E101BD7D6D}" destId="{D76B6E26-0AD5-4283-B7DC-1402191069B9}" srcOrd="2" destOrd="0" presId="urn:microsoft.com/office/officeart/2005/8/layout/hProcess4"/>
    <dgm:cxn modelId="{18D8B450-B304-4795-97AB-89410CE149BA}" type="presParOf" srcId="{500321C2-1F8A-400E-A5E0-33E101BD7D6D}" destId="{AB40CBD3-35D5-4880-8547-1596C396F341}" srcOrd="3" destOrd="0" presId="urn:microsoft.com/office/officeart/2005/8/layout/hProcess4"/>
    <dgm:cxn modelId="{D5D026DE-AC60-496F-A49D-62DF7C5B1A66}" type="presParOf" srcId="{500321C2-1F8A-400E-A5E0-33E101BD7D6D}" destId="{D1A9BD46-A787-4CA5-953E-816A8C2EF462}" srcOrd="4" destOrd="0" presId="urn:microsoft.com/office/officeart/2005/8/layout/hProcess4"/>
    <dgm:cxn modelId="{9716F2CA-4C7D-4B14-A881-3CA2767EFA64}" type="presParOf" srcId="{79FDE326-3E57-4158-84BC-0D4B58FCAF35}" destId="{4CA5D913-8C60-42A6-8061-376CE3438023}" srcOrd="7" destOrd="0" presId="urn:microsoft.com/office/officeart/2005/8/layout/hProcess4"/>
    <dgm:cxn modelId="{B827E739-D0BC-4A18-8808-5FF4150C1D03}" type="presParOf" srcId="{79FDE326-3E57-4158-84BC-0D4B58FCAF35}" destId="{8494CF60-47E4-4F01-9B56-0829318EFD92}" srcOrd="8" destOrd="0" presId="urn:microsoft.com/office/officeart/2005/8/layout/hProcess4"/>
    <dgm:cxn modelId="{54158684-6F25-4FA9-B7F4-FD864A8E3B88}" type="presParOf" srcId="{8494CF60-47E4-4F01-9B56-0829318EFD92}" destId="{5B36A370-60CF-48B9-942F-048BC0C505E9}" srcOrd="0" destOrd="0" presId="urn:microsoft.com/office/officeart/2005/8/layout/hProcess4"/>
    <dgm:cxn modelId="{1B9BCFCD-C529-451E-85CC-EB11358B7575}" type="presParOf" srcId="{8494CF60-47E4-4F01-9B56-0829318EFD92}" destId="{0237E763-E996-42E2-94A6-706F38719C85}" srcOrd="1" destOrd="0" presId="urn:microsoft.com/office/officeart/2005/8/layout/hProcess4"/>
    <dgm:cxn modelId="{A514A04B-3B49-4E45-BAB2-4A54C8A6D283}" type="presParOf" srcId="{8494CF60-47E4-4F01-9B56-0829318EFD92}" destId="{4B4B874F-C6CE-4EFE-90A1-BE2607AE8F3C}" srcOrd="2" destOrd="0" presId="urn:microsoft.com/office/officeart/2005/8/layout/hProcess4"/>
    <dgm:cxn modelId="{40A06421-4F14-4DDC-B249-8C060F8F411D}" type="presParOf" srcId="{8494CF60-47E4-4F01-9B56-0829318EFD92}" destId="{1906EF10-68B6-4716-8152-EC4735EB901C}" srcOrd="3" destOrd="0" presId="urn:microsoft.com/office/officeart/2005/8/layout/hProcess4"/>
    <dgm:cxn modelId="{8A04F8C2-96BB-4C43-ABE1-31210DDCD931}" type="presParOf" srcId="{8494CF60-47E4-4F01-9B56-0829318EFD92}" destId="{59B11EE9-F44E-4E7A-B73A-B85075337CE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470C4-33AA-4BCA-A205-348A844CA5AD}">
      <dsp:nvSpPr>
        <dsp:cNvPr id="0" name=""/>
        <dsp:cNvSpPr/>
      </dsp:nvSpPr>
      <dsp:spPr>
        <a:xfrm>
          <a:off x="104464" y="633441"/>
          <a:ext cx="1248008" cy="2772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b="1" kern="1200" dirty="0" smtClean="0"/>
            <a:t>실습기관 및 학생섭외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학과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b="1" kern="1200" dirty="0" smtClean="0"/>
            <a:t>실습기관과 </a:t>
          </a:r>
          <a:r>
            <a:rPr lang="ko-KR" altLang="en-US" sz="1100" b="1" kern="1200" dirty="0" err="1" smtClean="0"/>
            <a:t>학생매칭진행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학과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b="1" kern="1200" dirty="0" smtClean="0"/>
            <a:t>학과 자체 실습오리엔테이션 실시</a:t>
          </a:r>
          <a:endParaRPr lang="ko-KR" altLang="en-US" sz="1100" b="1" kern="1200" dirty="0"/>
        </a:p>
      </dsp:txBody>
      <dsp:txXfrm>
        <a:off x="141017" y="669994"/>
        <a:ext cx="1174902" cy="2105411"/>
      </dsp:txXfrm>
    </dsp:sp>
    <dsp:sp modelId="{4D558C69-FF32-4971-8632-90BF108AA6E3}">
      <dsp:nvSpPr>
        <dsp:cNvPr id="0" name=""/>
        <dsp:cNvSpPr/>
      </dsp:nvSpPr>
      <dsp:spPr>
        <a:xfrm>
          <a:off x="333589" y="2213563"/>
          <a:ext cx="1660392" cy="1660392"/>
        </a:xfrm>
        <a:prstGeom prst="leftCircularArrow">
          <a:avLst>
            <a:gd name="adj1" fmla="val 2531"/>
            <a:gd name="adj2" fmla="val 306962"/>
            <a:gd name="adj3" fmla="val 2122331"/>
            <a:gd name="adj4" fmla="val 9064347"/>
            <a:gd name="adj5" fmla="val 29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6901C-EFCA-4C75-BB09-B62C333D4738}">
      <dsp:nvSpPr>
        <dsp:cNvPr id="0" name=""/>
        <dsp:cNvSpPr/>
      </dsp:nvSpPr>
      <dsp:spPr>
        <a:xfrm>
          <a:off x="308847" y="2564100"/>
          <a:ext cx="1071330" cy="8417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dirty="0" smtClean="0"/>
            <a:t>실습기관과 실습학생 </a:t>
          </a:r>
          <a:r>
            <a:rPr lang="ko-KR" altLang="en-US" sz="1200" b="1" kern="1200" dirty="0" err="1" smtClean="0"/>
            <a:t>매칭</a:t>
          </a:r>
          <a:r>
            <a:rPr lang="ko-KR" altLang="en-US" sz="1200" b="1" kern="1200" dirty="0" smtClean="0"/>
            <a:t> 확정</a:t>
          </a:r>
          <a:r>
            <a:rPr lang="en-US" altLang="ko-KR" sz="1200" b="1" kern="1200" dirty="0" smtClean="0"/>
            <a:t>(</a:t>
          </a:r>
          <a:r>
            <a:rPr lang="ko-KR" altLang="en-US" sz="1200" b="1" kern="1200" dirty="0" smtClean="0"/>
            <a:t>학과</a:t>
          </a:r>
          <a:r>
            <a:rPr lang="en-US" altLang="ko-KR" sz="1200" b="1" kern="1200" dirty="0" smtClean="0"/>
            <a:t>)</a:t>
          </a:r>
          <a:r>
            <a:rPr lang="ko-KR" altLang="en-US" sz="1200" b="1" kern="1200" dirty="0" smtClean="0"/>
            <a:t> </a:t>
          </a:r>
          <a:endParaRPr lang="ko-KR" altLang="en-US" sz="1200" b="1" kern="1200" dirty="0"/>
        </a:p>
      </dsp:txBody>
      <dsp:txXfrm>
        <a:off x="333502" y="2588755"/>
        <a:ext cx="1022020" cy="792479"/>
      </dsp:txXfrm>
    </dsp:sp>
    <dsp:sp modelId="{84762B71-A392-468E-943C-50F65141BE31}">
      <dsp:nvSpPr>
        <dsp:cNvPr id="0" name=""/>
        <dsp:cNvSpPr/>
      </dsp:nvSpPr>
      <dsp:spPr>
        <a:xfrm>
          <a:off x="1541974" y="1918099"/>
          <a:ext cx="1856453" cy="15787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100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b="1" kern="1200" dirty="0" smtClean="0"/>
            <a:t>현장실습실시</a:t>
          </a:r>
          <a:r>
            <a:rPr lang="en-US" altLang="ko-KR" sz="1100" b="1" kern="1200" dirty="0" smtClean="0"/>
            <a:t>(~8</a:t>
          </a:r>
          <a:r>
            <a:rPr lang="ko-KR" altLang="en-US" sz="1100" b="1" kern="1200" dirty="0" smtClean="0"/>
            <a:t>월말</a:t>
          </a:r>
          <a:r>
            <a:rPr lang="en-US" altLang="ko-KR" sz="1100" b="1" kern="1200" dirty="0" smtClean="0"/>
            <a:t>)</a:t>
          </a:r>
          <a:endParaRPr lang="ko-KR" altLang="en-US" sz="1100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b="1" kern="1200" dirty="0" smtClean="0"/>
            <a:t>2</a:t>
          </a:r>
          <a:r>
            <a:rPr lang="ko-KR" altLang="en-US" sz="1100" b="1" kern="1200" dirty="0" smtClean="0"/>
            <a:t>학기 수강신청 시 </a:t>
          </a:r>
          <a:r>
            <a:rPr lang="en-US" altLang="ko-KR" sz="1100" b="1" kern="1200" dirty="0" smtClean="0"/>
            <a:t>‘</a:t>
          </a:r>
          <a:r>
            <a:rPr lang="ko-KR" altLang="en-US" sz="1100" b="1" kern="1200" dirty="0" smtClean="0"/>
            <a:t>임상사회복지실습</a:t>
          </a:r>
          <a:r>
            <a:rPr lang="en-US" altLang="ko-KR" sz="1100" b="1" kern="1200" dirty="0" smtClean="0"/>
            <a:t>’</a:t>
          </a:r>
          <a:r>
            <a:rPr lang="ko-KR" altLang="en-US" sz="1100" b="1" kern="1200" dirty="0" smtClean="0"/>
            <a:t>교과목  必 수강신청  안내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학과</a:t>
          </a:r>
          <a:r>
            <a:rPr lang="en-US" altLang="ko-KR" sz="1100" b="1" kern="1200" dirty="0" smtClean="0"/>
            <a:t>)</a:t>
          </a:r>
          <a:r>
            <a:rPr lang="ko-KR" altLang="en-US" sz="1100" b="1" kern="1200" dirty="0" smtClean="0"/>
            <a:t>            </a:t>
          </a:r>
          <a:endParaRPr lang="ko-KR" altLang="en-US" sz="1100" kern="1200" dirty="0"/>
        </a:p>
      </dsp:txBody>
      <dsp:txXfrm>
        <a:off x="1578306" y="2292737"/>
        <a:ext cx="1783789" cy="1167792"/>
      </dsp:txXfrm>
    </dsp:sp>
    <dsp:sp modelId="{1712030F-BB05-4676-A3EB-13D4342CD6CC}">
      <dsp:nvSpPr>
        <dsp:cNvPr id="0" name=""/>
        <dsp:cNvSpPr/>
      </dsp:nvSpPr>
      <dsp:spPr>
        <a:xfrm>
          <a:off x="1691835" y="-74399"/>
          <a:ext cx="2752242" cy="2752242"/>
        </a:xfrm>
        <a:prstGeom prst="circularArrow">
          <a:avLst>
            <a:gd name="adj1" fmla="val 1527"/>
            <a:gd name="adj2" fmla="val 180980"/>
            <a:gd name="adj3" fmla="val 452177"/>
            <a:gd name="adj4" fmla="val 14984179"/>
            <a:gd name="adj5" fmla="val 1781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75A24-4A3F-48D0-BFEC-CC9B1B2905F8}">
      <dsp:nvSpPr>
        <dsp:cNvPr id="0" name=""/>
        <dsp:cNvSpPr/>
      </dsp:nvSpPr>
      <dsp:spPr>
        <a:xfrm>
          <a:off x="1723585" y="53479"/>
          <a:ext cx="1767063" cy="2459862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800" b="1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수강신청 </a:t>
          </a:r>
          <a:r>
            <a:rPr lang="ko-KR" altLang="en-US" sz="1100" b="1" kern="1200" dirty="0" err="1" smtClean="0"/>
            <a:t>완료후</a:t>
          </a:r>
          <a:r>
            <a:rPr lang="ko-KR" altLang="en-US" sz="1100" b="1" kern="1200" dirty="0" smtClean="0"/>
            <a:t>  </a:t>
          </a:r>
          <a:endParaRPr lang="en-US" altLang="ko-KR" sz="1100" b="1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학과</a:t>
          </a:r>
          <a:r>
            <a:rPr lang="ko-KR" altLang="en-US" sz="1100" b="1" kern="1200" dirty="0" smtClean="0">
              <a:latin typeface="맑은 고딕"/>
              <a:ea typeface="맑은 고딕"/>
            </a:rPr>
            <a:t>▶현장실습지원센터로 현장실습 지원요청</a:t>
          </a:r>
          <a:endParaRPr lang="en-US" altLang="ko-KR" sz="1100" b="1" kern="1200" dirty="0" smtClean="0">
            <a:latin typeface="맑은 고딕"/>
            <a:ea typeface="맑은 고딕"/>
          </a:endParaRPr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>
              <a:latin typeface="맑은 고딕"/>
              <a:ea typeface="맑은 고딕"/>
            </a:rPr>
            <a:t> 공문제출</a:t>
          </a:r>
          <a:r>
            <a:rPr lang="en-US" altLang="ko-KR" sz="1100" b="1" kern="1200" dirty="0" smtClean="0">
              <a:latin typeface="맑은 고딕"/>
              <a:ea typeface="맑은 고딕"/>
            </a:rPr>
            <a:t>(</a:t>
          </a:r>
          <a:r>
            <a:rPr lang="ko-KR" altLang="en-US" sz="1100" b="1" kern="1200" dirty="0" smtClean="0">
              <a:latin typeface="맑은 고딕"/>
              <a:ea typeface="맑은 고딕"/>
            </a:rPr>
            <a:t>학생명단 </a:t>
          </a:r>
          <a:r>
            <a:rPr lang="en-US" altLang="ko-KR" sz="1100" b="1" kern="1200" dirty="0" smtClean="0">
              <a:latin typeface="맑은 고딕"/>
              <a:ea typeface="맑은 고딕"/>
            </a:rPr>
            <a:t>/</a:t>
          </a:r>
          <a:r>
            <a:rPr lang="ko-KR" altLang="en-US" sz="1100" b="1" kern="1200" dirty="0" smtClean="0">
              <a:latin typeface="맑은 고딕"/>
              <a:ea typeface="맑은 고딕"/>
            </a:rPr>
            <a:t>실습기관명단첨부</a:t>
          </a:r>
          <a:r>
            <a:rPr lang="en-US" altLang="ko-KR" sz="1100" b="1" kern="1200" dirty="0" smtClean="0">
              <a:latin typeface="맑은 고딕"/>
              <a:ea typeface="맑은 고딕"/>
            </a:rPr>
            <a:t>)</a:t>
          </a:r>
          <a:r>
            <a:rPr lang="ko-KR" altLang="en-US" sz="1100" b="1" kern="1200" dirty="0" smtClean="0">
              <a:latin typeface="맑은 고딕"/>
              <a:ea typeface="맑은 고딕"/>
            </a:rPr>
            <a:t> 및</a:t>
          </a:r>
          <a:endParaRPr lang="en-US" altLang="ko-KR" sz="1100" b="1" kern="1200" dirty="0" smtClean="0">
            <a:latin typeface="맑은 고딕"/>
            <a:ea typeface="맑은 고딕"/>
          </a:endParaRPr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300" b="1" kern="1200" dirty="0" smtClean="0">
              <a:solidFill>
                <a:srgbClr val="FFFF00"/>
              </a:solidFill>
              <a:latin typeface="HY울릉도M" pitchFamily="18" charset="-127"/>
              <a:ea typeface="HY울릉도M" pitchFamily="18" charset="-127"/>
            </a:rPr>
            <a:t>*</a:t>
          </a:r>
          <a:r>
            <a:rPr lang="ko-KR" altLang="en-US" sz="1300" b="1" kern="1200" dirty="0" smtClean="0">
              <a:solidFill>
                <a:srgbClr val="FFFF00"/>
              </a:solidFill>
              <a:latin typeface="HY울릉도M" pitchFamily="18" charset="-127"/>
              <a:ea typeface="HY울릉도M" pitchFamily="18" charset="-127"/>
            </a:rPr>
            <a:t>실습기관지원비 지급관련서류</a:t>
          </a:r>
          <a:endParaRPr lang="en-US" altLang="ko-KR" sz="1300" b="1" kern="1200" dirty="0" smtClean="0">
            <a:solidFill>
              <a:srgbClr val="FFFF00"/>
            </a:solidFill>
            <a:latin typeface="HY울릉도M" pitchFamily="18" charset="-127"/>
            <a:ea typeface="HY울릉도M" pitchFamily="18" charset="-127"/>
          </a:endParaRPr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dirty="0" err="1" smtClean="0"/>
            <a:t>현장실습지원센터로제출</a:t>
          </a:r>
          <a:endParaRPr lang="en-US" altLang="ko-KR" sz="1200" b="1" kern="1200" dirty="0" smtClean="0"/>
        </a:p>
      </dsp:txBody>
      <dsp:txXfrm>
        <a:off x="1775341" y="105235"/>
        <a:ext cx="1663551" cy="2356350"/>
      </dsp:txXfrm>
    </dsp:sp>
    <dsp:sp modelId="{B98E78C0-140B-4053-BC06-4E438541BB12}">
      <dsp:nvSpPr>
        <dsp:cNvPr id="0" name=""/>
        <dsp:cNvSpPr/>
      </dsp:nvSpPr>
      <dsp:spPr>
        <a:xfrm>
          <a:off x="3776997" y="1239385"/>
          <a:ext cx="1452539" cy="2047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b="1" kern="1200" dirty="0" smtClean="0"/>
            <a:t>수강신청명단 및 실습기관지원비 지급 관련서류 확인 후 실습기관 지원비 지급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센터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b="1" kern="1200" dirty="0" smtClean="0"/>
            <a:t> </a:t>
          </a:r>
          <a:r>
            <a:rPr lang="ko-KR" altLang="en-US" sz="1100" b="1" kern="1200" dirty="0" smtClean="0"/>
            <a:t>현장실습 완료 후 </a:t>
          </a:r>
          <a:r>
            <a:rPr lang="en-US" altLang="ko-KR" sz="1100" b="1" kern="1200" dirty="0" smtClean="0"/>
            <a:t>‘</a:t>
          </a:r>
          <a:r>
            <a:rPr lang="ko-KR" altLang="en-US" sz="1100" b="1" kern="1200" dirty="0" smtClean="0"/>
            <a:t>임상사회복지실습 수강</a:t>
          </a:r>
          <a:r>
            <a:rPr lang="en-US" altLang="ko-KR" sz="1100" b="1" kern="1200" dirty="0" smtClean="0"/>
            <a:t>’(</a:t>
          </a:r>
          <a:r>
            <a:rPr lang="ko-KR" altLang="en-US" sz="1100" b="1" kern="1200" dirty="0" smtClean="0"/>
            <a:t>실습학생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</dsp:txBody>
      <dsp:txXfrm>
        <a:off x="3819540" y="1281928"/>
        <a:ext cx="1367453" cy="1523421"/>
      </dsp:txXfrm>
    </dsp:sp>
    <dsp:sp modelId="{6DF2D203-E795-4E14-93FF-AA54BABA6A9B}">
      <dsp:nvSpPr>
        <dsp:cNvPr id="0" name=""/>
        <dsp:cNvSpPr/>
      </dsp:nvSpPr>
      <dsp:spPr>
        <a:xfrm>
          <a:off x="4406618" y="2405173"/>
          <a:ext cx="1587420" cy="1587420"/>
        </a:xfrm>
        <a:prstGeom prst="leftCircularArrow">
          <a:avLst>
            <a:gd name="adj1" fmla="val 2647"/>
            <a:gd name="adj2" fmla="val 321942"/>
            <a:gd name="adj3" fmla="val 1094756"/>
            <a:gd name="adj4" fmla="val 8021793"/>
            <a:gd name="adj5" fmla="val 3089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4DDF8-853E-4D28-A971-1287970536AF}">
      <dsp:nvSpPr>
        <dsp:cNvPr id="0" name=""/>
        <dsp:cNvSpPr/>
      </dsp:nvSpPr>
      <dsp:spPr>
        <a:xfrm>
          <a:off x="4147788" y="3105370"/>
          <a:ext cx="1071330" cy="634456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dirty="0" smtClean="0"/>
            <a:t>학점인정</a:t>
          </a:r>
          <a:endParaRPr lang="en-US" altLang="ko-KR" sz="1200" b="1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200" b="1" kern="1200" dirty="0" smtClean="0"/>
            <a:t>(</a:t>
          </a:r>
          <a:r>
            <a:rPr lang="ko-KR" altLang="en-US" sz="1200" b="1" kern="1200" dirty="0" smtClean="0"/>
            <a:t>학과</a:t>
          </a:r>
          <a:r>
            <a:rPr lang="en-US" altLang="ko-KR" sz="1200" b="1" kern="1200" dirty="0" smtClean="0"/>
            <a:t>)</a:t>
          </a:r>
          <a:endParaRPr lang="ko-KR" altLang="en-US" sz="1200" b="1" kern="1200" dirty="0"/>
        </a:p>
      </dsp:txBody>
      <dsp:txXfrm>
        <a:off x="4166371" y="3123953"/>
        <a:ext cx="1034164" cy="597290"/>
      </dsp:txXfrm>
    </dsp:sp>
    <dsp:sp modelId="{1504C726-AE92-4CF7-A553-61BD26A0A1B9}">
      <dsp:nvSpPr>
        <dsp:cNvPr id="0" name=""/>
        <dsp:cNvSpPr/>
      </dsp:nvSpPr>
      <dsp:spPr>
        <a:xfrm>
          <a:off x="5439924" y="2006649"/>
          <a:ext cx="1501797" cy="1293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b="1" kern="1200" dirty="0" smtClean="0"/>
            <a:t>12</a:t>
          </a:r>
          <a:r>
            <a:rPr lang="ko-KR" altLang="en-US" sz="1100" b="1" kern="1200" dirty="0" smtClean="0"/>
            <a:t>월 중순까지 학점인정 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실습일지 및 학점인정 근거서류는 학과에서 보관</a:t>
          </a:r>
          <a:r>
            <a:rPr lang="en-US" altLang="ko-KR" sz="1100" b="1" kern="1200" dirty="0" smtClean="0"/>
            <a:t>)</a:t>
          </a:r>
          <a:endParaRPr lang="ko-KR" altLang="en-US" sz="1000" kern="1200" dirty="0"/>
        </a:p>
      </dsp:txBody>
      <dsp:txXfrm>
        <a:off x="5469694" y="2313627"/>
        <a:ext cx="1442257" cy="956892"/>
      </dsp:txXfrm>
    </dsp:sp>
    <dsp:sp modelId="{4CA5D913-8C60-42A6-8061-376CE3438023}">
      <dsp:nvSpPr>
        <dsp:cNvPr id="0" name=""/>
        <dsp:cNvSpPr/>
      </dsp:nvSpPr>
      <dsp:spPr>
        <a:xfrm>
          <a:off x="5464780" y="161697"/>
          <a:ext cx="2384061" cy="2384061"/>
        </a:xfrm>
        <a:prstGeom prst="circularArrow">
          <a:avLst>
            <a:gd name="adj1" fmla="val 1763"/>
            <a:gd name="adj2" fmla="val 210048"/>
            <a:gd name="adj3" fmla="val 312414"/>
            <a:gd name="adj4" fmla="val 14873484"/>
            <a:gd name="adj5" fmla="val 2057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0CBD3-35D5-4880-8547-1596C396F341}">
      <dsp:nvSpPr>
        <dsp:cNvPr id="0" name=""/>
        <dsp:cNvSpPr/>
      </dsp:nvSpPr>
      <dsp:spPr>
        <a:xfrm>
          <a:off x="5441604" y="291524"/>
          <a:ext cx="1567410" cy="1992265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현장실습교과목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이수확인증빙서류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학과 </a:t>
          </a:r>
          <a:r>
            <a:rPr lang="ko-KR" altLang="en-US" sz="1100" b="1" kern="1200" dirty="0" smtClean="0">
              <a:latin typeface="맑은 고딕"/>
              <a:ea typeface="맑은 고딕"/>
            </a:rPr>
            <a:t>▶현장실습지원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센터로 공문제출</a:t>
          </a: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학생명단</a:t>
          </a:r>
          <a:r>
            <a:rPr lang="en-US" altLang="ko-KR" sz="1100" b="1" kern="1200" dirty="0" smtClean="0"/>
            <a:t>/</a:t>
          </a:r>
          <a:r>
            <a:rPr lang="ko-KR" altLang="en-US" sz="1100" b="1" kern="1200" dirty="0" smtClean="0"/>
            <a:t>현장실습이수확인서 첨부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</dsp:txBody>
      <dsp:txXfrm>
        <a:off x="5487512" y="337432"/>
        <a:ext cx="1475594" cy="1900449"/>
      </dsp:txXfrm>
    </dsp:sp>
    <dsp:sp modelId="{0237E763-E996-42E2-94A6-706F38719C85}">
      <dsp:nvSpPr>
        <dsp:cNvPr id="0" name=""/>
        <dsp:cNvSpPr/>
      </dsp:nvSpPr>
      <dsp:spPr>
        <a:xfrm>
          <a:off x="7256188" y="1582342"/>
          <a:ext cx="1322264" cy="1314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b="1" kern="1200" dirty="0" err="1" smtClean="0"/>
            <a:t>학점이수자명단</a:t>
          </a:r>
          <a:r>
            <a:rPr lang="ko-KR" altLang="en-US" sz="1200" b="1" kern="1200" dirty="0" smtClean="0"/>
            <a:t> 확인 후 학생실습지원비 지급</a:t>
          </a:r>
          <a:endParaRPr lang="ko-KR" altLang="en-US" sz="1200" b="1" kern="1200" dirty="0"/>
        </a:p>
      </dsp:txBody>
      <dsp:txXfrm>
        <a:off x="7286441" y="1612595"/>
        <a:ext cx="1261758" cy="972399"/>
      </dsp:txXfrm>
    </dsp:sp>
    <dsp:sp modelId="{1906EF10-68B6-4716-8152-EC4735EB901C}">
      <dsp:nvSpPr>
        <dsp:cNvPr id="0" name=""/>
        <dsp:cNvSpPr/>
      </dsp:nvSpPr>
      <dsp:spPr>
        <a:xfrm>
          <a:off x="7237268" y="2819235"/>
          <a:ext cx="1375759" cy="58713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dirty="0" smtClean="0"/>
            <a:t>학생실습수당지급</a:t>
          </a:r>
          <a:endParaRPr lang="en-US" altLang="ko-KR" sz="1200" b="1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200" b="1" kern="1200" dirty="0" smtClean="0"/>
            <a:t>(</a:t>
          </a:r>
          <a:r>
            <a:rPr lang="ko-KR" altLang="en-US" sz="1200" b="1" kern="1200" dirty="0" smtClean="0"/>
            <a:t>센터</a:t>
          </a:r>
          <a:r>
            <a:rPr lang="en-US" altLang="ko-KR" sz="1200" b="1" kern="1200" dirty="0" smtClean="0"/>
            <a:t>)</a:t>
          </a:r>
        </a:p>
      </dsp:txBody>
      <dsp:txXfrm>
        <a:off x="7254465" y="2836432"/>
        <a:ext cx="1341365" cy="552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D81B5-1D7A-4BF4-9A3B-6DEF7E448A71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42670-11DA-4532-8C60-9670D26625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007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2670-11DA-4532-8C60-9670D26625A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783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79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7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6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11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35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07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04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80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7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41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04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0033F-F4B4-4EB4-997F-67E5C535B939}" type="datetimeFigureOut">
              <a:rPr lang="ko-KR" altLang="en-US" smtClean="0"/>
              <a:pPr/>
              <a:t>2014-05-26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24C0B-4B78-4559-902F-1C868B65A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44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o-KR" altLang="en-US" sz="2200" b="1" dirty="0" smtClean="0"/>
              <a:t>임상사회복지실</a:t>
            </a:r>
            <a:r>
              <a:rPr lang="ko-KR" altLang="en-US" sz="2200" b="1" dirty="0"/>
              <a:t>습</a:t>
            </a:r>
            <a:r>
              <a:rPr lang="ko-KR" altLang="en-US" sz="2200" b="1" dirty="0" smtClean="0"/>
              <a:t>의 </a:t>
            </a:r>
            <a:r>
              <a:rPr lang="en-US" altLang="ko-KR" sz="2200" b="1" dirty="0" smtClean="0"/>
              <a:t>LINC</a:t>
            </a:r>
            <a:r>
              <a:rPr lang="ko-KR" altLang="en-US" sz="2200" b="1" dirty="0" smtClean="0"/>
              <a:t>사업 현장실습 연계 이수 과정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ko-KR" altLang="en-US" sz="1800" b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714826"/>
              </p:ext>
            </p:extLst>
          </p:nvPr>
        </p:nvGraphicFramePr>
        <p:xfrm>
          <a:off x="107504" y="1600200"/>
          <a:ext cx="89289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직사각형 6"/>
          <p:cNvSpPr/>
          <p:nvPr/>
        </p:nvSpPr>
        <p:spPr>
          <a:xfrm>
            <a:off x="1857356" y="3143248"/>
            <a:ext cx="1785950" cy="428628"/>
          </a:xfrm>
          <a:prstGeom prst="rect">
            <a:avLst/>
          </a:prstGeom>
          <a:solidFill>
            <a:srgbClr val="00B050">
              <a:alpha val="16000"/>
            </a:srgb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5715016"/>
            <a:ext cx="838322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2060"/>
                </a:solidFill>
              </a:rPr>
              <a:t>*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실습기관지원비 지급관련서류 </a:t>
            </a:r>
            <a:r>
              <a:rPr lang="en-US" altLang="ko-KR" sz="1600" b="1" dirty="0" smtClean="0">
                <a:solidFill>
                  <a:srgbClr val="002060"/>
                </a:solidFill>
              </a:rPr>
              <a:t>: 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현장실습실시확인서</a:t>
            </a:r>
            <a:r>
              <a:rPr lang="en-US" altLang="ko-KR" sz="16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사업자등록증</a:t>
            </a:r>
            <a:r>
              <a:rPr lang="en-US" altLang="ko-KR" sz="16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기관명의 계좌사본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cxnSp>
        <p:nvCxnSpPr>
          <p:cNvPr id="9" name="Shape 8"/>
          <p:cNvCxnSpPr/>
          <p:nvPr/>
        </p:nvCxnSpPr>
        <p:spPr>
          <a:xfrm rot="5400000">
            <a:off x="500034" y="4286256"/>
            <a:ext cx="2428892" cy="285752"/>
          </a:xfrm>
          <a:prstGeom prst="bentConnector3">
            <a:avLst>
              <a:gd name="adj1" fmla="val 832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78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139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임상사회복지실습의 LINC사업 현장실습 연계 이수 과정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21</cp:revision>
  <dcterms:created xsi:type="dcterms:W3CDTF">2013-05-23T01:25:48Z</dcterms:created>
  <dcterms:modified xsi:type="dcterms:W3CDTF">2014-05-26T09:01:30Z</dcterms:modified>
</cp:coreProperties>
</file>