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68" r:id="rId15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국가교육근로 관리\장학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9" b="5383"/>
          <a:stretch/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0116616" y="263691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국가교육근로장학금 신청하기</a:t>
            </a:r>
            <a:endParaRPr lang="ko-KR" altLang="en-US" sz="3200" dirty="0">
              <a:solidFill>
                <a:schemeClr val="accent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71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국가교육근로 관리\한국장학 교육\출근부 관리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8" r="13788" b="9503"/>
          <a:stretch/>
        </p:blipFill>
        <p:spPr bwMode="auto">
          <a:xfrm>
            <a:off x="0" y="1052736"/>
            <a:ext cx="9143999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국가교육근로장학금</a:t>
            </a:r>
            <a:r>
              <a:rPr lang="ko-KR" altLang="en-US" sz="3200" dirty="0" smtClean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기록하기</a:t>
            </a:r>
            <a:endParaRPr lang="ko-KR" altLang="en-US" sz="3200" dirty="0">
              <a:solidFill>
                <a:schemeClr val="accent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640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국가교육근로 관리\한국장학 교육\업무 계획서 관리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12089" b="6726"/>
          <a:stretch/>
        </p:blipFill>
        <p:spPr bwMode="auto">
          <a:xfrm>
            <a:off x="0" y="1063678"/>
            <a:ext cx="9144000" cy="57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국가교육근로장학금</a:t>
            </a:r>
            <a:r>
              <a:rPr lang="ko-KR" altLang="en-US" sz="3200" dirty="0" smtClean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기록하기</a:t>
            </a:r>
            <a:endParaRPr lang="ko-KR" altLang="en-US" sz="3200" dirty="0">
              <a:solidFill>
                <a:schemeClr val="accent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5099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국가교육근로 관리\한국장학 교육\출근부 관리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8" r="13745" b="34038"/>
          <a:stretch/>
        </p:blipFill>
        <p:spPr bwMode="auto">
          <a:xfrm>
            <a:off x="1" y="1052736"/>
            <a:ext cx="9144000" cy="58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국가교육근로장학금</a:t>
            </a:r>
            <a:r>
              <a:rPr lang="ko-KR" altLang="en-US" sz="3200" dirty="0" smtClean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기록하기</a:t>
            </a:r>
            <a:endParaRPr lang="ko-KR" altLang="en-US" sz="3200" dirty="0">
              <a:solidFill>
                <a:schemeClr val="accent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640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국가교육근로장학금</a:t>
            </a:r>
            <a:r>
              <a:rPr lang="ko-KR" altLang="en-US" sz="3200" dirty="0" smtClean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기록하기</a:t>
            </a:r>
            <a:endParaRPr lang="ko-KR" altLang="en-US" sz="3200" dirty="0">
              <a:solidFill>
                <a:schemeClr val="accent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3314" name="Picture 2" descr="C:\Users\USER\Desktop\국가교육근로 관리\기관 평가\평가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0" r="8537" b="26757"/>
          <a:stretch/>
        </p:blipFill>
        <p:spPr bwMode="auto">
          <a:xfrm>
            <a:off x="-18220" y="1052736"/>
            <a:ext cx="916222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57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국가교육근로장학금</a:t>
            </a:r>
            <a:r>
              <a:rPr lang="ko-KR" altLang="en-US" sz="3200" dirty="0" smtClean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기록하기</a:t>
            </a:r>
            <a:endParaRPr lang="ko-KR" altLang="en-US" sz="3200" dirty="0">
              <a:solidFill>
                <a:schemeClr val="accent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4338" name="Picture 2" descr="C:\Users\USER\Desktop\국가교육근로 관리\기관 평가\평가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" r="8016" b="11605"/>
          <a:stretch/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국가교육근로 관리\장학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" b="5720"/>
          <a:stretch/>
        </p:blipFill>
        <p:spPr bwMode="auto">
          <a:xfrm>
            <a:off x="726" y="1052736"/>
            <a:ext cx="9143274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국가교육근로장학금 신청하기</a:t>
            </a:r>
            <a:endParaRPr lang="ko-KR" altLang="en-US" sz="3200" dirty="0">
              <a:solidFill>
                <a:schemeClr val="accent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351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국가교육근로 관리\장학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9" b="5334"/>
          <a:stretch/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국가교육근로장학금 신청하기</a:t>
            </a:r>
            <a:endParaRPr lang="ko-KR" altLang="en-US" sz="3200" dirty="0">
              <a:solidFill>
                <a:schemeClr val="accent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5744925" y="501317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7020272" y="4437112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7" name="꺾인 연결선 6"/>
          <p:cNvCxnSpPr>
            <a:endCxn id="6" idx="4"/>
          </p:cNvCxnSpPr>
          <p:nvPr/>
        </p:nvCxnSpPr>
        <p:spPr>
          <a:xfrm flipV="1">
            <a:off x="6176973" y="4869160"/>
            <a:ext cx="1059323" cy="360040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380312" y="5157192"/>
            <a:ext cx="1512168" cy="4320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中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택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5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국가교육근로 관리\출근부 관리\사진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5114"/>
          <a:stretch/>
        </p:blipFill>
        <p:spPr bwMode="auto">
          <a:xfrm>
            <a:off x="-1" y="1052736"/>
            <a:ext cx="9144001" cy="58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국가교육근로장학금 등록하기</a:t>
            </a:r>
            <a:endParaRPr lang="ko-KR" altLang="en-US" sz="3200" dirty="0">
              <a:solidFill>
                <a:schemeClr val="accent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785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국가교육근로 관리\출근부 관리\사진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4" r="9035" b="35467"/>
          <a:stretch/>
        </p:blipFill>
        <p:spPr bwMode="auto">
          <a:xfrm>
            <a:off x="0" y="1052736"/>
            <a:ext cx="9172625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국가교육근로장학금 등록하기</a:t>
            </a:r>
            <a:endParaRPr lang="ko-KR" altLang="en-US" sz="3200" dirty="0">
              <a:solidFill>
                <a:schemeClr val="accent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5436096" y="3140968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5436096" y="5448690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5004048" y="285293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04048" y="396951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04048" y="459228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004048" y="516065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4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472100" y="3811352"/>
            <a:ext cx="1332148" cy="1561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364088" y="5157192"/>
            <a:ext cx="1584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안전교육이수보고서</a:t>
            </a:r>
            <a:endParaRPr lang="ko-KR" altLang="en-US" sz="12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364088" y="3811352"/>
            <a:ext cx="1440160" cy="553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서약서 </a:t>
            </a:r>
            <a:r>
              <a:rPr lang="en-US" altLang="ko-KR" sz="11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</a:t>
            </a:r>
          </a:p>
          <a:p>
            <a:r>
              <a:rPr lang="ko-KR" altLang="en-US" sz="11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사이버오리엔테이션</a:t>
            </a:r>
            <a:endParaRPr lang="ko-KR" altLang="en-US" sz="11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364088" y="4581128"/>
            <a:ext cx="12961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업무계획서관리</a:t>
            </a:r>
            <a:endParaRPr lang="ko-KR" altLang="en-US" sz="12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472100" y="2811624"/>
            <a:ext cx="1332148" cy="257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364088" y="2852936"/>
            <a:ext cx="12961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학업시간표관리</a:t>
            </a:r>
            <a:endParaRPr lang="ko-KR" altLang="en-US" sz="12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5436096" y="4869160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5436096" y="4293096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85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국가교육근로 관리\한국장학 교육\서약서오리엔테이션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1" r="8509" b="5883"/>
          <a:stretch/>
        </p:blipFill>
        <p:spPr bwMode="auto">
          <a:xfrm>
            <a:off x="0" y="1052736"/>
            <a:ext cx="9144000" cy="58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국가교육근로장학금 등록하기</a:t>
            </a:r>
            <a:endParaRPr lang="ko-KR" altLang="en-US" sz="3200" dirty="0">
              <a:solidFill>
                <a:schemeClr val="accent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785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1052736"/>
            <a:ext cx="9144000" cy="5805264"/>
            <a:chOff x="0" y="1052736"/>
            <a:chExt cx="9144000" cy="5805264"/>
          </a:xfrm>
        </p:grpSpPr>
        <p:pic>
          <p:nvPicPr>
            <p:cNvPr id="7170" name="Picture 2" descr="C:\Users\USER\Desktop\국가교육근로 관리\한국장학 교육\합업시간표 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57" r="7895" b="6941"/>
            <a:stretch/>
          </p:blipFill>
          <p:spPr bwMode="auto">
            <a:xfrm>
              <a:off x="0" y="1052736"/>
              <a:ext cx="9144000" cy="2808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C:\Users\USER\Desktop\국가교육근로 관리\한국장학 교육\합업시간표 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41" r="7895" b="13864"/>
            <a:stretch/>
          </p:blipFill>
          <p:spPr bwMode="auto">
            <a:xfrm>
              <a:off x="0" y="3789040"/>
              <a:ext cx="9144000" cy="3068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직사각형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국가교육근로장학금 등록하기</a:t>
            </a:r>
            <a:endParaRPr lang="ko-KR" altLang="en-US" sz="3200" dirty="0">
              <a:solidFill>
                <a:schemeClr val="accent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785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국가교육근로 관리\한국장학 교육\업무 계획서 관리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" r="13275" b="5404"/>
          <a:stretch/>
        </p:blipFill>
        <p:spPr bwMode="auto">
          <a:xfrm>
            <a:off x="9836" y="1065674"/>
            <a:ext cx="9134164" cy="57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국가교육근로장학금 등록하기</a:t>
            </a:r>
            <a:endParaRPr lang="ko-KR" altLang="en-US" sz="3200" dirty="0">
              <a:solidFill>
                <a:schemeClr val="accent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785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국가교육근로 관리\한국장학 교육\안전교육이수보고서 관리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1" r="12849" b="21691"/>
          <a:stretch/>
        </p:blipFill>
        <p:spPr bwMode="auto">
          <a:xfrm>
            <a:off x="-811" y="1052736"/>
            <a:ext cx="9144811" cy="58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schemeClr val="accent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국가교육근로장학금 등록하기</a:t>
            </a:r>
            <a:endParaRPr lang="ko-KR" altLang="en-US" sz="3200" dirty="0">
              <a:solidFill>
                <a:schemeClr val="accent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1846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43</Words>
  <Application>Microsoft Office PowerPoint</Application>
  <PresentationFormat>화면 슬라이드 쇼(4:3)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USER</cp:lastModifiedBy>
  <cp:revision>7</cp:revision>
  <cp:lastPrinted>2018-04-06T02:04:01Z</cp:lastPrinted>
  <dcterms:created xsi:type="dcterms:W3CDTF">2006-10-05T04:04:58Z</dcterms:created>
  <dcterms:modified xsi:type="dcterms:W3CDTF">2018-04-06T04:22:59Z</dcterms:modified>
</cp:coreProperties>
</file>