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4" name="직선 연결선 263"/>
          <p:cNvCxnSpPr>
            <a:stCxn id="195" idx="2"/>
            <a:endCxn id="245" idx="0"/>
          </p:cNvCxnSpPr>
          <p:nvPr/>
        </p:nvCxnSpPr>
        <p:spPr>
          <a:xfrm rot="5400000">
            <a:off x="3430377" y="5038278"/>
            <a:ext cx="8784977" cy="476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직선 연결선 261"/>
          <p:cNvCxnSpPr>
            <a:stCxn id="194" idx="2"/>
            <a:endCxn id="237" idx="0"/>
          </p:cNvCxnSpPr>
          <p:nvPr/>
        </p:nvCxnSpPr>
        <p:spPr>
          <a:xfrm rot="5400000">
            <a:off x="2422265" y="4678238"/>
            <a:ext cx="8064897" cy="476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연결선 259"/>
          <p:cNvCxnSpPr>
            <a:stCxn id="192" idx="2"/>
            <a:endCxn id="232" idx="0"/>
          </p:cNvCxnSpPr>
          <p:nvPr/>
        </p:nvCxnSpPr>
        <p:spPr>
          <a:xfrm rot="5400000">
            <a:off x="2134233" y="3598118"/>
            <a:ext cx="5904657" cy="476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직선 연결선 257"/>
          <p:cNvCxnSpPr>
            <a:stCxn id="190" idx="2"/>
            <a:endCxn id="226" idx="0"/>
          </p:cNvCxnSpPr>
          <p:nvPr/>
        </p:nvCxnSpPr>
        <p:spPr>
          <a:xfrm rot="5400000">
            <a:off x="-674079" y="5038278"/>
            <a:ext cx="8784977" cy="476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연결선 251"/>
          <p:cNvCxnSpPr>
            <a:stCxn id="183" idx="2"/>
            <a:endCxn id="219" idx="0"/>
          </p:cNvCxnSpPr>
          <p:nvPr/>
        </p:nvCxnSpPr>
        <p:spPr>
          <a:xfrm rot="5400000">
            <a:off x="-1682191" y="4678238"/>
            <a:ext cx="8064897" cy="476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직선 연결선 246"/>
          <p:cNvCxnSpPr>
            <a:stCxn id="168" idx="2"/>
            <a:endCxn id="208" idx="0"/>
          </p:cNvCxnSpPr>
          <p:nvPr/>
        </p:nvCxnSpPr>
        <p:spPr>
          <a:xfrm rot="5400000">
            <a:off x="-3410383" y="5038279"/>
            <a:ext cx="8784976" cy="4763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377180" y="144117"/>
            <a:ext cx="1214611" cy="504055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패션디자인 및 </a:t>
            </a:r>
            <a:endParaRPr lang="en-US" altLang="ko-KR" sz="1100" b="1" smtClean="0"/>
          </a:p>
          <a:p>
            <a:pPr algn="ctr"/>
            <a:r>
              <a:rPr lang="ko-KR" altLang="en-US" sz="1100" b="1" smtClean="0"/>
              <a:t>전통복식 분야</a:t>
            </a:r>
            <a:endParaRPr lang="ko-KR" altLang="en-US" sz="1100" b="1"/>
          </a:p>
        </p:txBody>
      </p:sp>
      <p:sp>
        <p:nvSpPr>
          <p:cNvPr id="53" name="직사각형 52"/>
          <p:cNvSpPr/>
          <p:nvPr/>
        </p:nvSpPr>
        <p:spPr>
          <a:xfrm>
            <a:off x="367655" y="79218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79623" y="792188"/>
            <a:ext cx="216024" cy="345638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초급</a:t>
            </a:r>
            <a:endParaRPr lang="en-US" altLang="ko-KR" sz="1100" b="1" smtClean="0"/>
          </a:p>
        </p:txBody>
      </p:sp>
      <p:sp>
        <p:nvSpPr>
          <p:cNvPr id="183" name="직사각형 182"/>
          <p:cNvSpPr/>
          <p:nvPr/>
        </p:nvSpPr>
        <p:spPr>
          <a:xfrm>
            <a:off x="1745332" y="144116"/>
            <a:ext cx="1214611" cy="50405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의복 구성학 </a:t>
            </a:r>
            <a:endParaRPr lang="en-US" altLang="ko-KR" sz="1100" b="1" smtClean="0"/>
          </a:p>
          <a:p>
            <a:pPr algn="ctr"/>
            <a:r>
              <a:rPr lang="ko-KR" altLang="en-US" sz="1100" b="1" smtClean="0"/>
              <a:t>분야</a:t>
            </a:r>
            <a:endParaRPr lang="ko-KR" altLang="en-US" sz="1100" b="1"/>
          </a:p>
        </p:txBody>
      </p:sp>
      <p:sp>
        <p:nvSpPr>
          <p:cNvPr id="190" name="직사각형 189"/>
          <p:cNvSpPr/>
          <p:nvPr/>
        </p:nvSpPr>
        <p:spPr>
          <a:xfrm>
            <a:off x="3113484" y="144116"/>
            <a:ext cx="1214611" cy="50405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섬유소재 </a:t>
            </a:r>
            <a:endParaRPr lang="en-US" altLang="ko-KR" sz="1100" b="1" smtClean="0"/>
          </a:p>
          <a:p>
            <a:pPr algn="ctr"/>
            <a:r>
              <a:rPr lang="ko-KR" altLang="en-US" sz="1100" b="1" smtClean="0"/>
              <a:t>디자</a:t>
            </a:r>
            <a:r>
              <a:rPr lang="ko-KR" altLang="en-US" sz="1100" b="1" smtClean="0"/>
              <a:t>인 </a:t>
            </a:r>
            <a:r>
              <a:rPr lang="ko-KR" altLang="en-US" sz="1100" b="1" smtClean="0"/>
              <a:t>분야</a:t>
            </a:r>
            <a:endParaRPr lang="ko-KR" altLang="en-US" sz="1100" b="1"/>
          </a:p>
        </p:txBody>
      </p:sp>
      <p:sp>
        <p:nvSpPr>
          <p:cNvPr id="192" name="직사각형 191"/>
          <p:cNvSpPr/>
          <p:nvPr/>
        </p:nvSpPr>
        <p:spPr>
          <a:xfrm>
            <a:off x="4481636" y="144116"/>
            <a:ext cx="1214611" cy="50405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일러스트 및 </a:t>
            </a:r>
            <a:endParaRPr lang="en-US" altLang="ko-KR" sz="1100" b="1" smtClean="0"/>
          </a:p>
          <a:p>
            <a:pPr algn="ctr"/>
            <a:r>
              <a:rPr lang="ko-KR" altLang="en-US" sz="1100" b="1" smtClean="0"/>
              <a:t>텍스타</a:t>
            </a:r>
            <a:r>
              <a:rPr lang="ko-KR" altLang="en-US" sz="1100" b="1" smtClean="0"/>
              <a:t>일 </a:t>
            </a:r>
            <a:r>
              <a:rPr lang="ko-KR" altLang="en-US" sz="1100" b="1" smtClean="0"/>
              <a:t>분야</a:t>
            </a:r>
            <a:endParaRPr lang="ko-KR" altLang="en-US" sz="1100" b="1"/>
          </a:p>
        </p:txBody>
      </p:sp>
      <p:sp>
        <p:nvSpPr>
          <p:cNvPr id="194" name="직사각형 193"/>
          <p:cNvSpPr/>
          <p:nvPr/>
        </p:nvSpPr>
        <p:spPr>
          <a:xfrm>
            <a:off x="5849788" y="144116"/>
            <a:ext cx="1214611" cy="504055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패션마케팅 분야</a:t>
            </a:r>
            <a:endParaRPr lang="ko-KR" altLang="en-US" sz="1100" b="1"/>
          </a:p>
        </p:txBody>
      </p:sp>
      <p:sp>
        <p:nvSpPr>
          <p:cNvPr id="195" name="직사각형 194"/>
          <p:cNvSpPr/>
          <p:nvPr/>
        </p:nvSpPr>
        <p:spPr>
          <a:xfrm>
            <a:off x="7217940" y="144116"/>
            <a:ext cx="1214611" cy="50405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어패럴디자</a:t>
            </a:r>
            <a:r>
              <a:rPr lang="ko-KR" altLang="en-US" sz="1100" b="1" smtClean="0"/>
              <a:t>인 </a:t>
            </a:r>
            <a:r>
              <a:rPr lang="ko-KR" altLang="en-US" sz="1100" b="1" smtClean="0"/>
              <a:t>및</a:t>
            </a:r>
            <a:endParaRPr lang="en-US" altLang="ko-KR" sz="1100" b="1" smtClean="0"/>
          </a:p>
          <a:p>
            <a:pPr algn="ctr"/>
            <a:r>
              <a:rPr lang="ko-KR" altLang="en-US" sz="1100" b="1" smtClean="0"/>
              <a:t>컴퓨터</a:t>
            </a:r>
            <a:r>
              <a:rPr lang="en-US" altLang="ko-KR" sz="1100" b="1" smtClean="0"/>
              <a:t>CAD</a:t>
            </a:r>
            <a:r>
              <a:rPr lang="ko-KR" altLang="en-US" sz="1100" b="1" smtClean="0"/>
              <a:t>분야</a:t>
            </a:r>
            <a:endParaRPr lang="ko-KR" altLang="en-US" sz="1100" b="1"/>
          </a:p>
        </p:txBody>
      </p:sp>
      <p:sp>
        <p:nvSpPr>
          <p:cNvPr id="196" name="직사각형 195"/>
          <p:cNvSpPr/>
          <p:nvPr/>
        </p:nvSpPr>
        <p:spPr>
          <a:xfrm>
            <a:off x="367655" y="151226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 발상과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표현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367655" y="223234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색채기획</a:t>
            </a:r>
            <a:endParaRPr lang="en-US" altLang="ko-KR" sz="1100" smtClean="0"/>
          </a:p>
        </p:txBody>
      </p:sp>
      <p:sp>
        <p:nvSpPr>
          <p:cNvPr id="198" name="직사각형 197"/>
          <p:cNvSpPr/>
          <p:nvPr/>
        </p:nvSpPr>
        <p:spPr>
          <a:xfrm>
            <a:off x="367655" y="295242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서양복식문화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한국복식문</a:t>
            </a:r>
            <a:r>
              <a:rPr lang="ko-KR" altLang="en-US" sz="1100" smtClean="0"/>
              <a:t>화</a:t>
            </a:r>
            <a:endParaRPr lang="en-US" altLang="ko-KR" sz="1100" smtClean="0"/>
          </a:p>
        </p:txBody>
      </p:sp>
      <p:sp>
        <p:nvSpPr>
          <p:cNvPr id="199" name="직사각형 198"/>
          <p:cNvSpPr/>
          <p:nvPr/>
        </p:nvSpPr>
        <p:spPr>
          <a:xfrm>
            <a:off x="367655" y="367250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복식사회심리학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367655" y="439258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문화상품디자인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367655" y="511266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한국문화와 패션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367655" y="583274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한국의상디자인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367655" y="655282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뷰티디자인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79623" y="4248572"/>
            <a:ext cx="216024" cy="28803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중급</a:t>
            </a:r>
            <a:endParaRPr lang="en-US" altLang="ko-KR" sz="1100" b="1" smtClean="0"/>
          </a:p>
        </p:txBody>
      </p:sp>
      <p:sp>
        <p:nvSpPr>
          <p:cNvPr id="207" name="직사각형 206"/>
          <p:cNvSpPr/>
          <p:nvPr/>
        </p:nvSpPr>
        <p:spPr>
          <a:xfrm>
            <a:off x="367655" y="871306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악세사리디자인</a:t>
            </a:r>
            <a:endParaRPr lang="en-US" altLang="ko-KR" sz="1100" smtClean="0"/>
          </a:p>
        </p:txBody>
      </p:sp>
      <p:sp>
        <p:nvSpPr>
          <p:cNvPr id="208" name="직사각형 207"/>
          <p:cNvSpPr/>
          <p:nvPr/>
        </p:nvSpPr>
        <p:spPr>
          <a:xfrm>
            <a:off x="367655" y="9433148"/>
            <a:ext cx="122413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패션스타일링</a:t>
            </a:r>
            <a:endParaRPr lang="en-US" altLang="ko-KR" sz="1100" smtClean="0"/>
          </a:p>
        </p:txBody>
      </p:sp>
      <p:sp>
        <p:nvSpPr>
          <p:cNvPr id="209" name="직사각형 208"/>
          <p:cNvSpPr/>
          <p:nvPr/>
        </p:nvSpPr>
        <p:spPr>
          <a:xfrm>
            <a:off x="79623" y="7128892"/>
            <a:ext cx="216024" cy="28803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고급</a:t>
            </a:r>
            <a:endParaRPr lang="en-US" altLang="ko-KR" sz="1100" b="1" smtClean="0"/>
          </a:p>
        </p:txBody>
      </p:sp>
      <p:sp>
        <p:nvSpPr>
          <p:cNvPr id="210" name="직사각형 209"/>
          <p:cNvSpPr/>
          <p:nvPr/>
        </p:nvSpPr>
        <p:spPr>
          <a:xfrm>
            <a:off x="1735807" y="792188"/>
            <a:ext cx="122413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패션소품제작</a:t>
            </a:r>
            <a:endParaRPr lang="en-US" altLang="ko-KR" sz="1100" smtClean="0"/>
          </a:p>
        </p:txBody>
      </p:sp>
      <p:sp>
        <p:nvSpPr>
          <p:cNvPr id="212" name="직사각형 211"/>
          <p:cNvSpPr/>
          <p:nvPr/>
        </p:nvSpPr>
        <p:spPr>
          <a:xfrm>
            <a:off x="1735807" y="2232348"/>
            <a:ext cx="122413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평면패턴 디자인</a:t>
            </a:r>
            <a:endParaRPr lang="en-US" altLang="ko-KR" sz="1100" smtClean="0"/>
          </a:p>
        </p:txBody>
      </p:sp>
      <p:sp>
        <p:nvSpPr>
          <p:cNvPr id="214" name="직사각형 213"/>
          <p:cNvSpPr/>
          <p:nvPr/>
        </p:nvSpPr>
        <p:spPr>
          <a:xfrm>
            <a:off x="1735807" y="3672508"/>
            <a:ext cx="122413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의복구성</a:t>
            </a:r>
            <a:r>
              <a:rPr lang="en-US" altLang="ko-KR" sz="1100" smtClean="0"/>
              <a:t>1</a:t>
            </a:r>
            <a:endParaRPr lang="en-US" altLang="ko-KR" sz="1100" smtClean="0"/>
          </a:p>
        </p:txBody>
      </p:sp>
      <p:sp>
        <p:nvSpPr>
          <p:cNvPr id="215" name="직사각형 214"/>
          <p:cNvSpPr/>
          <p:nvPr/>
        </p:nvSpPr>
        <p:spPr>
          <a:xfrm>
            <a:off x="1735807" y="4392588"/>
            <a:ext cx="122413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의복구성</a:t>
            </a:r>
            <a:r>
              <a:rPr lang="en-US" altLang="ko-KR" sz="1100" smtClean="0"/>
              <a:t>2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1735807" y="5472708"/>
            <a:ext cx="122413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드</a:t>
            </a:r>
            <a:r>
              <a:rPr lang="ko-KR" altLang="en-US" sz="1100" smtClean="0"/>
              <a:t>레이핑</a:t>
            </a:r>
            <a:r>
              <a:rPr lang="en-US" altLang="ko-KR" sz="1100" smtClean="0"/>
              <a:t>1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1735807" y="6552828"/>
            <a:ext cx="122413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드레이핑</a:t>
            </a:r>
            <a:r>
              <a:rPr lang="en-US" altLang="ko-KR" sz="1100" smtClean="0"/>
              <a:t>2</a:t>
            </a:r>
            <a:endParaRPr lang="en-US" altLang="ko-KR" sz="1100" smtClean="0"/>
          </a:p>
        </p:txBody>
      </p:sp>
      <p:sp>
        <p:nvSpPr>
          <p:cNvPr id="219" name="직사각형 218"/>
          <p:cNvSpPr/>
          <p:nvPr/>
        </p:nvSpPr>
        <p:spPr>
          <a:xfrm>
            <a:off x="1735807" y="8713068"/>
            <a:ext cx="122413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특수의복구성</a:t>
            </a:r>
            <a:endParaRPr lang="en-US" altLang="ko-KR" sz="1100" smtClean="0"/>
          </a:p>
        </p:txBody>
      </p:sp>
      <p:sp>
        <p:nvSpPr>
          <p:cNvPr id="221" name="직사각형 220"/>
          <p:cNvSpPr/>
          <p:nvPr/>
        </p:nvSpPr>
        <p:spPr>
          <a:xfrm>
            <a:off x="3103959" y="1512268"/>
            <a:ext cx="1224136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직물분석</a:t>
            </a:r>
            <a:endParaRPr lang="en-US" altLang="ko-KR" sz="1100" smtClean="0"/>
          </a:p>
        </p:txBody>
      </p:sp>
      <p:sp>
        <p:nvSpPr>
          <p:cNvPr id="222" name="직사각형 221"/>
          <p:cNvSpPr/>
          <p:nvPr/>
        </p:nvSpPr>
        <p:spPr>
          <a:xfrm>
            <a:off x="3103959" y="2952428"/>
            <a:ext cx="1224136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의복재료</a:t>
            </a:r>
            <a:endParaRPr lang="en-US" altLang="ko-KR" sz="1100" smtClean="0"/>
          </a:p>
        </p:txBody>
      </p:sp>
      <p:sp>
        <p:nvSpPr>
          <p:cNvPr id="223" name="직사각형 222"/>
          <p:cNvSpPr/>
          <p:nvPr/>
        </p:nvSpPr>
        <p:spPr>
          <a:xfrm>
            <a:off x="3103959" y="4968652"/>
            <a:ext cx="1224136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염색디자인</a:t>
            </a:r>
            <a:endParaRPr lang="en-US" altLang="ko-KR" sz="1100" smtClean="0"/>
          </a:p>
        </p:txBody>
      </p:sp>
      <p:sp>
        <p:nvSpPr>
          <p:cNvPr id="224" name="직사각형 223"/>
          <p:cNvSpPr/>
          <p:nvPr/>
        </p:nvSpPr>
        <p:spPr>
          <a:xfrm>
            <a:off x="3103959" y="5832748"/>
            <a:ext cx="1224136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직조디자인</a:t>
            </a:r>
            <a:endParaRPr lang="en-US" altLang="ko-KR" sz="1100" smtClean="0"/>
          </a:p>
        </p:txBody>
      </p:sp>
      <p:sp>
        <p:nvSpPr>
          <p:cNvPr id="225" name="직사각형 224"/>
          <p:cNvSpPr/>
          <p:nvPr/>
        </p:nvSpPr>
        <p:spPr>
          <a:xfrm>
            <a:off x="3103959" y="7344916"/>
            <a:ext cx="1224136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니트 디자인</a:t>
            </a:r>
            <a:endParaRPr lang="en-US" altLang="ko-KR" sz="1100" smtClean="0"/>
          </a:p>
        </p:txBody>
      </p:sp>
      <p:sp>
        <p:nvSpPr>
          <p:cNvPr id="226" name="직사각형 225"/>
          <p:cNvSpPr/>
          <p:nvPr/>
        </p:nvSpPr>
        <p:spPr>
          <a:xfrm>
            <a:off x="3103959" y="9433148"/>
            <a:ext cx="1224136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신소재개발정보</a:t>
            </a:r>
            <a:endParaRPr lang="en-US" altLang="ko-KR" sz="1100" smtClean="0"/>
          </a:p>
        </p:txBody>
      </p:sp>
      <p:sp>
        <p:nvSpPr>
          <p:cNvPr id="227" name="직사각형 226"/>
          <p:cNvSpPr/>
          <p:nvPr/>
        </p:nvSpPr>
        <p:spPr>
          <a:xfrm>
            <a:off x="4472111" y="792188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인체드로잉</a:t>
            </a:r>
            <a:endParaRPr lang="en-US" altLang="ko-KR" sz="1100" smtClean="0"/>
          </a:p>
        </p:txBody>
      </p:sp>
      <p:sp>
        <p:nvSpPr>
          <p:cNvPr id="228" name="직사각형 227"/>
          <p:cNvSpPr/>
          <p:nvPr/>
        </p:nvSpPr>
        <p:spPr>
          <a:xfrm>
            <a:off x="4472111" y="2232348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패션드로잉</a:t>
            </a:r>
            <a:endParaRPr lang="en-US" altLang="ko-KR" sz="1100" smtClean="0"/>
          </a:p>
        </p:txBody>
      </p:sp>
      <p:sp>
        <p:nvSpPr>
          <p:cNvPr id="229" name="직사각형 228"/>
          <p:cNvSpPr/>
          <p:nvPr/>
        </p:nvSpPr>
        <p:spPr>
          <a:xfrm>
            <a:off x="4472111" y="3672508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아트패브릭</a:t>
            </a:r>
            <a:endParaRPr lang="en-US" altLang="ko-KR" sz="1100" smtClean="0"/>
          </a:p>
        </p:txBody>
      </p:sp>
      <p:sp>
        <p:nvSpPr>
          <p:cNvPr id="230" name="직사각형 229"/>
          <p:cNvSpPr/>
          <p:nvPr/>
        </p:nvSpPr>
        <p:spPr>
          <a:xfrm>
            <a:off x="4472111" y="4392588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프린팅디자인</a:t>
            </a:r>
            <a:endParaRPr lang="en-US" altLang="ko-KR" sz="1100" smtClean="0"/>
          </a:p>
        </p:txBody>
      </p:sp>
      <p:sp>
        <p:nvSpPr>
          <p:cNvPr id="231" name="직사각형 230"/>
          <p:cNvSpPr/>
          <p:nvPr/>
        </p:nvSpPr>
        <p:spPr>
          <a:xfrm>
            <a:off x="4472111" y="5472708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직물디자인</a:t>
            </a:r>
            <a:endParaRPr lang="en-US" altLang="ko-KR" sz="1100" smtClean="0"/>
          </a:p>
        </p:txBody>
      </p:sp>
      <p:sp>
        <p:nvSpPr>
          <p:cNvPr id="232" name="직사각형 231"/>
          <p:cNvSpPr/>
          <p:nvPr/>
        </p:nvSpPr>
        <p:spPr>
          <a:xfrm>
            <a:off x="4472111" y="6552828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패션일러스트</a:t>
            </a:r>
            <a:endParaRPr lang="en-US" altLang="ko-KR" sz="1100" smtClean="0"/>
          </a:p>
        </p:txBody>
      </p:sp>
      <p:sp>
        <p:nvSpPr>
          <p:cNvPr id="233" name="직사각형 232"/>
          <p:cNvSpPr/>
          <p:nvPr/>
        </p:nvSpPr>
        <p:spPr>
          <a:xfrm>
            <a:off x="5840263" y="1512268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패션소품제작</a:t>
            </a:r>
            <a:endParaRPr lang="en-US" altLang="ko-KR" sz="1100" smtClean="0"/>
          </a:p>
        </p:txBody>
      </p:sp>
      <p:sp>
        <p:nvSpPr>
          <p:cNvPr id="234" name="직사각형 233"/>
          <p:cNvSpPr/>
          <p:nvPr/>
        </p:nvSpPr>
        <p:spPr>
          <a:xfrm>
            <a:off x="5840263" y="2952428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패션정보분석</a:t>
            </a:r>
            <a:endParaRPr lang="en-US" altLang="ko-KR" sz="1100" smtClean="0"/>
          </a:p>
        </p:txBody>
      </p:sp>
      <p:sp>
        <p:nvSpPr>
          <p:cNvPr id="235" name="직사각형 234"/>
          <p:cNvSpPr/>
          <p:nvPr/>
        </p:nvSpPr>
        <p:spPr>
          <a:xfrm>
            <a:off x="5840263" y="5472708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패션머천다이징</a:t>
            </a:r>
            <a:endParaRPr lang="en-US" altLang="ko-KR" sz="1100" smtClean="0"/>
          </a:p>
        </p:txBody>
      </p:sp>
      <p:sp>
        <p:nvSpPr>
          <p:cNvPr id="236" name="직사각형 235"/>
          <p:cNvSpPr/>
          <p:nvPr/>
        </p:nvSpPr>
        <p:spPr>
          <a:xfrm>
            <a:off x="5840263" y="7344916"/>
            <a:ext cx="1224136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</a:t>
            </a:r>
            <a:r>
              <a:rPr lang="en-US" altLang="ko-KR" sz="1100" smtClean="0"/>
              <a:t>E</a:t>
            </a:r>
            <a:r>
              <a:rPr lang="ko-KR" altLang="en-US" sz="1100" smtClean="0"/>
              <a:t>비즈니스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패</a:t>
            </a:r>
            <a:r>
              <a:rPr lang="ko-KR" altLang="en-US" sz="1100" smtClean="0"/>
              <a:t>션 </a:t>
            </a:r>
            <a:r>
              <a:rPr lang="ko-KR" altLang="en-US" sz="1100" smtClean="0"/>
              <a:t>마케팅</a:t>
            </a:r>
            <a:endParaRPr lang="en-US" altLang="ko-KR" sz="1100" smtClean="0"/>
          </a:p>
        </p:txBody>
      </p:sp>
      <p:sp>
        <p:nvSpPr>
          <p:cNvPr id="237" name="직사각형 236"/>
          <p:cNvSpPr/>
          <p:nvPr/>
        </p:nvSpPr>
        <p:spPr>
          <a:xfrm>
            <a:off x="5768255" y="8713068"/>
            <a:ext cx="1368152" cy="129614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비주얼 머천다이징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패션프레젠테이션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패션산업현장실습</a:t>
            </a:r>
            <a:endParaRPr lang="en-US" altLang="ko-KR" sz="1100" smtClean="0"/>
          </a:p>
        </p:txBody>
      </p:sp>
      <p:sp>
        <p:nvSpPr>
          <p:cNvPr id="238" name="직사각형 237"/>
          <p:cNvSpPr/>
          <p:nvPr/>
        </p:nvSpPr>
        <p:spPr>
          <a:xfrm>
            <a:off x="7208415" y="1512268"/>
            <a:ext cx="1224136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디지털패션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241" name="직사각형 240"/>
          <p:cNvSpPr/>
          <p:nvPr/>
        </p:nvSpPr>
        <p:spPr>
          <a:xfrm>
            <a:off x="7208415" y="2952428"/>
            <a:ext cx="1224136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패션디자인</a:t>
            </a:r>
            <a:r>
              <a:rPr lang="en-US" altLang="ko-KR" sz="1100" smtClean="0"/>
              <a:t>CAD</a:t>
            </a:r>
            <a:endParaRPr lang="en-US" altLang="ko-KR" sz="1100" smtClean="0"/>
          </a:p>
        </p:txBody>
      </p:sp>
      <p:sp>
        <p:nvSpPr>
          <p:cNvPr id="242" name="직사각형 241"/>
          <p:cNvSpPr/>
          <p:nvPr/>
        </p:nvSpPr>
        <p:spPr>
          <a:xfrm>
            <a:off x="7208415" y="5472708"/>
            <a:ext cx="1224136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어패럴디자인</a:t>
            </a:r>
            <a:endParaRPr lang="en-US" altLang="ko-KR" sz="1100" smtClean="0"/>
          </a:p>
        </p:txBody>
      </p:sp>
      <p:sp>
        <p:nvSpPr>
          <p:cNvPr id="243" name="직사각형 242"/>
          <p:cNvSpPr/>
          <p:nvPr/>
        </p:nvSpPr>
        <p:spPr>
          <a:xfrm>
            <a:off x="7208415" y="6552828"/>
            <a:ext cx="1224136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패션아트</a:t>
            </a:r>
            <a:endParaRPr lang="en-US" altLang="ko-KR" sz="1100" smtClean="0"/>
          </a:p>
        </p:txBody>
      </p:sp>
      <p:sp>
        <p:nvSpPr>
          <p:cNvPr id="244" name="직사각형 243"/>
          <p:cNvSpPr/>
          <p:nvPr/>
        </p:nvSpPr>
        <p:spPr>
          <a:xfrm>
            <a:off x="7208415" y="7344916"/>
            <a:ext cx="1224136" cy="172819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어패럴패션</a:t>
            </a:r>
            <a:r>
              <a:rPr lang="en-US" altLang="ko-KR" sz="1100" smtClean="0"/>
              <a:t>CAD</a:t>
            </a:r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패션리테일링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패션아트디렉팅</a:t>
            </a:r>
            <a:endParaRPr lang="en-US" altLang="ko-KR" sz="1100" smtClean="0"/>
          </a:p>
        </p:txBody>
      </p:sp>
      <p:sp>
        <p:nvSpPr>
          <p:cNvPr id="245" name="직사각형 244"/>
          <p:cNvSpPr/>
          <p:nvPr/>
        </p:nvSpPr>
        <p:spPr>
          <a:xfrm>
            <a:off x="7208415" y="9433148"/>
            <a:ext cx="1224136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통합디자인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Project</a:t>
            </a:r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89</Words>
  <Application>Microsoft Office PowerPoint</Application>
  <PresentationFormat>사용자 지정</PresentationFormat>
  <Paragraphs>69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69</cp:revision>
  <dcterms:created xsi:type="dcterms:W3CDTF">2011-03-08T06:22:35Z</dcterms:created>
  <dcterms:modified xsi:type="dcterms:W3CDTF">2011-06-27T05:30:55Z</dcterms:modified>
</cp:coreProperties>
</file>