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1pPr>
    <a:lvl2pPr marL="457034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2pPr>
    <a:lvl3pPr marL="91407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3pPr>
    <a:lvl4pPr marL="137110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4pPr>
    <a:lvl5pPr marL="1828140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5pPr>
    <a:lvl6pPr marL="228517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6pPr>
    <a:lvl7pPr marL="274221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7pPr>
    <a:lvl8pPr marL="3199246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8pPr>
    <a:lvl9pPr marL="3656281" algn="l" defTabSz="457034" rtl="0" eaLnBrk="1" latinLnBrk="0" hangingPunct="1">
      <a:defRPr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1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07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51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5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5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8376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592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07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739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3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3" y="2428349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3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9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890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001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09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18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894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0" y="1157471"/>
            <a:ext cx="5915025" cy="526549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0" y="1790700"/>
            <a:ext cx="5915025" cy="7131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51480-7747-44CD-A765-5234964BCF4A}" type="datetimeFigureOut">
              <a:rPr lang="ko-KR" altLang="en-US" smtClean="0"/>
              <a:t>2020-10-05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5" y="9181399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9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7B0F0-8980-41AD-9E76-0BCE25191EE6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122601B-30E8-49E6-9CA0-17ED1A23AD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67" b="29200"/>
          <a:stretch/>
        </p:blipFill>
        <p:spPr>
          <a:xfrm>
            <a:off x="5314950" y="1"/>
            <a:ext cx="1543050" cy="317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30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85787" rtl="0" eaLnBrk="1" latinLnBrk="1" hangingPunct="1">
        <a:lnSpc>
          <a:spcPct val="90000"/>
        </a:lnSpc>
        <a:spcBef>
          <a:spcPct val="0"/>
        </a:spcBef>
        <a:buNone/>
        <a:defRPr sz="1600" b="1" kern="1200">
          <a:solidFill>
            <a:schemeClr val="tx1"/>
          </a:solidFill>
          <a:latin typeface="나눔바른고딕" panose="020B0603020101020101" pitchFamily="50" charset="-127"/>
          <a:ea typeface="나눔바른고딕" panose="020B0603020101020101" pitchFamily="50" charset="-127"/>
          <a:cs typeface="+mj-cs"/>
        </a:defRPr>
      </a:lvl1pPr>
    </p:titleStyle>
    <p:bodyStyle>
      <a:lvl1pPr marL="171447" indent="-171447" algn="l" defTabSz="685787" rtl="0" eaLnBrk="1" latinLnBrk="1" hangingPunct="1">
        <a:lnSpc>
          <a:spcPct val="110000"/>
        </a:lnSpc>
        <a:spcBef>
          <a:spcPts val="750"/>
        </a:spcBef>
        <a:buFont typeface="Wingdings" panose="05000000000000000000" pitchFamily="2" charset="2"/>
        <a:buChar char="§"/>
        <a:defRPr sz="1200" b="1" kern="1200">
          <a:solidFill>
            <a:schemeClr val="tx1"/>
          </a:solidFill>
          <a:latin typeface="+mj-ea"/>
          <a:ea typeface="+mj-ea"/>
          <a:cs typeface="+mn-cs"/>
        </a:defRPr>
      </a:lvl1pPr>
      <a:lvl2pPr marL="358769" indent="-185734" algn="l" defTabSz="685787" rtl="0" eaLnBrk="1" latinLnBrk="1" hangingPunct="1">
        <a:lnSpc>
          <a:spcPct val="110000"/>
        </a:lnSpc>
        <a:spcBef>
          <a:spcPts val="375"/>
        </a:spcBef>
        <a:buSzPct val="80000"/>
        <a:buFont typeface="맑은 고딕" panose="020B0503020000020004" pitchFamily="50" charset="-127"/>
        <a:buChar char="▷"/>
        <a:defRPr sz="1100" kern="1200">
          <a:solidFill>
            <a:schemeClr val="tx1"/>
          </a:solidFill>
          <a:latin typeface="+mj-ea"/>
          <a:ea typeface="+mj-ea"/>
          <a:cs typeface="+mn-cs"/>
        </a:defRPr>
      </a:lvl2pPr>
      <a:lvl3pPr marL="857234" indent="-171447" algn="l" defTabSz="685787" rtl="0" eaLnBrk="1" latinLnBrk="1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ea"/>
          <a:ea typeface="+mj-ea"/>
          <a:cs typeface="+mn-cs"/>
        </a:defRPr>
      </a:lvl3pPr>
      <a:lvl4pPr marL="1200128" indent="-171447" algn="l" defTabSz="685787" rtl="0" eaLnBrk="1" latinLnBrk="1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ea"/>
          <a:ea typeface="+mj-ea"/>
          <a:cs typeface="+mn-cs"/>
        </a:defRPr>
      </a:lvl4pPr>
      <a:lvl5pPr marL="1543022" indent="-171447" algn="l" defTabSz="685787" rtl="0" eaLnBrk="1" latinLnBrk="1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j-ea"/>
          <a:ea typeface="+mj-ea"/>
          <a:cs typeface="+mn-cs"/>
        </a:defRPr>
      </a:lvl5pPr>
      <a:lvl6pPr marL="1885915" indent="-171447" algn="l" defTabSz="685787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attern-cad@naver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ADE26FC0-6135-4875-97CB-B791F684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90" y="1157471"/>
            <a:ext cx="5915025" cy="625037"/>
          </a:xfrm>
        </p:spPr>
        <p:txBody>
          <a:bodyPr/>
          <a:lstStyle/>
          <a:p>
            <a:r>
              <a:rPr lang="ko-KR" altLang="en-US" dirty="0">
                <a:solidFill>
                  <a:schemeClr val="accent1"/>
                </a:solidFill>
              </a:rPr>
              <a:t>디지털 패션 스페셜리스트 </a:t>
            </a:r>
            <a:r>
              <a:rPr lang="ko-KR" altLang="en-US" dirty="0" err="1">
                <a:solidFill>
                  <a:schemeClr val="accent1"/>
                </a:solidFill>
              </a:rPr>
              <a:t>비교과</a:t>
            </a:r>
            <a:r>
              <a:rPr lang="ko-KR" altLang="en-US" dirty="0">
                <a:solidFill>
                  <a:schemeClr val="accent1"/>
                </a:solidFill>
              </a:rPr>
              <a:t> 프로그램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9FDE68F2-20DD-4F48-9818-3453D54D5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91" y="2013994"/>
            <a:ext cx="5915025" cy="7892005"/>
          </a:xfrm>
        </p:spPr>
        <p:txBody>
          <a:bodyPr>
            <a:normAutofit/>
          </a:bodyPr>
          <a:lstStyle/>
          <a:p>
            <a:r>
              <a:rPr lang="ko-KR" altLang="en-US" dirty="0"/>
              <a:t>사업 안내</a:t>
            </a:r>
            <a:endParaRPr lang="en-US" altLang="ko-KR" dirty="0"/>
          </a:p>
          <a:p>
            <a:pPr lvl="1"/>
            <a:r>
              <a:rPr lang="ko-KR" altLang="en-US" dirty="0"/>
              <a:t>패션디자인학과 전공교과목 이수에 도움되는 </a:t>
            </a:r>
            <a:r>
              <a:rPr lang="ko-KR" altLang="en-US" dirty="0" err="1"/>
              <a:t>비교과</a:t>
            </a:r>
            <a:r>
              <a:rPr lang="ko-KR" altLang="en-US" dirty="0"/>
              <a:t> 프로그램 운영</a:t>
            </a:r>
            <a:endParaRPr lang="en-US" altLang="ko-KR" dirty="0"/>
          </a:p>
          <a:p>
            <a:pPr lvl="1"/>
            <a:r>
              <a:rPr lang="en-US" altLang="ko-KR" dirty="0"/>
              <a:t>4</a:t>
            </a:r>
            <a:r>
              <a:rPr lang="ko-KR" altLang="en-US" dirty="0"/>
              <a:t>차 산업혁명 시대에 요구되는 디지털 패션 스페셜리스트 양성을 위한 프로그램</a:t>
            </a:r>
            <a:endParaRPr lang="en-US" altLang="ko-KR" dirty="0"/>
          </a:p>
          <a:p>
            <a:pPr lvl="1"/>
            <a:r>
              <a:rPr lang="en-US" altLang="ko-KR" dirty="0"/>
              <a:t>CLO, </a:t>
            </a:r>
            <a:r>
              <a:rPr lang="ko-KR" altLang="en-US" dirty="0" err="1"/>
              <a:t>일러스트레이터</a:t>
            </a:r>
            <a:r>
              <a:rPr lang="en-US" altLang="ko-KR" dirty="0"/>
              <a:t>, </a:t>
            </a:r>
            <a:r>
              <a:rPr lang="ko-KR" altLang="en-US" dirty="0"/>
              <a:t>포토샵</a:t>
            </a:r>
            <a:r>
              <a:rPr lang="en-US" altLang="ko-KR" dirty="0"/>
              <a:t>, </a:t>
            </a:r>
            <a:r>
              <a:rPr lang="ko-KR" altLang="en-US" dirty="0" err="1"/>
              <a:t>스컬프트리스</a:t>
            </a:r>
            <a:r>
              <a:rPr lang="ko-KR" altLang="en-US" dirty="0"/>
              <a:t> 소프트웨어의 기본 기능을 학습하고 창작작품을 개발하여 학과내 콘테스트에 출품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 err="1"/>
              <a:t>비교과</a:t>
            </a:r>
            <a:r>
              <a:rPr lang="ko-KR" altLang="en-US" dirty="0"/>
              <a:t> 프로그램 안내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ko-KR" altLang="en-US" dirty="0"/>
              <a:t>참가방법</a:t>
            </a:r>
            <a:endParaRPr lang="en-US" altLang="ko-KR" dirty="0"/>
          </a:p>
          <a:p>
            <a:pPr lvl="1"/>
            <a:r>
              <a:rPr lang="ko-KR" altLang="en-US" dirty="0"/>
              <a:t>참가신청서 제출 </a:t>
            </a:r>
            <a:r>
              <a:rPr lang="en-US" altLang="ko-KR" dirty="0"/>
              <a:t>: </a:t>
            </a:r>
            <a:r>
              <a:rPr lang="ko-KR" altLang="en-US" dirty="0"/>
              <a:t>첨부된 </a:t>
            </a:r>
            <a:r>
              <a:rPr lang="en-US" altLang="ko-KR" dirty="0"/>
              <a:t>“2020 </a:t>
            </a:r>
            <a:r>
              <a:rPr lang="ko-KR" altLang="en-US" dirty="0"/>
              <a:t>패션디자인학과</a:t>
            </a:r>
            <a:r>
              <a:rPr lang="en-US" altLang="ko-KR" dirty="0"/>
              <a:t>_</a:t>
            </a:r>
            <a:r>
              <a:rPr lang="ko-KR" altLang="en-US" dirty="0"/>
              <a:t>비교과과정 신청서＂ 파일을 다운로드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작성하여 이메일 제출</a:t>
            </a:r>
            <a:endParaRPr lang="en-US" altLang="ko-KR" dirty="0"/>
          </a:p>
          <a:p>
            <a:pPr lvl="1"/>
            <a:r>
              <a:rPr lang="ko-KR" altLang="en-US" dirty="0"/>
              <a:t>신청서 제출 기간 </a:t>
            </a:r>
            <a:r>
              <a:rPr lang="en-US" altLang="ko-KR" dirty="0"/>
              <a:t>: 2020</a:t>
            </a:r>
            <a:r>
              <a:rPr lang="ko-KR" altLang="en-US" dirty="0"/>
              <a:t>년 </a:t>
            </a:r>
            <a:r>
              <a:rPr lang="en-US" altLang="ko-KR" dirty="0"/>
              <a:t>10</a:t>
            </a:r>
            <a:r>
              <a:rPr lang="ko-KR" altLang="en-US" dirty="0"/>
              <a:t>월 </a:t>
            </a:r>
            <a:r>
              <a:rPr lang="en-US" altLang="ko-KR" dirty="0"/>
              <a:t>5</a:t>
            </a:r>
            <a:r>
              <a:rPr lang="ko-KR" altLang="en-US" dirty="0"/>
              <a:t>일</a:t>
            </a:r>
            <a:r>
              <a:rPr lang="en-US" altLang="ko-KR" dirty="0"/>
              <a:t>~10</a:t>
            </a:r>
            <a:r>
              <a:rPr lang="ko-KR" altLang="en-US" dirty="0"/>
              <a:t>월 </a:t>
            </a:r>
            <a:r>
              <a:rPr lang="en-US" altLang="ko-KR" dirty="0"/>
              <a:t>8</a:t>
            </a:r>
            <a:r>
              <a:rPr lang="ko-KR" altLang="en-US" dirty="0"/>
              <a:t>일</a:t>
            </a:r>
            <a:endParaRPr lang="en-US" altLang="ko-KR" dirty="0"/>
          </a:p>
          <a:p>
            <a:pPr lvl="1"/>
            <a:r>
              <a:rPr lang="ko-KR" altLang="en-US" dirty="0"/>
              <a:t>메일 </a:t>
            </a:r>
            <a:r>
              <a:rPr lang="en-US" altLang="ko-KR" dirty="0"/>
              <a:t>: </a:t>
            </a:r>
            <a:r>
              <a:rPr lang="en-US" altLang="ko-KR" b="1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pattern-cad@naver.com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dirty="0"/>
              <a:t>(</a:t>
            </a:r>
            <a:r>
              <a:rPr lang="ko-KR" altLang="en-US" dirty="0"/>
              <a:t>이메일 접수만 가능함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75CD7D4A-F960-4CA3-B99D-BDDC624BF4A0}"/>
              </a:ext>
            </a:extLst>
          </p:cNvPr>
          <p:cNvSpPr/>
          <p:nvPr/>
        </p:nvSpPr>
        <p:spPr>
          <a:xfrm>
            <a:off x="471489" y="532437"/>
            <a:ext cx="5915024" cy="62503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latin typeface="+mj-ea"/>
                <a:ea typeface="+mj-ea"/>
              </a:rPr>
              <a:t>2020 </a:t>
            </a:r>
            <a:r>
              <a:rPr lang="ko-KR" altLang="en-US" sz="1400" b="1" dirty="0">
                <a:latin typeface="+mj-ea"/>
                <a:ea typeface="+mj-ea"/>
              </a:rPr>
              <a:t>패션디자인학과 </a:t>
            </a:r>
            <a:r>
              <a:rPr lang="en-US" altLang="ko-KR" sz="1400" b="1" dirty="0">
                <a:latin typeface="+mj-ea"/>
                <a:ea typeface="+mj-ea"/>
              </a:rPr>
              <a:t>DU-</a:t>
            </a:r>
            <a:r>
              <a:rPr lang="ko-KR" altLang="en-US" sz="1400" b="1" dirty="0">
                <a:latin typeface="+mj-ea"/>
                <a:ea typeface="+mj-ea"/>
              </a:rPr>
              <a:t>혁신선도분야 육성사업</a:t>
            </a: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3720B867-6BA6-45E1-8FEC-C2D32F3B2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605824"/>
              </p:ext>
            </p:extLst>
          </p:nvPr>
        </p:nvGraphicFramePr>
        <p:xfrm>
          <a:off x="471482" y="3765954"/>
          <a:ext cx="5915025" cy="4733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88307">
                  <a:extLst>
                    <a:ext uri="{9D8B030D-6E8A-4147-A177-3AD203B41FA5}">
                      <a16:colId xmlns:a16="http://schemas.microsoft.com/office/drawing/2014/main" val="2139213391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304866318"/>
                    </a:ext>
                  </a:extLst>
                </a:gridCol>
                <a:gridCol w="1177198">
                  <a:extLst>
                    <a:ext uri="{9D8B030D-6E8A-4147-A177-3AD203B41FA5}">
                      <a16:colId xmlns:a16="http://schemas.microsoft.com/office/drawing/2014/main" val="82216693"/>
                    </a:ext>
                  </a:extLst>
                </a:gridCol>
                <a:gridCol w="608470">
                  <a:extLst>
                    <a:ext uri="{9D8B030D-6E8A-4147-A177-3AD203B41FA5}">
                      <a16:colId xmlns:a16="http://schemas.microsoft.com/office/drawing/2014/main" val="4128892701"/>
                    </a:ext>
                  </a:extLst>
                </a:gridCol>
                <a:gridCol w="526212">
                  <a:extLst>
                    <a:ext uri="{9D8B030D-6E8A-4147-A177-3AD203B41FA5}">
                      <a16:colId xmlns:a16="http://schemas.microsoft.com/office/drawing/2014/main" val="3182973958"/>
                    </a:ext>
                  </a:extLst>
                </a:gridCol>
                <a:gridCol w="1780001">
                  <a:extLst>
                    <a:ext uri="{9D8B030D-6E8A-4147-A177-3AD203B41FA5}">
                      <a16:colId xmlns:a16="http://schemas.microsoft.com/office/drawing/2014/main" val="3478997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dirty="0"/>
                        <a:t>프로그램 명</a:t>
                      </a:r>
                      <a:endParaRPr lang="ko-KR" altLang="en-US" sz="11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담당</a:t>
                      </a:r>
                      <a:endParaRPr lang="en-US" altLang="ko-KR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교수</a:t>
                      </a:r>
                      <a:endParaRPr lang="en-US" altLang="ko-KR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기간</a:t>
                      </a: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latin typeface="+mj-ea"/>
                          <a:ea typeface="+mj-ea"/>
                        </a:rPr>
                        <a:t>참가</a:t>
                      </a:r>
                      <a:endParaRPr lang="en-US" altLang="ko-KR" sz="1100" b="1" dirty="0">
                        <a:latin typeface="+mj-ea"/>
                        <a:ea typeface="+mj-ea"/>
                      </a:endParaRPr>
                    </a:p>
                    <a:p>
                      <a:pPr algn="ctr" latinLnBrk="1"/>
                      <a:r>
                        <a:rPr lang="ko-KR" altLang="en-US" sz="1100" b="1" dirty="0">
                          <a:latin typeface="+mj-ea"/>
                          <a:ea typeface="+mj-ea"/>
                        </a:rPr>
                        <a:t>대상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강의</a:t>
                      </a:r>
                      <a:endParaRPr lang="en-US" altLang="ko-KR" sz="1100" dirty="0"/>
                    </a:p>
                    <a:p>
                      <a:pPr algn="ctr" latinLnBrk="1"/>
                      <a:r>
                        <a:rPr lang="ko-KR" altLang="en-US" sz="1100" dirty="0"/>
                        <a:t>방식</a:t>
                      </a: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내용</a:t>
                      </a:r>
                      <a:endParaRPr lang="ko-KR" altLang="en-US" sz="1100" b="1" dirty="0">
                        <a:latin typeface="+mj-ea"/>
                        <a:ea typeface="+mj-ea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74824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3D </a:t>
                      </a:r>
                      <a:r>
                        <a:rPr lang="ko-KR" altLang="en-U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가상의상 전문가 양성 과정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최영림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/>
                        <a:t>10</a:t>
                      </a:r>
                      <a:r>
                        <a:rPr lang="ko-KR" altLang="en-US" sz="1000" dirty="0"/>
                        <a:t>월 </a:t>
                      </a:r>
                      <a:r>
                        <a:rPr lang="en-US" altLang="ko-KR" sz="1000" dirty="0"/>
                        <a:t>12</a:t>
                      </a:r>
                      <a:r>
                        <a:rPr lang="ko-KR" altLang="en-US" sz="1000" dirty="0"/>
                        <a:t>일</a:t>
                      </a:r>
                      <a:r>
                        <a:rPr lang="en-US" altLang="ko-KR" sz="1000" dirty="0"/>
                        <a:t>~26</a:t>
                      </a:r>
                      <a:r>
                        <a:rPr lang="ko-KR" altLang="en-US" sz="1000" dirty="0"/>
                        <a:t>일</a:t>
                      </a:r>
                      <a:endParaRPr lang="en-US" altLang="ko-KR" sz="1000" dirty="0"/>
                    </a:p>
                    <a:p>
                      <a:pPr algn="l" latinLnBrk="1"/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월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수 오후 </a:t>
                      </a:r>
                      <a:r>
                        <a:rPr lang="en-US" altLang="ko-KR" sz="1000" dirty="0"/>
                        <a:t>6~9</a:t>
                      </a:r>
                      <a:r>
                        <a:rPr lang="ko-KR" altLang="en-US" sz="1000" dirty="0"/>
                        <a:t>시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algn="l" latinLnBrk="1"/>
                      <a:r>
                        <a:rPr lang="ko-KR" altLang="en-US" sz="1000" dirty="0"/>
                        <a:t>총 </a:t>
                      </a:r>
                      <a:r>
                        <a:rPr lang="en-US" altLang="ko-KR" sz="1000" dirty="0"/>
                        <a:t>5</a:t>
                      </a:r>
                      <a:r>
                        <a:rPr lang="ko-KR" altLang="en-US" sz="1000" dirty="0"/>
                        <a:t>회</a:t>
                      </a:r>
                      <a:r>
                        <a:rPr lang="en-US" altLang="ko-KR" sz="1000" dirty="0"/>
                        <a:t>(3</a:t>
                      </a:r>
                      <a:r>
                        <a:rPr lang="ko-KR" altLang="en-US" sz="1000" dirty="0"/>
                        <a:t>시간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1~4</a:t>
                      </a:r>
                      <a:r>
                        <a:rPr lang="ko-KR" altLang="en-US" sz="1000" dirty="0"/>
                        <a:t>학년</a:t>
                      </a:r>
                      <a:endParaRPr lang="en-US" altLang="ko-KR" sz="1000" dirty="0"/>
                    </a:p>
                    <a:p>
                      <a:pPr algn="ctr" latinLnBrk="1"/>
                      <a:r>
                        <a:rPr lang="en-US" altLang="ko-KR" sz="1000" dirty="0"/>
                        <a:t>(25</a:t>
                      </a:r>
                      <a:r>
                        <a:rPr lang="ko-KR" altLang="en-US" sz="1000" dirty="0"/>
                        <a:t>명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온라인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kern="1200" dirty="0">
                          <a:effectLst/>
                        </a:rPr>
                        <a:t>사용 </a:t>
                      </a:r>
                      <a:r>
                        <a:rPr lang="en-US" altLang="ko-KR" sz="1000" kern="1200" dirty="0">
                          <a:effectLst/>
                        </a:rPr>
                        <a:t>S/W : </a:t>
                      </a:r>
                      <a:r>
                        <a:rPr lang="en-US" altLang="ko-KR" sz="1100" b="1" kern="1200" dirty="0">
                          <a:effectLst/>
                        </a:rPr>
                        <a:t>CLO</a:t>
                      </a:r>
                      <a:endParaRPr lang="en-US" altLang="ko-KR" sz="1000" b="1" kern="1200" dirty="0">
                        <a:effectLst/>
                      </a:endParaRPr>
                    </a:p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kern="1200" dirty="0">
                          <a:effectLst/>
                        </a:rPr>
                        <a:t>3D </a:t>
                      </a:r>
                      <a:r>
                        <a:rPr lang="ko-KR" altLang="en-US" sz="1000" kern="1200" dirty="0">
                          <a:effectLst/>
                        </a:rPr>
                        <a:t>가상의상 </a:t>
                      </a:r>
                      <a:r>
                        <a:rPr lang="ko-KR" altLang="en-US" sz="1000" kern="1200" dirty="0" err="1">
                          <a:effectLst/>
                        </a:rPr>
                        <a:t>캐드</a:t>
                      </a:r>
                      <a:r>
                        <a:rPr lang="ko-KR" altLang="en-US" sz="1000" kern="1200" dirty="0">
                          <a:effectLst/>
                        </a:rPr>
                        <a:t> </a:t>
                      </a:r>
                      <a:r>
                        <a:rPr lang="en-US" altLang="ko-KR" sz="1000" kern="1200" dirty="0">
                          <a:effectLst/>
                        </a:rPr>
                        <a:t>CLO</a:t>
                      </a:r>
                      <a:r>
                        <a:rPr lang="ko-KR" altLang="en-US" sz="1000" kern="1200" dirty="0">
                          <a:effectLst/>
                        </a:rPr>
                        <a:t>를 활용하여 가상의상을 제작하고 디자인을 시각적으로 표현하는 과정을 실습한다</a:t>
                      </a:r>
                      <a:r>
                        <a:rPr lang="en-US" altLang="ko-KR" sz="1000" kern="1200" dirty="0">
                          <a:effectLst/>
                        </a:rPr>
                        <a:t>.</a:t>
                      </a:r>
                      <a:endParaRPr lang="ko-KR" altLang="en-US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83412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디지털 패션 디자이너 양성 과정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최유진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10</a:t>
                      </a:r>
                      <a:r>
                        <a:rPr lang="ko-KR" altLang="en-US" sz="1000" dirty="0"/>
                        <a:t>월 </a:t>
                      </a:r>
                      <a:r>
                        <a:rPr lang="en-US" altLang="ko-KR" sz="1000" dirty="0"/>
                        <a:t>13</a:t>
                      </a:r>
                      <a:r>
                        <a:rPr lang="ko-KR" altLang="en-US" sz="1000" dirty="0"/>
                        <a:t>일</a:t>
                      </a:r>
                      <a:r>
                        <a:rPr lang="en-US" altLang="ko-KR" sz="1000" dirty="0"/>
                        <a:t>~27</a:t>
                      </a:r>
                      <a:r>
                        <a:rPr lang="ko-KR" altLang="en-US" sz="1000" dirty="0"/>
                        <a:t>일</a:t>
                      </a:r>
                      <a:endParaRPr lang="en-US" altLang="ko-KR" sz="1000" dirty="0"/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화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목 오후 </a:t>
                      </a:r>
                      <a:r>
                        <a:rPr lang="en-US" altLang="ko-KR" sz="1000" dirty="0"/>
                        <a:t>6~9</a:t>
                      </a:r>
                      <a:r>
                        <a:rPr lang="ko-KR" altLang="en-US" sz="1000" dirty="0"/>
                        <a:t>시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/>
                        <a:t>총 </a:t>
                      </a:r>
                      <a:r>
                        <a:rPr lang="en-US" altLang="ko-KR" sz="1000" dirty="0"/>
                        <a:t>5</a:t>
                      </a:r>
                      <a:r>
                        <a:rPr lang="ko-KR" altLang="en-US" sz="1000" dirty="0"/>
                        <a:t>회</a:t>
                      </a:r>
                      <a:r>
                        <a:rPr lang="en-US" altLang="ko-KR" sz="1000" dirty="0"/>
                        <a:t>(3</a:t>
                      </a:r>
                      <a:r>
                        <a:rPr lang="ko-KR" altLang="en-US" sz="1000" dirty="0"/>
                        <a:t>시간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1~4</a:t>
                      </a:r>
                      <a:r>
                        <a:rPr lang="ko-KR" altLang="en-US" sz="1000" dirty="0"/>
                        <a:t>학년</a:t>
                      </a:r>
                      <a:endParaRPr lang="en-US" altLang="ko-KR" sz="1000" dirty="0"/>
                    </a:p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(25</a:t>
                      </a:r>
                      <a:r>
                        <a:rPr lang="ko-KR" altLang="en-US" sz="1000" dirty="0"/>
                        <a:t>명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혼합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/>
                        <a:t>사용 </a:t>
                      </a:r>
                      <a:r>
                        <a:rPr lang="en-US" altLang="ko-KR" sz="1000" dirty="0"/>
                        <a:t>S/W : </a:t>
                      </a:r>
                      <a:r>
                        <a:rPr lang="ko-KR" altLang="en-US" sz="1100" b="1" dirty="0" err="1"/>
                        <a:t>일러스트레이터</a:t>
                      </a:r>
                      <a:endParaRPr lang="en-US" altLang="ko-KR" sz="1100" b="1" dirty="0"/>
                    </a:p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kern="1200" dirty="0" err="1">
                          <a:effectLst/>
                        </a:rPr>
                        <a:t>어도비</a:t>
                      </a:r>
                      <a:r>
                        <a:rPr lang="ko-KR" altLang="en-US" sz="1000" kern="1200" dirty="0">
                          <a:effectLst/>
                        </a:rPr>
                        <a:t> </a:t>
                      </a:r>
                      <a:r>
                        <a:rPr lang="ko-KR" altLang="en-US" sz="1000" kern="1200" dirty="0" err="1">
                          <a:effectLst/>
                        </a:rPr>
                        <a:t>일러스트레이터</a:t>
                      </a:r>
                      <a:r>
                        <a:rPr lang="ko-KR" altLang="en-US" sz="1000" kern="1200" dirty="0">
                          <a:effectLst/>
                        </a:rPr>
                        <a:t> 프로그램을 활용하여 패션 아이템을 도식화로 표현할 것을 목표로 하며</a:t>
                      </a:r>
                      <a:r>
                        <a:rPr lang="en-US" altLang="ko-KR" sz="1000" kern="1200" dirty="0">
                          <a:effectLst/>
                        </a:rPr>
                        <a:t>, </a:t>
                      </a:r>
                      <a:r>
                        <a:rPr lang="ko-KR" altLang="en-US" sz="1000" kern="1200" dirty="0">
                          <a:effectLst/>
                        </a:rPr>
                        <a:t>그래픽 프로그램에 대한 전반적인 이해와 함께 의복의 구조를 이해한다</a:t>
                      </a:r>
                      <a:r>
                        <a:rPr lang="en-US" altLang="ko-KR" sz="1000" kern="1200" dirty="0">
                          <a:effectLst/>
                        </a:rPr>
                        <a:t>.</a:t>
                      </a:r>
                      <a:endParaRPr lang="ko-KR" altLang="en-US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053406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o-KR" altLang="en-U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디지털 텍스타일 디자이너 양성 과정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전상훈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11</a:t>
                      </a:r>
                      <a:r>
                        <a:rPr lang="ko-KR" altLang="en-US" sz="1000" dirty="0"/>
                        <a:t>월 </a:t>
                      </a:r>
                      <a:r>
                        <a:rPr lang="en-US" altLang="ko-KR" sz="1000" dirty="0"/>
                        <a:t>2</a:t>
                      </a:r>
                      <a:r>
                        <a:rPr lang="ko-KR" altLang="en-US" sz="1000" dirty="0"/>
                        <a:t>일</a:t>
                      </a:r>
                      <a:r>
                        <a:rPr lang="en-US" altLang="ko-KR" sz="1000" dirty="0"/>
                        <a:t>~16</a:t>
                      </a:r>
                      <a:r>
                        <a:rPr lang="ko-KR" altLang="en-US" sz="1000" dirty="0"/>
                        <a:t>일</a:t>
                      </a:r>
                      <a:endParaRPr lang="en-US" altLang="ko-KR" sz="1000" dirty="0"/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월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수 오후 </a:t>
                      </a:r>
                      <a:r>
                        <a:rPr lang="en-US" altLang="ko-KR" sz="1000" dirty="0"/>
                        <a:t>6~9</a:t>
                      </a:r>
                      <a:r>
                        <a:rPr lang="ko-KR" altLang="en-US" sz="1000" dirty="0"/>
                        <a:t>시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/>
                        <a:t>총 </a:t>
                      </a:r>
                      <a:r>
                        <a:rPr lang="en-US" altLang="ko-KR" sz="1000" dirty="0"/>
                        <a:t>5</a:t>
                      </a:r>
                      <a:r>
                        <a:rPr lang="ko-KR" altLang="en-US" sz="1000" dirty="0"/>
                        <a:t>회</a:t>
                      </a:r>
                      <a:r>
                        <a:rPr lang="en-US" altLang="ko-KR" sz="1000" dirty="0"/>
                        <a:t>(3</a:t>
                      </a:r>
                      <a:r>
                        <a:rPr lang="ko-KR" altLang="en-US" sz="1000" dirty="0"/>
                        <a:t>시간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1~4</a:t>
                      </a:r>
                      <a:r>
                        <a:rPr lang="ko-KR" altLang="en-US" sz="1000" dirty="0"/>
                        <a:t>학년</a:t>
                      </a:r>
                      <a:endParaRPr lang="en-US" altLang="ko-KR" sz="1000" dirty="0"/>
                    </a:p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(25</a:t>
                      </a:r>
                      <a:r>
                        <a:rPr lang="ko-KR" altLang="en-US" sz="1000" dirty="0"/>
                        <a:t>명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혼합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/>
                        <a:t>사용 </a:t>
                      </a:r>
                      <a:r>
                        <a:rPr lang="en-US" altLang="ko-KR" sz="1000" dirty="0"/>
                        <a:t>S/W : </a:t>
                      </a:r>
                      <a:r>
                        <a:rPr lang="ko-KR" altLang="en-US" sz="1100" b="1" dirty="0"/>
                        <a:t>포토샵</a:t>
                      </a:r>
                      <a:endParaRPr lang="en-US" altLang="ko-KR" sz="1100" b="1" dirty="0"/>
                    </a:p>
                    <a:p>
                      <a:pPr marL="171450" indent="-171450" algn="l" latinLnBrk="1">
                        <a:buFont typeface="Arial" panose="020B0604020202020204" pitchFamily="34" charset="0"/>
                        <a:buChar char="•"/>
                      </a:pPr>
                      <a:r>
                        <a:rPr lang="ko-KR" altLang="en-US" sz="1000" dirty="0"/>
                        <a:t>디지털 텍스타일 디자인 설계와 실제 상품에 적용할 수 있는 텍스타일 완성을 위한 기본 기술을 학습한다</a:t>
                      </a:r>
                      <a:r>
                        <a:rPr lang="en-US" altLang="ko-KR" sz="1000" dirty="0"/>
                        <a:t>.</a:t>
                      </a:r>
                      <a:endParaRPr lang="ko-KR" altLang="en-US" sz="1000" b="0" dirty="0"/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50347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3D </a:t>
                      </a:r>
                      <a:r>
                        <a:rPr lang="ko-KR" altLang="en-US" sz="11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프린팅 전문가 양성 과정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0" dirty="0">
                          <a:solidFill>
                            <a:schemeClr val="tx1"/>
                          </a:solidFill>
                        </a:rPr>
                        <a:t>문지현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11</a:t>
                      </a:r>
                      <a:r>
                        <a:rPr lang="ko-KR" altLang="en-US" sz="1000" dirty="0"/>
                        <a:t>월 </a:t>
                      </a:r>
                      <a:r>
                        <a:rPr lang="en-US" altLang="ko-KR" sz="1000" dirty="0"/>
                        <a:t>3</a:t>
                      </a:r>
                      <a:r>
                        <a:rPr lang="ko-KR" altLang="en-US" sz="1000" dirty="0"/>
                        <a:t>일</a:t>
                      </a:r>
                      <a:r>
                        <a:rPr lang="en-US" altLang="ko-KR" sz="1000" dirty="0"/>
                        <a:t>~17</a:t>
                      </a:r>
                      <a:r>
                        <a:rPr lang="ko-KR" altLang="en-US" sz="1000" dirty="0"/>
                        <a:t>일</a:t>
                      </a:r>
                      <a:endParaRPr lang="en-US" altLang="ko-KR" sz="1000" dirty="0"/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화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목 오후 </a:t>
                      </a:r>
                      <a:r>
                        <a:rPr lang="en-US" altLang="ko-KR" sz="1000" dirty="0"/>
                        <a:t>6~9</a:t>
                      </a:r>
                      <a:r>
                        <a:rPr lang="ko-KR" altLang="en-US" sz="1000" dirty="0"/>
                        <a:t>시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0" marR="0" lvl="0" indent="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/>
                        <a:t>총 </a:t>
                      </a:r>
                      <a:r>
                        <a:rPr lang="en-US" altLang="ko-KR" sz="1000" dirty="0"/>
                        <a:t>5</a:t>
                      </a:r>
                      <a:r>
                        <a:rPr lang="ko-KR" altLang="en-US" sz="1000" dirty="0"/>
                        <a:t>회</a:t>
                      </a:r>
                      <a:r>
                        <a:rPr lang="en-US" altLang="ko-KR" sz="1000" dirty="0"/>
                        <a:t>(3</a:t>
                      </a:r>
                      <a:r>
                        <a:rPr lang="ko-KR" altLang="en-US" sz="1000" dirty="0"/>
                        <a:t>시간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1~4</a:t>
                      </a:r>
                      <a:r>
                        <a:rPr lang="ko-KR" altLang="en-US" sz="1000" dirty="0"/>
                        <a:t>학년</a:t>
                      </a:r>
                      <a:endParaRPr lang="en-US" altLang="ko-KR" sz="1000" dirty="0"/>
                    </a:p>
                    <a:p>
                      <a:pPr marL="0" marR="0" lvl="0" indent="0" algn="ctr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/>
                        <a:t>(25</a:t>
                      </a:r>
                      <a:r>
                        <a:rPr lang="ko-KR" altLang="en-US" sz="1000" dirty="0"/>
                        <a:t>명</a:t>
                      </a:r>
                      <a:r>
                        <a:rPr lang="en-US" altLang="ko-KR" sz="1000" dirty="0"/>
                        <a:t>)</a:t>
                      </a:r>
                      <a:endParaRPr lang="ko-KR" altLang="en-US" sz="1000" dirty="0"/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온라인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ko-KR" altLang="en-US" sz="1000" dirty="0"/>
                        <a:t>사용 </a:t>
                      </a:r>
                      <a:r>
                        <a:rPr lang="en-US" altLang="ko-KR" sz="1000" dirty="0"/>
                        <a:t>S/W : </a:t>
                      </a:r>
                      <a:r>
                        <a:rPr lang="ko-KR" altLang="en-US" sz="1100" b="1" dirty="0" err="1"/>
                        <a:t>스컬프트리스</a:t>
                      </a:r>
                      <a:endParaRPr lang="en-US" altLang="ko-KR" sz="1100" b="1" dirty="0"/>
                    </a:p>
                    <a:p>
                      <a:pPr marL="171450" marR="0" lvl="0" indent="-171450" algn="l" defTabSz="685787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ko-KR" sz="1000" kern="1200" dirty="0">
                          <a:effectLst/>
                        </a:rPr>
                        <a:t>3D </a:t>
                      </a:r>
                      <a:r>
                        <a:rPr lang="ko-KR" altLang="en-US" sz="1000" kern="1200" dirty="0">
                          <a:effectLst/>
                        </a:rPr>
                        <a:t>프린터를 사용하기 위하여 </a:t>
                      </a:r>
                      <a:r>
                        <a:rPr lang="en-US" altLang="ko-KR" sz="1000" kern="1200" dirty="0">
                          <a:effectLst/>
                        </a:rPr>
                        <a:t>3D </a:t>
                      </a:r>
                      <a:r>
                        <a:rPr lang="ko-KR" altLang="en-US" sz="1000" kern="1200" dirty="0">
                          <a:effectLst/>
                        </a:rPr>
                        <a:t>모델링 기능을 실습 및 체험하여 창작자의 아이디어를 구현할 수 있는 기본 능력을 배양한다</a:t>
                      </a:r>
                      <a:r>
                        <a:rPr lang="en-US" altLang="ko-KR" sz="1000" kern="1200" dirty="0">
                          <a:effectLst/>
                        </a:rPr>
                        <a:t>.</a:t>
                      </a:r>
                      <a:endParaRPr lang="ko-KR" altLang="en-US" sz="1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115082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9107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기류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339</Words>
  <Application>Microsoft Office PowerPoint</Application>
  <PresentationFormat>A4 용지(210x297mm)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나눔바른고딕</vt:lpstr>
      <vt:lpstr>맑은 고딕</vt:lpstr>
      <vt:lpstr>Arial</vt:lpstr>
      <vt:lpstr>Calibri</vt:lpstr>
      <vt:lpstr>Wingdings</vt:lpstr>
      <vt:lpstr>Office 테마</vt:lpstr>
      <vt:lpstr>디지털 패션 스페셜리스트 비교과 프로그램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선배의 멘토링</dc:title>
  <dc:creator>Modelist</dc:creator>
  <cp:lastModifiedBy>Modelist</cp:lastModifiedBy>
  <cp:revision>16</cp:revision>
  <dcterms:created xsi:type="dcterms:W3CDTF">2020-09-01T13:14:40Z</dcterms:created>
  <dcterms:modified xsi:type="dcterms:W3CDTF">2020-10-05T04:26:12Z</dcterms:modified>
</cp:coreProperties>
</file>