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670675" cy="99298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497B"/>
    <a:srgbClr val="009900"/>
    <a:srgbClr val="1404EA"/>
    <a:srgbClr val="FF9900"/>
    <a:srgbClr val="AC0494"/>
    <a:srgbClr val="EB677A"/>
    <a:srgbClr val="EB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624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855BFD-CB3A-4CC2-8FE3-8D3537C1C906}" type="datetimeFigureOut">
              <a:rPr lang="ko-KR" altLang="en-US" smtClean="0"/>
              <a:pPr/>
              <a:t>2016-08-09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905D7F-4F98-4712-BA55-9FCC45A624D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44208" y="0"/>
            <a:ext cx="2160240" cy="260648"/>
          </a:xfrm>
        </p:spPr>
        <p:txBody>
          <a:bodyPr>
            <a:normAutofit fontScale="90000"/>
          </a:bodyPr>
          <a:lstStyle/>
          <a:p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학생이 </a:t>
            </a:r>
            <a:r>
              <a:rPr lang="ko-KR" altLang="en-US" sz="1200" b="1" dirty="0" smtClean="0">
                <a:solidFill>
                  <a:srgbClr val="F9497B"/>
                </a:solidFill>
                <a:latin typeface="HY엽서L" pitchFamily="18" charset="-127"/>
                <a:ea typeface="HY엽서L" pitchFamily="18" charset="-127"/>
              </a:rPr>
              <a:t>행복</a:t>
            </a:r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한 </a:t>
            </a:r>
            <a:r>
              <a:rPr lang="ko-KR" altLang="en-US" sz="1200" b="1" dirty="0" smtClean="0">
                <a:solidFill>
                  <a:srgbClr val="009900"/>
                </a:solidFill>
                <a:latin typeface="HY엽서L" pitchFamily="18" charset="-127"/>
                <a:ea typeface="HY엽서L" pitchFamily="18" charset="-127"/>
              </a:rPr>
              <a:t>대학</a:t>
            </a:r>
            <a:r>
              <a:rPr lang="ko-KR" altLang="en-US" sz="1200" b="1" dirty="0" smtClean="0">
                <a:solidFill>
                  <a:srgbClr val="FFFF00"/>
                </a:solidFill>
                <a:latin typeface="HY엽서L" pitchFamily="18" charset="-127"/>
                <a:ea typeface="HY엽서L" pitchFamily="18" charset="-127"/>
              </a:rPr>
              <a:t>♡</a:t>
            </a:r>
            <a:endParaRPr lang="ko-KR" altLang="en-US" sz="1200" b="1" dirty="0">
              <a:solidFill>
                <a:srgbClr val="FFFF00"/>
              </a:solidFill>
              <a:latin typeface="HY엽서L" pitchFamily="18" charset="-127"/>
              <a:ea typeface="HY엽서L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2844" y="692696"/>
            <a:ext cx="8858312" cy="6022452"/>
          </a:xfrm>
        </p:spPr>
        <p:txBody>
          <a:bodyPr>
            <a:normAutofit/>
          </a:bodyPr>
          <a:lstStyle/>
          <a:p>
            <a:r>
              <a:rPr lang="ko-KR" altLang="en-US" sz="33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</a:t>
            </a:r>
            <a:r>
              <a:rPr lang="ko-KR" altLang="en-US" sz="4800" u="sng" dirty="0" err="1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학생행복</a:t>
            </a:r>
            <a:r>
              <a:rPr lang="ko-KR" altLang="en-US" sz="4800" u="sng" dirty="0" err="1" smtClean="0">
                <a:solidFill>
                  <a:srgbClr val="F9497B"/>
                </a:solidFill>
                <a:latin typeface="다음_SemiBold" pitchFamily="2" charset="-127"/>
                <a:ea typeface="다음_SemiBold" pitchFamily="2" charset="-127"/>
              </a:rPr>
              <a:t>콜</a:t>
            </a:r>
            <a:r>
              <a:rPr lang="ko-KR" altLang="en-US" sz="4800" u="sng" dirty="0" err="1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센터</a:t>
            </a:r>
            <a:r>
              <a:rPr lang="ko-KR" altLang="en-US" sz="4800" u="sng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</a:t>
            </a:r>
            <a:r>
              <a:rPr lang="ko-KR" altLang="en-US" sz="4800" u="sng" dirty="0" smtClean="0">
                <a:solidFill>
                  <a:srgbClr val="009900"/>
                </a:solidFill>
                <a:latin typeface="다음_SemiBold" pitchFamily="2" charset="-127"/>
                <a:ea typeface="다음_SemiBold" pitchFamily="2" charset="-127"/>
              </a:rPr>
              <a:t>설문조사</a:t>
            </a:r>
            <a:r>
              <a:rPr lang="ko-KR" altLang="en-US" sz="4800" u="sng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</a:t>
            </a:r>
            <a:r>
              <a:rPr lang="ko-KR" altLang="en-US" sz="4800" u="sng" dirty="0" smtClean="0">
                <a:solidFill>
                  <a:srgbClr val="EB677A"/>
                </a:solidFill>
                <a:latin typeface="다음_SemiBold" pitchFamily="2" charset="-127"/>
                <a:ea typeface="다음_SemiBold" pitchFamily="2" charset="-127"/>
              </a:rPr>
              <a:t>참여 </a:t>
            </a:r>
            <a:r>
              <a:rPr lang="ko-KR" altLang="en-US" sz="4800" u="sng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안내</a:t>
            </a:r>
          </a:p>
          <a:p>
            <a:r>
              <a:rPr lang="ko-KR" altLang="en-US" sz="2200" dirty="0" smtClean="0">
                <a:solidFill>
                  <a:schemeClr val="tx1"/>
                </a:solidFill>
              </a:rPr>
              <a:t> </a:t>
            </a:r>
          </a:p>
          <a:p>
            <a:pPr>
              <a:lnSpc>
                <a:spcPct val="120000"/>
              </a:lnSpc>
            </a:pPr>
            <a:endParaRPr lang="en-US" altLang="ko-KR" sz="2200" b="1" dirty="0" smtClean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2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“</a:t>
            </a:r>
            <a:r>
              <a:rPr lang="ko-KR" altLang="en-US" sz="2800" dirty="0" err="1" smtClean="0">
                <a:solidFill>
                  <a:srgbClr val="EB677A"/>
                </a:solidFill>
                <a:latin typeface="휴먼모음T" pitchFamily="18" charset="-127"/>
                <a:ea typeface="휴먼모음T" pitchFamily="18" charset="-127"/>
              </a:rPr>
              <a:t>학생행복콜센터</a:t>
            </a:r>
            <a:r>
              <a:rPr lang="en-US" altLang="ko-KR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”(</a:t>
            </a:r>
            <a:r>
              <a:rPr lang="ko-KR" altLang="en-US" dirty="0" smtClean="0">
                <a:solidFill>
                  <a:srgbClr val="F9497B"/>
                </a:solidFill>
              </a:rPr>
              <a:t>☎ </a:t>
            </a:r>
            <a:r>
              <a:rPr lang="en-US" altLang="ko-KR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850-5000)</a:t>
            </a:r>
            <a:r>
              <a:rPr lang="ko-KR" altLang="en-US" sz="28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에서는</a:t>
            </a:r>
            <a:r>
              <a:rPr lang="en-US" altLang="ko-KR" sz="28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 </a:t>
            </a:r>
            <a:r>
              <a:rPr lang="ko-KR" altLang="en-US" sz="28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소중한 의견을         반영하여 고객감동 서비스로 보답하기 위하여 </a:t>
            </a:r>
            <a:endParaRPr lang="en-US" altLang="ko-KR" sz="2800" dirty="0" smtClean="0">
              <a:solidFill>
                <a:schemeClr val="tx1"/>
              </a:solidFill>
              <a:latin typeface="휴먼모음T" pitchFamily="18" charset="-127"/>
              <a:ea typeface="휴먼모음T" pitchFamily="18" charset="-127"/>
            </a:endParaRPr>
          </a:p>
          <a:p>
            <a:pPr>
              <a:lnSpc>
                <a:spcPct val="120000"/>
              </a:lnSpc>
            </a:pPr>
            <a:r>
              <a:rPr lang="ko-KR" altLang="en-US" sz="2800" dirty="0" smtClean="0">
                <a:solidFill>
                  <a:srgbClr val="1404EA"/>
                </a:solidFill>
                <a:latin typeface="휴먼모음T" pitchFamily="18" charset="-127"/>
                <a:ea typeface="휴먼모음T" pitchFamily="18" charset="-127"/>
              </a:rPr>
              <a:t>설문조사를 실시</a:t>
            </a:r>
            <a:r>
              <a:rPr lang="ko-KR" altLang="en-US" sz="28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하오니 </a:t>
            </a:r>
            <a:r>
              <a:rPr lang="ko-KR" altLang="en-US" sz="28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많은 </a:t>
            </a:r>
            <a:r>
              <a:rPr lang="ko-KR" altLang="en-US" sz="3200" dirty="0" smtClean="0">
                <a:solidFill>
                  <a:srgbClr val="F9497B"/>
                </a:solidFill>
                <a:latin typeface="휴먼모음T" pitchFamily="18" charset="-127"/>
                <a:ea typeface="휴먼모음T" pitchFamily="18" charset="-127"/>
              </a:rPr>
              <a:t>참여</a:t>
            </a:r>
            <a:r>
              <a:rPr lang="ko-KR" altLang="en-US" sz="28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 부탁 드립니다</a:t>
            </a:r>
            <a:r>
              <a:rPr lang="en-US" altLang="ko-KR" sz="2800" dirty="0" smtClean="0">
                <a:solidFill>
                  <a:schemeClr val="tx1"/>
                </a:solidFill>
                <a:latin typeface="휴먼모음T" pitchFamily="18" charset="-127"/>
                <a:ea typeface="휴먼모음T" pitchFamily="18" charset="-127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ko-KR" altLang="en-US" sz="2400" b="1" dirty="0" smtClean="0">
                <a:solidFill>
                  <a:schemeClr val="accent2">
                    <a:lumMod val="75000"/>
                  </a:schemeClr>
                </a:solidFill>
                <a:latin typeface="양재인장체M" pitchFamily="18" charset="-127"/>
                <a:ea typeface="양재인장체M" pitchFamily="18" charset="-127"/>
              </a:rPr>
              <a:t> </a:t>
            </a:r>
            <a:r>
              <a:rPr lang="ko-KR" altLang="en-US" sz="2400" b="1" dirty="0" smtClean="0">
                <a:solidFill>
                  <a:schemeClr val="accent2">
                    <a:lumMod val="75000"/>
                  </a:schemeClr>
                </a:solidFill>
                <a:latin typeface="양재인장체M" pitchFamily="18" charset="-127"/>
                <a:ea typeface="양재인장체M" pitchFamily="18" charset="-127"/>
              </a:rPr>
              <a:t>  </a:t>
            </a:r>
            <a:r>
              <a:rPr lang="ko-KR" altLang="en-US" sz="2200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* 설문기간</a:t>
            </a:r>
            <a:r>
              <a:rPr lang="en-US" altLang="ko-KR" sz="2200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: </a:t>
            </a:r>
            <a:r>
              <a:rPr lang="en-US" altLang="ko-KR" sz="2200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2016. </a:t>
            </a:r>
            <a:r>
              <a:rPr lang="en-US" altLang="ko-KR" sz="2200" u="sng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8. 17.(</a:t>
            </a:r>
            <a:r>
              <a:rPr lang="ko-KR" altLang="en-US" sz="2200" u="sng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수</a:t>
            </a:r>
            <a:r>
              <a:rPr lang="en-US" altLang="ko-KR" sz="2200" u="sng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) </a:t>
            </a:r>
            <a:r>
              <a:rPr lang="en-US" altLang="ko-KR" sz="2200" u="sng" dirty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~ </a:t>
            </a:r>
            <a:r>
              <a:rPr lang="en-US" altLang="ko-KR" sz="2200" u="sng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9. 13.(</a:t>
            </a:r>
            <a:r>
              <a:rPr lang="ko-KR" altLang="en-US" sz="2200" u="sng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화</a:t>
            </a:r>
            <a:r>
              <a:rPr lang="en-US" altLang="ko-KR" sz="2200" u="sng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endParaRPr lang="ko-KR" altLang="en-US" sz="2200" u="sng" dirty="0">
              <a:solidFill>
                <a:schemeClr val="tx1"/>
              </a:solidFill>
              <a:latin typeface="HY울릉도M" pitchFamily="18" charset="-127"/>
              <a:ea typeface="HY울릉도M" pitchFamily="18" charset="-127"/>
            </a:endParaRPr>
          </a:p>
          <a:p>
            <a:pPr algn="l">
              <a:lnSpc>
                <a:spcPct val="150000"/>
              </a:lnSpc>
            </a:pPr>
            <a:r>
              <a:rPr lang="en-US" altLang="ko-KR" sz="2200" dirty="0" smtClean="0">
                <a:solidFill>
                  <a:schemeClr val="tx1"/>
                </a:solidFill>
                <a:latin typeface="HY동녘B" pitchFamily="18" charset="-127"/>
                <a:ea typeface="HY동녘B" pitchFamily="18" charset="-127"/>
              </a:rPr>
              <a:t>   </a:t>
            </a:r>
            <a:r>
              <a:rPr lang="en-US" altLang="ko-KR" sz="22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* </a:t>
            </a:r>
            <a:r>
              <a:rPr lang="ko-KR" altLang="en-US" sz="22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참여방법</a:t>
            </a:r>
            <a:r>
              <a:rPr lang="en-US" altLang="ko-KR" sz="22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: </a:t>
            </a:r>
            <a:r>
              <a:rPr lang="ko-KR" altLang="en-US" sz="2200" dirty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대구대학교 </a:t>
            </a:r>
            <a:r>
              <a:rPr lang="ko-KR" altLang="en-US" sz="22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홈페이지</a:t>
            </a:r>
            <a:r>
              <a:rPr lang="en-US" altLang="ko-KR" sz="22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-</a:t>
            </a:r>
            <a:r>
              <a:rPr lang="ko-KR" altLang="en-US" sz="22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커뮤니티</a:t>
            </a:r>
            <a:r>
              <a:rPr lang="en-US" altLang="ko-KR" sz="22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-</a:t>
            </a:r>
            <a:r>
              <a:rPr lang="ko-KR" altLang="en-US" sz="22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참여공간</a:t>
            </a:r>
            <a:r>
              <a:rPr lang="en-US" altLang="ko-KR" sz="22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-</a:t>
            </a:r>
            <a:r>
              <a:rPr lang="ko-KR" altLang="en-US" sz="2200" dirty="0" smtClean="0">
                <a:solidFill>
                  <a:schemeClr val="tx1"/>
                </a:solidFill>
                <a:latin typeface="HY울릉도M" panose="02030600000101010101" pitchFamily="18" charset="-127"/>
                <a:ea typeface="HY울릉도M" panose="02030600000101010101" pitchFamily="18" charset="-127"/>
              </a:rPr>
              <a:t>설문조사</a:t>
            </a:r>
            <a:endParaRPr lang="ko-KR" altLang="en-US" sz="2200" dirty="0">
              <a:solidFill>
                <a:schemeClr val="tx1"/>
              </a:solidFill>
              <a:latin typeface="HY울릉도M" panose="02030600000101010101" pitchFamily="18" charset="-127"/>
              <a:ea typeface="HY울릉도M" panose="02030600000101010101" pitchFamily="18" charset="-127"/>
            </a:endParaRPr>
          </a:p>
          <a:p>
            <a:pPr algn="l"/>
            <a:r>
              <a:rPr lang="ko-KR" altLang="en-US" sz="2200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2200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  * 문      의</a:t>
            </a:r>
            <a:r>
              <a:rPr lang="en-US" altLang="ko-KR" sz="2200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:  </a:t>
            </a:r>
            <a:r>
              <a:rPr lang="ko-KR" altLang="en-US" sz="2200" dirty="0" err="1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학생민원팀</a:t>
            </a:r>
            <a:r>
              <a:rPr lang="en-US" altLang="ko-KR" sz="2200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(</a:t>
            </a:r>
            <a:r>
              <a:rPr lang="ko-KR" altLang="en-US" sz="2200" dirty="0" smtClean="0">
                <a:solidFill>
                  <a:schemeClr val="tx1"/>
                </a:solidFill>
              </a:rPr>
              <a:t>☎</a:t>
            </a:r>
            <a:r>
              <a:rPr lang="en-US" altLang="ko-KR" sz="2200" dirty="0" smtClean="0">
                <a:solidFill>
                  <a:schemeClr val="tx1"/>
                </a:solidFill>
              </a:rPr>
              <a:t>053-850-5555</a:t>
            </a:r>
            <a:r>
              <a:rPr lang="en-US" altLang="ko-KR" sz="2200" dirty="0" smtClean="0">
                <a:solidFill>
                  <a:schemeClr val="tx1"/>
                </a:solidFill>
                <a:latin typeface="HY울릉도M" pitchFamily="18" charset="-127"/>
                <a:ea typeface="HY울릉도M" pitchFamily="18" charset="-127"/>
              </a:rPr>
              <a:t>)</a:t>
            </a:r>
            <a:r>
              <a:rPr lang="ko-KR" altLang="en-US" sz="2200" dirty="0" smtClean="0">
                <a:solidFill>
                  <a:schemeClr val="tx1"/>
                </a:solidFill>
              </a:rPr>
              <a:t>        </a:t>
            </a:r>
            <a:endParaRPr lang="en-US" altLang="ko-KR" sz="2200" dirty="0" smtClean="0">
              <a:solidFill>
                <a:schemeClr val="tx1"/>
              </a:solidFill>
            </a:endParaRPr>
          </a:p>
          <a:p>
            <a:endParaRPr lang="en-US" altLang="ko-KR" sz="800" b="1" dirty="0" smtClean="0">
              <a:solidFill>
                <a:schemeClr val="tx1"/>
              </a:solidFill>
              <a:latin typeface="다음_SemiBold" pitchFamily="2" charset="-127"/>
              <a:ea typeface="다음_SemiBold" pitchFamily="2" charset="-127"/>
            </a:endParaRPr>
          </a:p>
          <a:p>
            <a:r>
              <a:rPr lang="en-US" altLang="ko-KR" sz="20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      </a:t>
            </a:r>
          </a:p>
          <a:p>
            <a:r>
              <a:rPr lang="ko-KR" altLang="en-US" sz="2000" b="1" dirty="0" smtClean="0">
                <a:solidFill>
                  <a:schemeClr val="tx1"/>
                </a:solidFill>
                <a:latin typeface="다음_SemiBold" pitchFamily="2" charset="-127"/>
                <a:ea typeface="다음_SemiBold" pitchFamily="2" charset="-127"/>
              </a:rPr>
              <a:t>                </a:t>
            </a:r>
            <a:endParaRPr lang="ko-KR" altLang="en-US" dirty="0"/>
          </a:p>
        </p:txBody>
      </p:sp>
      <p:sp>
        <p:nvSpPr>
          <p:cNvPr id="6" name="포인트가 7개인 별 5"/>
          <p:cNvSpPr/>
          <p:nvPr/>
        </p:nvSpPr>
        <p:spPr>
          <a:xfrm>
            <a:off x="107504" y="260648"/>
            <a:ext cx="2088232" cy="1656184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88032" y="692696"/>
            <a:ext cx="16196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나눔고딕" pitchFamily="50" charset="-127"/>
                <a:ea typeface="나눔고딕" pitchFamily="50" charset="-127"/>
              </a:rPr>
              <a:t>   </a:t>
            </a:r>
            <a:r>
              <a:rPr lang="ko-KR" altLang="en-US" sz="1300" b="1" dirty="0" smtClean="0">
                <a:latin typeface="나눔고딕" pitchFamily="50" charset="-127"/>
                <a:ea typeface="나눔고딕" pitchFamily="50" charset="-127"/>
              </a:rPr>
              <a:t>설문참가자 </a:t>
            </a:r>
            <a:r>
              <a:rPr lang="ko-KR" altLang="en-US" sz="1300" b="1" dirty="0" smtClean="0">
                <a:solidFill>
                  <a:srgbClr val="F9497B"/>
                </a:solidFill>
                <a:latin typeface="나눔고딕" pitchFamily="50" charset="-127"/>
                <a:ea typeface="나눔고딕" pitchFamily="50" charset="-127"/>
              </a:rPr>
              <a:t>중</a:t>
            </a:r>
            <a:r>
              <a:rPr lang="ko-KR" altLang="en-US" sz="1300" b="1" dirty="0" smtClean="0">
                <a:latin typeface="나눔고딕" pitchFamily="50" charset="-127"/>
                <a:ea typeface="나눔고딕" pitchFamily="50" charset="-127"/>
              </a:rPr>
              <a:t>                       추첨 후 </a:t>
            </a:r>
            <a:endParaRPr lang="en-US" altLang="ko-KR" sz="1300" b="1" dirty="0" smtClean="0">
              <a:latin typeface="나눔고딕" pitchFamily="50" charset="-127"/>
              <a:ea typeface="나눔고딕" pitchFamily="50" charset="-127"/>
            </a:endParaRPr>
          </a:p>
          <a:p>
            <a:r>
              <a:rPr lang="ko-KR" altLang="en-US" sz="1300" b="1" dirty="0" smtClean="0">
                <a:latin typeface="나눔고딕" pitchFamily="50" charset="-127"/>
                <a:ea typeface="나눔고딕" pitchFamily="50" charset="-127"/>
              </a:rPr>
              <a:t> 기념품을 </a:t>
            </a:r>
            <a:r>
              <a:rPr lang="ko-KR" altLang="en-US" sz="1300" b="1" dirty="0" smtClean="0">
                <a:latin typeface="나눔고딕" pitchFamily="50" charset="-127"/>
                <a:ea typeface="나눔고딕" pitchFamily="50" charset="-127"/>
              </a:rPr>
              <a:t>드려요</a:t>
            </a:r>
            <a:r>
              <a:rPr lang="en-US" altLang="ko-KR" sz="1300" b="1" dirty="0" smtClean="0">
                <a:latin typeface="나눔고딕" pitchFamily="50" charset="-127"/>
                <a:ea typeface="나눔고딕" pitchFamily="50" charset="-127"/>
              </a:rPr>
              <a:t>.</a:t>
            </a:r>
            <a:endParaRPr lang="ko-KR" altLang="en-US" sz="1300" b="1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" name="내용 개체 틀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0937" y="5949280"/>
            <a:ext cx="3302124" cy="576229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고구려 벽화">
      <a:dk1>
        <a:sysClr val="windowText" lastClr="000000"/>
      </a:dk1>
      <a:lt1>
        <a:sysClr val="window" lastClr="FFFFFF"/>
      </a:lt1>
      <a:dk2>
        <a:srgbClr val="433021"/>
      </a:dk2>
      <a:lt2>
        <a:srgbClr val="E8D8CA"/>
      </a:lt2>
      <a:accent1>
        <a:srgbClr val="E49458"/>
      </a:accent1>
      <a:accent2>
        <a:srgbClr val="74AD8D"/>
      </a:accent2>
      <a:accent3>
        <a:srgbClr val="D4AC30"/>
      </a:accent3>
      <a:accent4>
        <a:srgbClr val="7BA5BE"/>
      </a:accent4>
      <a:accent5>
        <a:srgbClr val="E4A098"/>
      </a:accent5>
      <a:accent6>
        <a:srgbClr val="70B4B7"/>
      </a:accent6>
      <a:hlink>
        <a:srgbClr val="008685"/>
      </a:hlink>
      <a:folHlink>
        <a:srgbClr val="EA5A23"/>
      </a:folHlink>
    </a:clrScheme>
    <a:fontScheme name="고구려 벽화">
      <a:maj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eorgia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견명조"/>
        <a:font script="Hans" typeface="宋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고구려 벽화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18000">
              <a:schemeClr val="phClr">
                <a:tint val="20000"/>
                <a:shade val="100000"/>
                <a:hueMod val="100000"/>
                <a:satMod val="100000"/>
              </a:schemeClr>
            </a:gs>
            <a:gs pos="87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95000"/>
                <a:hueMod val="100000"/>
                <a:satMod val="100000"/>
              </a:schemeClr>
            </a:gs>
          </a:gsLst>
          <a:lin ang="0" scaled="1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dir="5400000" algn="tl">
              <a:srgbClr val="EBE9ED">
                <a:alpha val="0"/>
              </a:srgbClr>
            </a:outerShdw>
          </a:effectLst>
        </a:effectStyle>
        <a:effectStyle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101600" dist="76200" dir="2700000" algn="bl">
              <a:srgbClr val="000000">
                <a:alpha val="30588"/>
              </a:srgbClr>
            </a:outerShdw>
          </a:effectLst>
          <a:scene3d>
            <a:camera prst="orthographicFront" fov="0">
              <a:rot lat="0" lon="0" rev="0"/>
            </a:camera>
            <a:lightRig rig="chilly" dir="t">
              <a:rot lat="0" lon="0" rev="4200000"/>
            </a:lightRig>
          </a:scene3d>
          <a:sp3d contourW="25400" prstMaterial="matte">
            <a:bevelT h="889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267</TotalTime>
  <Words>18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고구려 벽화</vt:lpstr>
      <vt:lpstr>학생이 행복한 대학♡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학생이 행복한 대학♡</dc:title>
  <dc:creator>user</dc:creator>
  <cp:lastModifiedBy>user</cp:lastModifiedBy>
  <cp:revision>40</cp:revision>
  <dcterms:created xsi:type="dcterms:W3CDTF">2011-09-20T01:34:32Z</dcterms:created>
  <dcterms:modified xsi:type="dcterms:W3CDTF">2016-08-09T04:48:53Z</dcterms:modified>
</cp:coreProperties>
</file>