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8" r:id="rId6"/>
    <p:sldId id="267" r:id="rId7"/>
    <p:sldId id="269" r:id="rId8"/>
    <p:sldId id="260" r:id="rId9"/>
    <p:sldId id="270" r:id="rId10"/>
    <p:sldId id="271" r:id="rId11"/>
    <p:sldId id="264" r:id="rId12"/>
    <p:sldId id="272" r:id="rId13"/>
    <p:sldId id="261" r:id="rId14"/>
    <p:sldId id="265" r:id="rId15"/>
    <p:sldId id="266" r:id="rId16"/>
    <p:sldId id="263" r:id="rId17"/>
    <p:sldId id="273" r:id="rId18"/>
    <p:sldId id="262" r:id="rId1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1" autoAdjust="0"/>
    <p:restoredTop sz="94660"/>
  </p:normalViewPr>
  <p:slideViewPr>
    <p:cSldViewPr>
      <p:cViewPr varScale="1">
        <p:scale>
          <a:sx n="95" d="100"/>
          <a:sy n="95" d="100"/>
        </p:scale>
        <p:origin x="-4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4934363"/>
            <a:ext cx="9144000" cy="1928803"/>
            <a:chOff x="0" y="4929198"/>
            <a:chExt cx="9144000" cy="1928803"/>
          </a:xfrm>
        </p:grpSpPr>
        <p:sp>
          <p:nvSpPr>
            <p:cNvPr id="20" name="자유형 19"/>
            <p:cNvSpPr>
              <a:spLocks/>
            </p:cNvSpPr>
            <p:nvPr userDrawn="1"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  <p:sp>
          <p:nvSpPr>
            <p:cNvPr id="8" name="자유형 7"/>
            <p:cNvSpPr>
              <a:spLocks/>
            </p:cNvSpPr>
            <p:nvPr userDrawn="1"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</p:grp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57290" y="364331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DFAA-A175-46E3-81A8-914E356066FB}" type="datetimeFigureOut">
              <a:rPr lang="ko-KR" altLang="en-US" smtClean="0"/>
              <a:pPr/>
              <a:t>2011-11-15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B761-C29E-4645-8FAA-4822E6E8A03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71407" y="87922"/>
            <a:ext cx="1000131" cy="1036773"/>
            <a:chOff x="13317" y="34771"/>
            <a:chExt cx="1272534" cy="1310103"/>
          </a:xfrm>
        </p:grpSpPr>
        <p:sp>
          <p:nvSpPr>
            <p:cNvPr id="15" name="자유형 14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6" name="자유형 15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7" name="자유형 16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8" name="자유형 17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9" name="자유형 18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</p:grpSp>
      <p:sp>
        <p:nvSpPr>
          <p:cNvPr id="21" name="제목 20"/>
          <p:cNvSpPr>
            <a:spLocks noGrp="1"/>
          </p:cNvSpPr>
          <p:nvPr>
            <p:ph type="ctrTitle"/>
          </p:nvPr>
        </p:nvSpPr>
        <p:spPr>
          <a:xfrm>
            <a:off x="457200" y="2285992"/>
            <a:ext cx="8229600" cy="1143000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DFAA-A175-46E3-81A8-914E356066FB}" type="datetimeFigureOut">
              <a:rPr lang="ko-KR" altLang="en-US" smtClean="0"/>
              <a:pPr/>
              <a:t>2011-11-15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B761-C29E-4645-8FAA-4822E6E8A03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62263" y="51347"/>
            <a:ext cx="1000131" cy="1036773"/>
            <a:chOff x="13317" y="34771"/>
            <a:chExt cx="1272534" cy="1310103"/>
          </a:xfrm>
        </p:grpSpPr>
        <p:sp>
          <p:nvSpPr>
            <p:cNvPr id="12" name="자유형 11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3" name="자유형 12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4" name="자유형 13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5" name="자유형 14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6" name="자유형 15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0" y="4929197"/>
            <a:ext cx="9144000" cy="1928803"/>
            <a:chOff x="0" y="4929198"/>
            <a:chExt cx="9144000" cy="1928803"/>
          </a:xfrm>
        </p:grpSpPr>
        <p:sp>
          <p:nvSpPr>
            <p:cNvPr id="8" name="자유형 7"/>
            <p:cNvSpPr>
              <a:spLocks/>
            </p:cNvSpPr>
            <p:nvPr userDrawn="1"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  <p:sp>
          <p:nvSpPr>
            <p:cNvPr id="9" name="자유형 8"/>
            <p:cNvSpPr>
              <a:spLocks/>
            </p:cNvSpPr>
            <p:nvPr userDrawn="1"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</p:grp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DFAA-A175-46E3-81A8-914E356066FB}" type="datetimeFigureOut">
              <a:rPr lang="ko-KR" altLang="en-US" smtClean="0"/>
              <a:pPr/>
              <a:t>2011-11-15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B761-C29E-4645-8FAA-4822E6E8A03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929454" y="428606"/>
            <a:ext cx="1757346" cy="5357851"/>
          </a:xfrm>
        </p:spPr>
        <p:txBody>
          <a:bodyPr vert="eaVert"/>
          <a:lstStyle>
            <a:lvl1pPr algn="l">
              <a:defRPr>
                <a:gradFill flip="none" rotWithShape="1">
                  <a:gsLst>
                    <a:gs pos="0">
                      <a:schemeClr val="tx2"/>
                    </a:gs>
                    <a:gs pos="26000">
                      <a:schemeClr val="tx2"/>
                    </a:gs>
                    <a:gs pos="41000">
                      <a:schemeClr val="tx2">
                        <a:shade val="90000"/>
                      </a:schemeClr>
                    </a:gs>
                    <a:gs pos="67000">
                      <a:schemeClr val="tx2">
                        <a:shade val="50000"/>
                      </a:schemeClr>
                    </a:gs>
                    <a:gs pos="95000">
                      <a:schemeClr val="tx2"/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28596" y="428606"/>
            <a:ext cx="6357982" cy="5368939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0" y="4934363"/>
            <a:ext cx="9144000" cy="1928803"/>
            <a:chOff x="0" y="4929198"/>
            <a:chExt cx="9144000" cy="1928803"/>
          </a:xfrm>
        </p:grpSpPr>
        <p:sp>
          <p:nvSpPr>
            <p:cNvPr id="25" name="자유형 24"/>
            <p:cNvSpPr>
              <a:spLocks/>
            </p:cNvSpPr>
            <p:nvPr userDrawn="1"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  <p:sp>
          <p:nvSpPr>
            <p:cNvPr id="26" name="자유형 25"/>
            <p:cNvSpPr>
              <a:spLocks/>
            </p:cNvSpPr>
            <p:nvPr userDrawn="1"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</p:grp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28596" y="1600202"/>
            <a:ext cx="8258204" cy="4525963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DFAA-A175-46E3-81A8-914E356066FB}" type="datetimeFigureOut">
              <a:rPr lang="ko-KR" altLang="en-US" smtClean="0"/>
              <a:pPr/>
              <a:t>2011-11-15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B761-C29E-4645-8FAA-4822E6E8A03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42976" y="357166"/>
            <a:ext cx="7472386" cy="1000132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grpSp>
        <p:nvGrpSpPr>
          <p:cNvPr id="8" name="그룹 7"/>
          <p:cNvGrpSpPr/>
          <p:nvPr/>
        </p:nvGrpSpPr>
        <p:grpSpPr>
          <a:xfrm>
            <a:off x="71407" y="106210"/>
            <a:ext cx="1000131" cy="1036773"/>
            <a:chOff x="13317" y="34771"/>
            <a:chExt cx="1272534" cy="1310103"/>
          </a:xfrm>
        </p:grpSpPr>
        <p:sp>
          <p:nvSpPr>
            <p:cNvPr id="16" name="자유형 15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7" name="자유형 16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8" name="자유형 17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9" name="자유형 18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0" name="자유형 19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0" y="4929197"/>
            <a:ext cx="9144000" cy="1928803"/>
            <a:chOff x="0" y="4929198"/>
            <a:chExt cx="9144000" cy="1928803"/>
          </a:xfrm>
        </p:grpSpPr>
        <p:sp>
          <p:nvSpPr>
            <p:cNvPr id="21" name="자유형 20"/>
            <p:cNvSpPr>
              <a:spLocks/>
            </p:cNvSpPr>
            <p:nvPr userDrawn="1"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  <p:sp>
          <p:nvSpPr>
            <p:cNvPr id="22" name="자유형 21"/>
            <p:cNvSpPr>
              <a:spLocks/>
            </p:cNvSpPr>
            <p:nvPr userDrawn="1"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4414" y="1857364"/>
            <a:ext cx="690717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DFAA-A175-46E3-81A8-914E356066FB}" type="datetimeFigureOut">
              <a:rPr lang="ko-KR" altLang="en-US" smtClean="0"/>
              <a:pPr/>
              <a:t>2011-11-15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B761-C29E-4645-8FAA-4822E6E8A03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4414" y="3286124"/>
            <a:ext cx="6915144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grpSp>
        <p:nvGrpSpPr>
          <p:cNvPr id="8" name="그룹 7"/>
          <p:cNvGrpSpPr/>
          <p:nvPr/>
        </p:nvGrpSpPr>
        <p:grpSpPr>
          <a:xfrm>
            <a:off x="142845" y="1857364"/>
            <a:ext cx="1000131" cy="1036773"/>
            <a:chOff x="13317" y="34771"/>
            <a:chExt cx="1272534" cy="1310103"/>
          </a:xfrm>
        </p:grpSpPr>
        <p:sp>
          <p:nvSpPr>
            <p:cNvPr id="26" name="자유형 25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7" name="자유형 26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8" name="자유형 27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9" name="자유형 28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30" name="자유형 29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71407" y="87922"/>
            <a:ext cx="1000131" cy="1036773"/>
            <a:chOff x="13317" y="34771"/>
            <a:chExt cx="1272534" cy="1310103"/>
          </a:xfrm>
        </p:grpSpPr>
        <p:sp>
          <p:nvSpPr>
            <p:cNvPr id="14" name="자유형 13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5" name="자유형 14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6" name="자유형 15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7" name="자유형 16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8" name="자유형 17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0" y="4934363"/>
            <a:ext cx="9144000" cy="1928803"/>
            <a:chOff x="0" y="4929198"/>
            <a:chExt cx="9144000" cy="1928803"/>
          </a:xfrm>
        </p:grpSpPr>
        <p:sp>
          <p:nvSpPr>
            <p:cNvPr id="11" name="자유형 10"/>
            <p:cNvSpPr>
              <a:spLocks/>
            </p:cNvSpPr>
            <p:nvPr userDrawn="1"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  <p:sp>
          <p:nvSpPr>
            <p:cNvPr id="12" name="자유형 11"/>
            <p:cNvSpPr>
              <a:spLocks/>
            </p:cNvSpPr>
            <p:nvPr userDrawn="1"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DFAA-A175-46E3-81A8-914E356066FB}" type="datetimeFigureOut">
              <a:rPr lang="ko-KR" altLang="en-US" smtClean="0"/>
              <a:pPr/>
              <a:t>2011-11-15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B761-C29E-4645-8FAA-4822E6E8A03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solidFill>
            <a:schemeClr val="accent1"/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solidFill>
            <a:schemeClr val="accent4"/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DFAA-A175-46E3-81A8-914E356066FB}" type="datetimeFigureOut">
              <a:rPr lang="ko-KR" altLang="en-US" smtClean="0"/>
              <a:pPr/>
              <a:t>2011-11-15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B761-C29E-4645-8FAA-4822E6E8A03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10" name="그룹 9"/>
          <p:cNvGrpSpPr/>
          <p:nvPr/>
        </p:nvGrpSpPr>
        <p:grpSpPr>
          <a:xfrm>
            <a:off x="71407" y="71414"/>
            <a:ext cx="1000131" cy="1036774"/>
            <a:chOff x="13317" y="34771"/>
            <a:chExt cx="1272535" cy="1310104"/>
          </a:xfrm>
        </p:grpSpPr>
        <p:sp>
          <p:nvSpPr>
            <p:cNvPr id="20" name="자유형 19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1" name="자유형 20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2" name="자유형 21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3" name="자유형 22"/>
            <p:cNvSpPr>
              <a:spLocks/>
            </p:cNvSpPr>
            <p:nvPr userDrawn="1"/>
          </p:nvSpPr>
          <p:spPr bwMode="gray">
            <a:xfrm>
              <a:off x="969940" y="1030550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4" name="자유형 23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0" y="4929197"/>
            <a:ext cx="9144000" cy="1928803"/>
            <a:chOff x="0" y="4929198"/>
            <a:chExt cx="9144000" cy="1928803"/>
          </a:xfrm>
        </p:grpSpPr>
        <p:sp>
          <p:nvSpPr>
            <p:cNvPr id="16" name="자유형 15"/>
            <p:cNvSpPr>
              <a:spLocks/>
            </p:cNvSpPr>
            <p:nvPr userDrawn="1"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  <p:sp>
          <p:nvSpPr>
            <p:cNvPr id="17" name="자유형 16"/>
            <p:cNvSpPr>
              <a:spLocks/>
            </p:cNvSpPr>
            <p:nvPr userDrawn="1"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  <a:prstDash val="solid"/>
                </a:ln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DFAA-A175-46E3-81A8-914E356066FB}" type="datetimeFigureOut">
              <a:rPr lang="ko-KR" altLang="en-US" smtClean="0"/>
              <a:pPr/>
              <a:t>2011-11-15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B761-C29E-4645-8FAA-4822E6E8A03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71407" y="106211"/>
            <a:ext cx="1000131" cy="1036773"/>
            <a:chOff x="13317" y="34771"/>
            <a:chExt cx="1272534" cy="1310103"/>
          </a:xfrm>
        </p:grpSpPr>
        <p:sp>
          <p:nvSpPr>
            <p:cNvPr id="19" name="자유형 18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0" name="자유형 19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1" name="자유형 20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2" name="자유형 21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23" name="자유형 22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0" y="4929197"/>
            <a:ext cx="9144000" cy="1928803"/>
            <a:chOff x="0" y="4929198"/>
            <a:chExt cx="9144000" cy="1928803"/>
          </a:xfrm>
        </p:grpSpPr>
        <p:sp>
          <p:nvSpPr>
            <p:cNvPr id="12" name="자유형 11"/>
            <p:cNvSpPr>
              <a:spLocks/>
            </p:cNvSpPr>
            <p:nvPr userDrawn="1"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  <p:sp>
          <p:nvSpPr>
            <p:cNvPr id="13" name="자유형 12"/>
            <p:cNvSpPr>
              <a:spLocks/>
            </p:cNvSpPr>
            <p:nvPr userDrawn="1"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ko-KR" altLang="en-US"/>
            </a:p>
          </p:txBody>
        </p:sp>
      </p:grp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DFAA-A175-46E3-81A8-914E356066FB}" type="datetimeFigureOut">
              <a:rPr lang="ko-KR" altLang="en-US" smtClean="0"/>
              <a:pPr/>
              <a:t>2011-11-15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B761-C29E-4645-8FAA-4822E6E8A03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71407" y="87922"/>
            <a:ext cx="1000131" cy="1036773"/>
            <a:chOff x="13317" y="34771"/>
            <a:chExt cx="1272534" cy="1310103"/>
          </a:xfrm>
        </p:grpSpPr>
        <p:sp>
          <p:nvSpPr>
            <p:cNvPr id="15" name="자유형 14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6" name="자유형 15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7" name="자유형 16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8" name="자유형 17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9" name="자유형 18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06400" y="384598"/>
            <a:ext cx="7500990" cy="48177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anchor="b"/>
          <a:lstStyle>
            <a:lvl1pPr algn="l">
              <a:defRPr sz="2400" b="1">
                <a:ln>
                  <a:noFill/>
                  <a:prstDash val="solid"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7662" y="1089026"/>
            <a:ext cx="4686304" cy="50546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171580" y="1089026"/>
            <a:ext cx="2686038" cy="50546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DFAA-A175-46E3-81A8-914E356066FB}" type="datetimeFigureOut">
              <a:rPr lang="ko-KR" altLang="en-US" smtClean="0"/>
              <a:pPr/>
              <a:t>2011-11-15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B761-C29E-4645-8FAA-4822E6E8A03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자유형 10"/>
          <p:cNvSpPr>
            <a:spLocks/>
          </p:cNvSpPr>
          <p:nvPr/>
        </p:nvSpPr>
        <p:spPr bwMode="gray">
          <a:xfrm>
            <a:off x="340905" y="106210"/>
            <a:ext cx="248288" cy="248747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ko-KR" altLang="en-US"/>
          </a:p>
        </p:txBody>
      </p:sp>
      <p:sp>
        <p:nvSpPr>
          <p:cNvPr id="12" name="자유형 11"/>
          <p:cNvSpPr>
            <a:spLocks/>
          </p:cNvSpPr>
          <p:nvPr/>
        </p:nvSpPr>
        <p:spPr bwMode="gray">
          <a:xfrm>
            <a:off x="71407" y="653955"/>
            <a:ext cx="247040" cy="248747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ko-KR" altLang="en-US"/>
          </a:p>
        </p:txBody>
      </p:sp>
      <p:sp>
        <p:nvSpPr>
          <p:cNvPr id="13" name="자유형 12"/>
          <p:cNvSpPr>
            <a:spLocks/>
          </p:cNvSpPr>
          <p:nvPr/>
        </p:nvSpPr>
        <p:spPr bwMode="gray">
          <a:xfrm>
            <a:off x="73902" y="106210"/>
            <a:ext cx="248288" cy="248747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rgbClr val="3F949A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ko-KR" altLang="en-US"/>
          </a:p>
        </p:txBody>
      </p:sp>
      <p:sp>
        <p:nvSpPr>
          <p:cNvPr id="14" name="자유형 13"/>
          <p:cNvSpPr>
            <a:spLocks/>
          </p:cNvSpPr>
          <p:nvPr/>
        </p:nvSpPr>
        <p:spPr bwMode="gray">
          <a:xfrm>
            <a:off x="823251" y="894237"/>
            <a:ext cx="248287" cy="248747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rgbClr val="3F949A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ko-KR" altLang="en-US"/>
          </a:p>
        </p:txBody>
      </p:sp>
      <p:sp>
        <p:nvSpPr>
          <p:cNvPr id="15" name="자유형 14"/>
          <p:cNvSpPr>
            <a:spLocks/>
          </p:cNvSpPr>
          <p:nvPr/>
        </p:nvSpPr>
        <p:spPr bwMode="gray">
          <a:xfrm>
            <a:off x="344103" y="376692"/>
            <a:ext cx="479107" cy="517546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29190" y="928670"/>
            <a:ext cx="3857652" cy="928694"/>
          </a:xfrm>
        </p:spPr>
        <p:txBody>
          <a:bodyPr anchor="b"/>
          <a:lstStyle>
            <a:lvl1pPr algn="l">
              <a:defRPr sz="2000" b="1">
                <a:ln>
                  <a:noFill/>
                  <a:prstDash val="solid"/>
                </a:ln>
                <a:solidFill>
                  <a:schemeClr val="tx2"/>
                </a:solidFill>
                <a:effectLst/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29190" y="1928802"/>
            <a:ext cx="3857652" cy="33575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DFAA-A175-46E3-81A8-914E356066FB}" type="datetimeFigureOut">
              <a:rPr lang="ko-KR" altLang="en-US" smtClean="0"/>
              <a:pPr/>
              <a:t>2011-11-15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B761-C29E-4645-8FAA-4822E6E8A03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 rot="21422455">
            <a:off x="609122" y="1000108"/>
            <a:ext cx="4000528" cy="4857784"/>
          </a:xfrm>
          <a:prstGeom prst="rect">
            <a:avLst/>
          </a:prstGeom>
          <a:solidFill>
            <a:srgbClr val="F8F8F8"/>
          </a:solidFill>
          <a:ln w="3175" cap="sq" cmpd="sng" algn="ctr">
            <a:solidFill>
              <a:srgbClr val="C0C0C0"/>
            </a:solidFill>
            <a:prstDash val="solid"/>
          </a:ln>
          <a:effectLst>
            <a:outerShdw blurRad="57150" dist="381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3"/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9" name="그림 개체 틀 8"/>
          <p:cNvSpPr>
            <a:spLocks noGrp="1"/>
          </p:cNvSpPr>
          <p:nvPr>
            <p:ph type="pic" sz="quarter" idx="1"/>
          </p:nvPr>
        </p:nvSpPr>
        <p:spPr>
          <a:xfrm>
            <a:off x="642910" y="1000108"/>
            <a:ext cx="4004390" cy="4857784"/>
          </a:xfrm>
          <a:prstGeom prst="rect">
            <a:avLst/>
          </a:prstGeom>
          <a:solidFill>
            <a:schemeClr val="accent3"/>
          </a:solidFill>
          <a:ln w="3175" cap="sq" cmpd="sng" algn="ctr">
            <a:solidFill>
              <a:srgbClr val="F8F8F8"/>
            </a:solidFill>
            <a:prstDash val="solid"/>
            <a:miter lim="800000"/>
          </a:ln>
          <a:effectLst>
            <a:outerShdw blurRad="38100" dist="50800" dir="3000000" algn="tl" rotWithShape="0">
              <a:srgbClr val="000000">
                <a:alpha val="40000"/>
              </a:srgbClr>
            </a:outerShdw>
          </a:effectLst>
          <a:sp3d contourW="12700" prstMaterial="plastic">
            <a:contourClr>
              <a:srgbClr val="000000">
                <a:alpha val="35294"/>
              </a:srgbClr>
            </a:contourClr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kumimoji="0" lang="ko-KR" altLang="en-US" smtClean="0"/>
              <a:t>그림을 추가하려면 아이콘을 클릭하십시오</a:t>
            </a:r>
            <a:endParaRPr kumimoji="0" lang="en-US"/>
          </a:p>
        </p:txBody>
      </p:sp>
      <p:grpSp>
        <p:nvGrpSpPr>
          <p:cNvPr id="3" name="그룹 2"/>
          <p:cNvGrpSpPr/>
          <p:nvPr/>
        </p:nvGrpSpPr>
        <p:grpSpPr>
          <a:xfrm>
            <a:off x="8116469" y="45696"/>
            <a:ext cx="1000131" cy="1036773"/>
            <a:chOff x="13317" y="34771"/>
            <a:chExt cx="1272534" cy="1310103"/>
          </a:xfrm>
        </p:grpSpPr>
        <p:sp>
          <p:nvSpPr>
            <p:cNvPr id="13" name="자유형 12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4" name="자유형 13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5" name="자유형 14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6" name="자유형 15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  <p:sp>
          <p:nvSpPr>
            <p:cNvPr id="17" name="자유형 16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kumimoji="0" lang="ko-KR" altLang="en-US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61000">
                <a:schemeClr val="bg1">
                  <a:alpha val="40000"/>
                </a:schemeClr>
              </a:gs>
            </a:gsLst>
            <a:lin ang="5400000" scaled="1"/>
            <a:tileRect/>
          </a:gradFill>
          <a:ln w="19050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DA7DDFAA-A175-46E3-81A8-914E356066FB}" type="datetimeFigureOut">
              <a:rPr lang="ko-KR" altLang="en-US" smtClean="0"/>
              <a:pPr/>
              <a:t>2011-11-15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A6B0B761-C29E-4645-8FAA-4822E6E8A03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 fov="0">
                <a:rot lat="0" lon="0" rev="0"/>
              </a:camera>
              <a:lightRig rig="glow" dir="t">
                <a:rot lat="0" lon="0" rev="4500000"/>
              </a:lightRig>
            </a:scene3d>
            <a:sp3d prstMaterial="matte">
              <a:contourClr>
                <a:schemeClr val="accent1">
                  <a:alpha val="95000"/>
                </a:schemeClr>
              </a:contourClr>
            </a:sp3d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1" hangingPunct="1">
        <a:spcBef>
          <a:spcPct val="0"/>
        </a:spcBef>
        <a:buNone/>
        <a:defRPr kumimoji="0" sz="4400" b="1" kern="1200" spc="50" dirty="0" smtClean="0">
          <a:ln>
            <a:noFill/>
            <a:prstDash val="solid"/>
          </a:ln>
          <a:gradFill flip="none" rotWithShape="1">
            <a:gsLst>
              <a:gs pos="0">
                <a:schemeClr val="tx2"/>
              </a:gs>
              <a:gs pos="26000">
                <a:schemeClr val="tx2"/>
              </a:gs>
              <a:gs pos="41000">
                <a:schemeClr val="tx2">
                  <a:shade val="90000"/>
                </a:schemeClr>
              </a:gs>
              <a:gs pos="67000">
                <a:schemeClr val="tx2">
                  <a:shade val="50000"/>
                </a:schemeClr>
              </a:gs>
              <a:gs pos="95000">
                <a:schemeClr val="tx2"/>
              </a:gs>
            </a:gsLst>
            <a:lin ang="5400000" scaled="1"/>
            <a:tileRect/>
          </a:gradFill>
          <a:effectLst>
            <a:outerShdw blurRad="50800" dist="50800" dir="54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latinLnBrk="1" hangingPunct="1">
        <a:defRPr kumimoji="0">
          <a:solidFill>
            <a:schemeClr val="tx2"/>
          </a:solidFill>
        </a:defRPr>
      </a:lvl2pPr>
      <a:lvl3pPr eaLnBrk="1" latinLnBrk="1" hangingPunct="1">
        <a:defRPr kumimoji="0">
          <a:solidFill>
            <a:schemeClr val="tx2"/>
          </a:solidFill>
        </a:defRPr>
      </a:lvl3pPr>
      <a:lvl4pPr eaLnBrk="1" latinLnBrk="1" hangingPunct="1">
        <a:defRPr kumimoji="0">
          <a:solidFill>
            <a:schemeClr val="tx2"/>
          </a:solidFill>
        </a:defRPr>
      </a:lvl4pPr>
      <a:lvl5pPr eaLnBrk="1" latinLnBrk="1" hangingPunct="1">
        <a:defRPr kumimoji="0">
          <a:solidFill>
            <a:schemeClr val="tx2"/>
          </a:solidFill>
        </a:defRPr>
      </a:lvl5pPr>
      <a:lvl6pPr eaLnBrk="1" latinLnBrk="1" hangingPunct="1">
        <a:defRPr kumimoji="0">
          <a:solidFill>
            <a:schemeClr val="tx2"/>
          </a:solidFill>
        </a:defRPr>
      </a:lvl6pPr>
      <a:lvl7pPr eaLnBrk="1" latinLnBrk="1" hangingPunct="1">
        <a:defRPr kumimoji="0">
          <a:solidFill>
            <a:schemeClr val="tx2"/>
          </a:solidFill>
        </a:defRPr>
      </a:lvl7pPr>
      <a:lvl8pPr eaLnBrk="1" latinLnBrk="1" hangingPunct="1">
        <a:defRPr kumimoji="0">
          <a:solidFill>
            <a:schemeClr val="tx2"/>
          </a:solidFill>
        </a:defRPr>
      </a:lvl8pPr>
      <a:lvl9pPr eaLnBrk="1" latinLnBrk="1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1" hangingPunct="1">
        <a:spcBef>
          <a:spcPct val="20000"/>
        </a:spcBef>
        <a:buClr>
          <a:schemeClr val="accent2"/>
        </a:buClr>
        <a:buFont typeface="Wingdings 2"/>
        <a:buChar char="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1" hangingPunct="1">
        <a:spcBef>
          <a:spcPct val="20000"/>
        </a:spcBef>
        <a:buClr>
          <a:schemeClr val="accent3"/>
        </a:buClr>
        <a:buSzPct val="85000"/>
        <a:buFont typeface="Wingdings"/>
        <a:buChar char="u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1" hangingPunct="1">
        <a:spcBef>
          <a:spcPct val="20000"/>
        </a:spcBef>
        <a:buClr>
          <a:schemeClr val="accent4"/>
        </a:buClr>
        <a:buSzPct val="80000"/>
        <a:buFont typeface="Wingdings"/>
        <a:buChar char="u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1" hangingPunct="1">
        <a:spcBef>
          <a:spcPct val="20000"/>
        </a:spcBef>
        <a:buClr>
          <a:schemeClr val="accent5"/>
        </a:buClr>
        <a:buSzPct val="75000"/>
        <a:buFont typeface="Wingdings"/>
        <a:buChar char="u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1" hangingPunct="1">
        <a:spcBef>
          <a:spcPct val="20000"/>
        </a:spcBef>
        <a:buClr>
          <a:schemeClr val="accent6"/>
        </a:buClr>
        <a:buSzPct val="70000"/>
        <a:buFont typeface="Wingdings"/>
        <a:buChar char="u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1" hangingPunct="1">
        <a:spcBef>
          <a:spcPct val="20000"/>
        </a:spcBef>
        <a:buClr>
          <a:schemeClr val="tx2"/>
        </a:buClr>
        <a:buSzPct val="60000"/>
        <a:buFont typeface="Wingdings"/>
        <a:buChar char="u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1" hangingPunct="1">
        <a:spcBef>
          <a:spcPct val="20000"/>
        </a:spcBef>
        <a:buClr>
          <a:schemeClr val="accent1"/>
        </a:buClr>
        <a:buSzPct val="60000"/>
        <a:buFont typeface="Wingdings"/>
        <a:buChar char="u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1" hangingPunct="1">
        <a:spcBef>
          <a:spcPct val="20000"/>
        </a:spcBef>
        <a:buClr>
          <a:schemeClr val="accent2"/>
        </a:buClr>
        <a:buSzPct val="55000"/>
        <a:buFont typeface="Wingdings"/>
        <a:buChar char="u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1" hangingPunct="1">
        <a:spcBef>
          <a:spcPct val="20000"/>
        </a:spcBef>
        <a:buClr>
          <a:schemeClr val="accent3"/>
        </a:buClr>
        <a:buSzPct val="50000"/>
        <a:buFont typeface="Wingdings"/>
        <a:buChar char="u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451720" y="2806080"/>
            <a:ext cx="4208512" cy="622920"/>
          </a:xfrm>
        </p:spPr>
        <p:txBody>
          <a:bodyPr/>
          <a:lstStyle/>
          <a:p>
            <a:r>
              <a:rPr lang="ko-KR" altLang="en-US" dirty="0" smtClean="0"/>
              <a:t>횡 단 측 량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1470025"/>
          </a:xfrm>
        </p:spPr>
        <p:txBody>
          <a:bodyPr/>
          <a:lstStyle/>
          <a:p>
            <a:r>
              <a:rPr lang="ko-KR" altLang="en-US" dirty="0" smtClean="0"/>
              <a:t>도 </a:t>
            </a:r>
            <a:r>
              <a:rPr lang="ko-KR" altLang="en-US" dirty="0" err="1" smtClean="0"/>
              <a:t>로</a:t>
            </a:r>
            <a:r>
              <a:rPr lang="ko-KR" altLang="en-US" dirty="0" smtClean="0"/>
              <a:t> 기 하 구 조 설 계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92080" y="5541039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 smtClean="0">
                <a:solidFill>
                  <a:srgbClr val="0070C0"/>
                </a:solidFill>
              </a:rPr>
              <a:t>20526398  </a:t>
            </a:r>
            <a:r>
              <a:rPr lang="ko-KR" altLang="en-US" dirty="0" smtClean="0">
                <a:solidFill>
                  <a:srgbClr val="0070C0"/>
                </a:solidFill>
              </a:rPr>
              <a:t>유승룡</a:t>
            </a:r>
            <a:endParaRPr lang="en-US" altLang="ko-KR" dirty="0" smtClean="0">
              <a:solidFill>
                <a:srgbClr val="0070C0"/>
              </a:solidFill>
            </a:endParaRPr>
          </a:p>
          <a:p>
            <a:pPr algn="r"/>
            <a:r>
              <a:rPr lang="en-US" altLang="ko-KR" dirty="0" smtClean="0">
                <a:solidFill>
                  <a:srgbClr val="0070C0"/>
                </a:solidFill>
              </a:rPr>
              <a:t>20525836  </a:t>
            </a:r>
            <a:r>
              <a:rPr lang="ko-KR" altLang="en-US" dirty="0" smtClean="0">
                <a:solidFill>
                  <a:srgbClr val="0070C0"/>
                </a:solidFill>
              </a:rPr>
              <a:t>장호범</a:t>
            </a:r>
            <a:endParaRPr lang="en-US" altLang="ko-KR" dirty="0" smtClean="0">
              <a:solidFill>
                <a:srgbClr val="0070C0"/>
              </a:solidFill>
            </a:endParaRPr>
          </a:p>
          <a:p>
            <a:pPr algn="r"/>
            <a:r>
              <a:rPr lang="en-US" altLang="ko-KR" dirty="0" smtClean="0">
                <a:solidFill>
                  <a:srgbClr val="0070C0"/>
                </a:solidFill>
              </a:rPr>
              <a:t>20726266  </a:t>
            </a:r>
            <a:r>
              <a:rPr lang="ko-KR" altLang="en-US" dirty="0" smtClean="0">
                <a:solidFill>
                  <a:srgbClr val="0070C0"/>
                </a:solidFill>
              </a:rPr>
              <a:t>이종민</a:t>
            </a:r>
            <a:endParaRPr lang="en-US" altLang="ko-KR" dirty="0" smtClean="0">
              <a:solidFill>
                <a:srgbClr val="0070C0"/>
              </a:solidFill>
            </a:endParaRPr>
          </a:p>
          <a:p>
            <a:pPr algn="r"/>
            <a:r>
              <a:rPr lang="en-US" altLang="ko-KR" dirty="0" smtClean="0">
                <a:solidFill>
                  <a:srgbClr val="0070C0"/>
                </a:solidFill>
              </a:rPr>
              <a:t>20925928  </a:t>
            </a:r>
            <a:r>
              <a:rPr lang="ko-KR" altLang="en-US" dirty="0" smtClean="0">
                <a:solidFill>
                  <a:srgbClr val="0070C0"/>
                </a:solidFill>
              </a:rPr>
              <a:t>김진우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4128" y="494116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dirty="0" smtClean="0">
                <a:solidFill>
                  <a:srgbClr val="00B0F0"/>
                </a:solidFill>
              </a:rPr>
              <a:t>더 이상 내려갈 곳 없는 조</a:t>
            </a:r>
            <a:endParaRPr lang="ko-KR" alt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4572000" cy="5256584"/>
          </a:xfrm>
          <a:prstGeom prst="rect">
            <a:avLst/>
          </a:prstGeom>
          <a:noFill/>
          <a:ln w="9525" cap="sq" cmpd="sng">
            <a:solidFill>
              <a:schemeClr val="tx2">
                <a:alpha val="0"/>
              </a:schemeClr>
            </a:solidFill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08720"/>
            <a:ext cx="457200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457200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08720"/>
            <a:ext cx="457200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7988" y="1268760"/>
            <a:ext cx="478802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4</a:t>
            </a:r>
            <a:r>
              <a:rPr lang="en-US" altLang="ko-KR" dirty="0" smtClean="0"/>
              <a:t>. </a:t>
            </a:r>
            <a:r>
              <a:rPr lang="ko-KR" altLang="en-US" dirty="0" smtClean="0"/>
              <a:t>지 형 도</a:t>
            </a:r>
            <a:r>
              <a:rPr lang="en-US" altLang="ko-KR" dirty="0" smtClean="0"/>
              <a:t>(1)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204864"/>
            <a:ext cx="9144000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33464"/>
            <a:ext cx="914400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제목 2"/>
          <p:cNvSpPr>
            <a:spLocks noGrp="1"/>
          </p:cNvSpPr>
          <p:nvPr>
            <p:ph type="title"/>
          </p:nvPr>
        </p:nvSpPr>
        <p:spPr>
          <a:xfrm>
            <a:off x="1142976" y="357166"/>
            <a:ext cx="7472386" cy="1000132"/>
          </a:xfrm>
        </p:spPr>
        <p:txBody>
          <a:bodyPr/>
          <a:lstStyle/>
          <a:p>
            <a:r>
              <a:rPr lang="en-US" altLang="ko-KR" dirty="0" smtClean="0"/>
              <a:t> </a:t>
            </a:r>
            <a:r>
              <a:rPr lang="ko-KR" altLang="en-US" dirty="0" smtClean="0"/>
              <a:t>지 형 도</a:t>
            </a:r>
            <a:r>
              <a:rPr lang="en-US" altLang="ko-KR" dirty="0" smtClean="0"/>
              <a:t>(2)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19274"/>
            <a:ext cx="9143999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제목 2"/>
          <p:cNvSpPr>
            <a:spLocks noGrp="1"/>
          </p:cNvSpPr>
          <p:nvPr>
            <p:ph type="title"/>
          </p:nvPr>
        </p:nvSpPr>
        <p:spPr>
          <a:xfrm>
            <a:off x="1142976" y="357166"/>
            <a:ext cx="7472386" cy="1000132"/>
          </a:xfrm>
        </p:spPr>
        <p:txBody>
          <a:bodyPr/>
          <a:lstStyle/>
          <a:p>
            <a:r>
              <a:rPr lang="en-US" altLang="ko-KR" dirty="0" smtClean="0"/>
              <a:t> </a:t>
            </a:r>
            <a:r>
              <a:rPr lang="ko-KR" altLang="en-US" dirty="0" smtClean="0"/>
              <a:t>지 형 도</a:t>
            </a:r>
            <a:r>
              <a:rPr lang="en-US" altLang="ko-KR" dirty="0" smtClean="0"/>
              <a:t>(3)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827584" y="0"/>
            <a:ext cx="7472386" cy="1000132"/>
          </a:xfrm>
        </p:spPr>
        <p:txBody>
          <a:bodyPr/>
          <a:lstStyle/>
          <a:p>
            <a:r>
              <a:rPr lang="en-US" altLang="ko-KR" dirty="0" smtClean="0"/>
              <a:t>5. </a:t>
            </a:r>
            <a:r>
              <a:rPr lang="ko-KR" altLang="en-US" dirty="0" smtClean="0"/>
              <a:t>위 성 사 진</a:t>
            </a:r>
            <a:endParaRPr lang="ko-KR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95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67544" y="2204864"/>
            <a:ext cx="8258204" cy="1972814"/>
          </a:xfrm>
        </p:spPr>
        <p:txBody>
          <a:bodyPr/>
          <a:lstStyle/>
          <a:p>
            <a:r>
              <a:rPr lang="ko-KR" altLang="en-US" dirty="0" smtClean="0"/>
              <a:t>종단측량을 해 본 경험이 있어서 횡단측량은 조원끼리의 협동도 잘 되었고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측량 시간도 생각보다 많이 줄어들었습니다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472386" cy="1000132"/>
          </a:xfrm>
        </p:spPr>
        <p:txBody>
          <a:bodyPr/>
          <a:lstStyle/>
          <a:p>
            <a:r>
              <a:rPr lang="en-US" altLang="ko-KR" dirty="0"/>
              <a:t>6</a:t>
            </a:r>
            <a:r>
              <a:rPr lang="en-US" altLang="ko-KR" dirty="0" smtClean="0"/>
              <a:t>. </a:t>
            </a:r>
            <a:r>
              <a:rPr lang="ko-KR" altLang="en-US" dirty="0" smtClean="0"/>
              <a:t>횡 단 측 량 후 기 </a:t>
            </a:r>
            <a:endParaRPr lang="ko-KR" altLang="en-US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27584" y="836712"/>
            <a:ext cx="7472386" cy="1000132"/>
          </a:xfrm>
        </p:spPr>
        <p:txBody>
          <a:bodyPr>
            <a:noAutofit/>
          </a:bodyPr>
          <a:lstStyle/>
          <a:p>
            <a:r>
              <a:rPr lang="ko-KR" altLang="en-US" sz="6600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감 사 합 </a:t>
            </a:r>
            <a:r>
              <a:rPr lang="ko-KR" altLang="en-US" sz="6600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니</a:t>
            </a:r>
            <a:r>
              <a:rPr lang="ko-KR" altLang="en-US" sz="6600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다</a:t>
            </a:r>
            <a:r>
              <a:rPr lang="en-US" altLang="ko-KR" sz="6600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</a:t>
            </a:r>
            <a:endParaRPr lang="ko-KR" altLang="en-US" sz="6600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323528" y="1772816"/>
            <a:ext cx="8568952" cy="396044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altLang="ko-KR" sz="8000" dirty="0" smtClean="0"/>
          </a:p>
          <a:p>
            <a:pPr algn="ctr">
              <a:buNone/>
            </a:pPr>
            <a:r>
              <a:rPr lang="en-US" altLang="ko-KR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 &amp; A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altLang="ko-KR" sz="4600" dirty="0" smtClean="0"/>
              <a:t>1. </a:t>
            </a:r>
            <a:r>
              <a:rPr lang="ko-KR" altLang="en-US" sz="4600" dirty="0" smtClean="0"/>
              <a:t>주 간 활 동 계 획 서</a:t>
            </a:r>
            <a:endParaRPr lang="en-US" altLang="ko-KR" sz="4600" dirty="0" smtClean="0"/>
          </a:p>
          <a:p>
            <a:endParaRPr lang="en-US" altLang="ko-KR" sz="4600" dirty="0" smtClean="0"/>
          </a:p>
          <a:p>
            <a:r>
              <a:rPr lang="en-US" altLang="ko-KR" sz="4600" dirty="0" smtClean="0"/>
              <a:t>2. </a:t>
            </a:r>
            <a:r>
              <a:rPr lang="ko-KR" altLang="en-US" sz="4600" dirty="0" smtClean="0"/>
              <a:t>야 장</a:t>
            </a:r>
            <a:endParaRPr lang="en-US" altLang="ko-KR" sz="4600" dirty="0" smtClean="0"/>
          </a:p>
          <a:p>
            <a:endParaRPr lang="en-US" altLang="ko-KR" sz="4600" dirty="0" smtClean="0"/>
          </a:p>
          <a:p>
            <a:r>
              <a:rPr lang="en-US" altLang="ko-KR" sz="4600" dirty="0" smtClean="0"/>
              <a:t>3. </a:t>
            </a:r>
            <a:r>
              <a:rPr lang="ko-KR" altLang="en-US" sz="4600" dirty="0" smtClean="0"/>
              <a:t>성 과 표 </a:t>
            </a:r>
            <a:endParaRPr lang="en-US" altLang="ko-KR" sz="4600" dirty="0" smtClean="0"/>
          </a:p>
          <a:p>
            <a:endParaRPr lang="en-US" altLang="ko-KR" sz="4600" dirty="0" smtClean="0"/>
          </a:p>
          <a:p>
            <a:r>
              <a:rPr lang="en-US" altLang="ko-KR" sz="4600" dirty="0" smtClean="0"/>
              <a:t>4. </a:t>
            </a:r>
            <a:r>
              <a:rPr lang="ko-KR" altLang="en-US" sz="4600" dirty="0" smtClean="0"/>
              <a:t>지 형 도</a:t>
            </a:r>
            <a:endParaRPr lang="en-US" altLang="ko-KR" sz="4600" dirty="0" smtClean="0"/>
          </a:p>
          <a:p>
            <a:pPr>
              <a:buNone/>
            </a:pPr>
            <a:endParaRPr lang="en-US" altLang="ko-KR" sz="4600" dirty="0" smtClean="0"/>
          </a:p>
          <a:p>
            <a:r>
              <a:rPr lang="en-US" altLang="ko-KR" sz="4600" dirty="0" smtClean="0"/>
              <a:t>5. </a:t>
            </a:r>
            <a:r>
              <a:rPr lang="ko-KR" altLang="en-US" sz="4600" dirty="0" smtClean="0"/>
              <a:t>위</a:t>
            </a:r>
            <a:r>
              <a:rPr lang="en-US" altLang="ko-KR" sz="4600" dirty="0" smtClean="0"/>
              <a:t> </a:t>
            </a:r>
            <a:r>
              <a:rPr lang="ko-KR" altLang="en-US" sz="4600" dirty="0" smtClean="0"/>
              <a:t>성</a:t>
            </a:r>
            <a:r>
              <a:rPr lang="en-US" altLang="ko-KR" sz="4600" dirty="0" smtClean="0"/>
              <a:t> </a:t>
            </a:r>
            <a:r>
              <a:rPr lang="ko-KR" altLang="en-US" sz="4600" dirty="0" smtClean="0"/>
              <a:t>사 진 </a:t>
            </a:r>
            <a:endParaRPr lang="en-US" altLang="ko-KR" sz="4600" dirty="0" smtClean="0"/>
          </a:p>
          <a:p>
            <a:pPr>
              <a:buNone/>
            </a:pPr>
            <a:endParaRPr lang="en-US" altLang="ko-KR" sz="4600" dirty="0" smtClean="0"/>
          </a:p>
          <a:p>
            <a:r>
              <a:rPr lang="en-US" altLang="ko-KR" sz="4600" dirty="0" smtClean="0"/>
              <a:t>6. </a:t>
            </a:r>
            <a:r>
              <a:rPr lang="ko-KR" altLang="en-US" sz="4600" dirty="0" smtClean="0"/>
              <a:t>측 량 후 기</a:t>
            </a:r>
            <a:endParaRPr lang="en-US" altLang="ko-KR" sz="4600" dirty="0" smtClean="0"/>
          </a:p>
          <a:p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971600" y="188640"/>
            <a:ext cx="7472386" cy="1000132"/>
          </a:xfrm>
        </p:spPr>
        <p:txBody>
          <a:bodyPr/>
          <a:lstStyle/>
          <a:p>
            <a:r>
              <a:rPr lang="ko-KR" altLang="en-US" dirty="0" smtClean="0"/>
              <a:t>목  차</a:t>
            </a:r>
            <a:endParaRPr lang="ko-KR" alt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주간 활동 리포트</a:t>
            </a:r>
            <a:endParaRPr lang="ko-KR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2843808" y="116632"/>
            <a:ext cx="3456384" cy="664602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2. </a:t>
            </a:r>
            <a:r>
              <a:rPr lang="ko-KR" altLang="en-US" dirty="0" smtClean="0"/>
              <a:t>야  장</a:t>
            </a:r>
            <a:endParaRPr lang="ko-KR" alt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457200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52736"/>
            <a:ext cx="457200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416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115616" y="0"/>
            <a:ext cx="7472386" cy="1000132"/>
          </a:xfrm>
        </p:spPr>
        <p:txBody>
          <a:bodyPr/>
          <a:lstStyle/>
          <a:p>
            <a:r>
              <a:rPr lang="en-US" altLang="ko-KR" dirty="0" smtClean="0"/>
              <a:t>3. </a:t>
            </a:r>
            <a:r>
              <a:rPr lang="ko-KR" altLang="en-US" dirty="0" smtClean="0"/>
              <a:t>성 과 표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457200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80728"/>
            <a:ext cx="457200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103845928" descr="EMB00000d0c7d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4571999" cy="5184576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103846008" descr="EMB00000d0c7d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80728"/>
            <a:ext cx="4572000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고려청자">
  <a:themeElements>
    <a:clrScheme name="광선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고려청자">
      <a:majorFont>
        <a:latin typeface="Georgia"/>
        <a:ea typeface=""/>
        <a:cs typeface=""/>
        <a:font script="Grek" typeface="Arial"/>
        <a:font script="Cyrl" typeface="Arial"/>
        <a:font script="Jpan" typeface="HG明朝E"/>
        <a:font script="Hang" typeface="HY견명조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Verdana"/>
        <a:ea typeface=""/>
        <a:cs typeface=""/>
        <a:font script="Grek" typeface="Arial"/>
        <a:font script="Cyrl" typeface="Arial"/>
        <a:font script="Jpan" typeface="HGP明朝E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고려청자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3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100000"/>
                <a:shade val="6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3780000" scaled="1"/>
        </a:gradFill>
      </a:fillStyleLst>
      <a:lnStyleLst>
        <a:ln w="31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2700000" algn="tl">
              <a:srgbClr val="000000">
                <a:alpha val="43137"/>
              </a:srgbClr>
            </a:outerShdw>
          </a:effectLst>
        </a:effectStyle>
        <a:effectStyle>
          <a:effectLst>
            <a:outerShdw blurRad="38100" dist="38100" dir="3000000" algn="tl">
              <a:srgbClr val="000000">
                <a:alpha val="45490"/>
              </a:srgbClr>
            </a:outerShdw>
          </a:effectLst>
          <a:scene3d>
            <a:camera prst="orthographicFront" fov="0">
              <a:rot lat="0" lon="0" rev="0"/>
            </a:camera>
            <a:lightRig rig="twoPt" dir="t">
              <a:rot lat="0" lon="0" rev="5100000"/>
            </a:lightRig>
          </a:scene3d>
          <a:sp3d contourW="12700" prstMaterial="plastic">
            <a:bevelT w="50800" h="63500"/>
            <a:contourClr>
              <a:srgbClr val="000000">
                <a:alpha val="35294"/>
              </a:srgbClr>
            </a:contourClr>
          </a:sp3d>
        </a:effectStyle>
        <a:effectStyle>
          <a:effectLst>
            <a:outerShdw blurRad="63500" dist="63500" dir="3000000" algn="tl">
              <a:srgbClr val="000000">
                <a:alpha val="50196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8600000"/>
            </a:lightRig>
          </a:scene3d>
          <a:sp3d prstMaterial="plastic">
            <a:bevelT w="101600" h="63500"/>
            <a:contourClr>
              <a:srgbClr val="000000">
                <a:alpha val="40784"/>
              </a:srgb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85000"/>
                <a:shade val="100000"/>
                <a:hueMod val="100000"/>
                <a:satMod val="100000"/>
              </a:schemeClr>
            </a:gs>
            <a:gs pos="20000">
              <a:schemeClr val="phClr">
                <a:tint val="100000"/>
                <a:shade val="75000"/>
                <a:hueMod val="100000"/>
                <a:satMod val="100000"/>
              </a:schemeClr>
            </a:gs>
            <a:gs pos="55000">
              <a:schemeClr val="phClr">
                <a:tint val="97000"/>
                <a:shade val="100000"/>
                <a:hueMod val="100000"/>
                <a:satMod val="100000"/>
              </a:schemeClr>
            </a:gs>
            <a:gs pos="85000">
              <a:schemeClr val="phClr">
                <a:tint val="100000"/>
                <a:shade val="65000"/>
                <a:hueMod val="100000"/>
                <a:satMod val="100000"/>
              </a:schemeClr>
            </a:gs>
          </a:gsLst>
          <a:lin ang="2700000" scaled="1"/>
        </a:gradFill>
        <a:blipFill>
          <a:blip xmlns:r="http://schemas.openxmlformats.org/officeDocument/2006/relationships" r:embed="rId1">
            <a:duotone>
              <a:schemeClr val="phClr">
                <a:tint val="0"/>
                <a:shade val="50000"/>
                <a:hueMod val="100000"/>
                <a:satMod val="100000"/>
              </a:schemeClr>
              <a:schemeClr val="phClr">
                <a:tint val="10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Crane</Template>
  <TotalTime>318</TotalTime>
  <Words>140</Words>
  <Application>Microsoft Office PowerPoint</Application>
  <PresentationFormat>화면 슬라이드 쇼(4:3)</PresentationFormat>
  <Paragraphs>31</Paragraphs>
  <Slides>18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19" baseType="lpstr">
      <vt:lpstr>고려청자</vt:lpstr>
      <vt:lpstr>도 로 기 하 구 조 설 계</vt:lpstr>
      <vt:lpstr>목  차</vt:lpstr>
      <vt:lpstr>1. 주간 활동 리포트</vt:lpstr>
      <vt:lpstr>2. 야  장</vt:lpstr>
      <vt:lpstr>슬라이드 5</vt:lpstr>
      <vt:lpstr>슬라이드 6</vt:lpstr>
      <vt:lpstr>슬라이드 7</vt:lpstr>
      <vt:lpstr>3. 성 과 표</vt:lpstr>
      <vt:lpstr>슬라이드 9</vt:lpstr>
      <vt:lpstr>슬라이드 10</vt:lpstr>
      <vt:lpstr>슬라이드 11</vt:lpstr>
      <vt:lpstr>슬라이드 12</vt:lpstr>
      <vt:lpstr>4. 지 형 도(1)</vt:lpstr>
      <vt:lpstr> 지 형 도(2)</vt:lpstr>
      <vt:lpstr> 지 형 도(3)</vt:lpstr>
      <vt:lpstr>5. 위 성 사 진</vt:lpstr>
      <vt:lpstr>6. 횡 단 측 량 후 기 </vt:lpstr>
      <vt:lpstr> 감 사 합 니 다.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도 로 기 하 구 조 설 계</dc:title>
  <dc:creator>사용자 01</dc:creator>
  <cp:lastModifiedBy>sec</cp:lastModifiedBy>
  <cp:revision>33</cp:revision>
  <dcterms:created xsi:type="dcterms:W3CDTF">2011-11-14T10:17:09Z</dcterms:created>
  <dcterms:modified xsi:type="dcterms:W3CDTF">2011-11-15T04:43:25Z</dcterms:modified>
</cp:coreProperties>
</file>