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38"/>
  </p:notesMasterIdLst>
  <p:handoutMasterIdLst>
    <p:handoutMasterId r:id="rId39"/>
  </p:handoutMasterIdLst>
  <p:sldIdLst>
    <p:sldId id="256" r:id="rId2"/>
    <p:sldId id="331" r:id="rId3"/>
    <p:sldId id="569" r:id="rId4"/>
    <p:sldId id="577" r:id="rId5"/>
    <p:sldId id="578" r:id="rId6"/>
    <p:sldId id="579" r:id="rId7"/>
    <p:sldId id="580" r:id="rId8"/>
    <p:sldId id="581" r:id="rId9"/>
    <p:sldId id="582" r:id="rId10"/>
    <p:sldId id="583" r:id="rId11"/>
    <p:sldId id="584" r:id="rId12"/>
    <p:sldId id="585" r:id="rId13"/>
    <p:sldId id="586" r:id="rId14"/>
    <p:sldId id="587" r:id="rId15"/>
    <p:sldId id="588" r:id="rId16"/>
    <p:sldId id="589" r:id="rId17"/>
    <p:sldId id="590" r:id="rId18"/>
    <p:sldId id="591" r:id="rId19"/>
    <p:sldId id="576" r:id="rId20"/>
    <p:sldId id="592" r:id="rId21"/>
    <p:sldId id="593" r:id="rId22"/>
    <p:sldId id="594" r:id="rId23"/>
    <p:sldId id="595" r:id="rId24"/>
    <p:sldId id="597" r:id="rId25"/>
    <p:sldId id="596" r:id="rId26"/>
    <p:sldId id="598" r:id="rId27"/>
    <p:sldId id="599" r:id="rId28"/>
    <p:sldId id="600" r:id="rId29"/>
    <p:sldId id="601" r:id="rId30"/>
    <p:sldId id="602" r:id="rId31"/>
    <p:sldId id="603" r:id="rId32"/>
    <p:sldId id="604" r:id="rId33"/>
    <p:sldId id="605" r:id="rId34"/>
    <p:sldId id="606" r:id="rId35"/>
    <p:sldId id="607" r:id="rId36"/>
    <p:sldId id="305" r:id="rId37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CC"/>
    <a:srgbClr val="CCFFCC"/>
    <a:srgbClr val="008000"/>
    <a:srgbClr val="CCFFFF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81185" autoAdjust="0"/>
  </p:normalViewPr>
  <p:slideViewPr>
    <p:cSldViewPr snapToGrid="0">
      <p:cViewPr varScale="1">
        <p:scale>
          <a:sx n="91" d="100"/>
          <a:sy n="91" d="100"/>
        </p:scale>
        <p:origin x="10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BDCEE-F12F-4A87-8F85-644C1F9C97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931486C-7CA8-4469-89B4-8027B5FBDE31}">
      <dgm:prSet phldrT="[텍스트]"/>
      <dgm:spPr/>
      <dgm:t>
        <a:bodyPr/>
        <a:lstStyle/>
        <a:p>
          <a:pPr latinLnBrk="1"/>
          <a:r>
            <a:rPr lang="ko-KR" altLang="en-US" dirty="0" smtClean="0"/>
            <a:t>입력 처리</a:t>
          </a:r>
          <a:endParaRPr lang="ko-KR" altLang="en-US" dirty="0"/>
        </a:p>
      </dgm:t>
    </dgm:pt>
    <dgm:pt modelId="{249948D5-E990-4D9D-8B07-60C9FD3F4163}" type="parTrans" cxnId="{53B97384-04E6-44EB-A487-190E5B29FCB3}">
      <dgm:prSet/>
      <dgm:spPr/>
      <dgm:t>
        <a:bodyPr/>
        <a:lstStyle/>
        <a:p>
          <a:pPr latinLnBrk="1"/>
          <a:endParaRPr lang="ko-KR" altLang="en-US"/>
        </a:p>
      </dgm:t>
    </dgm:pt>
    <dgm:pt modelId="{1DF5A732-D1E6-4304-A910-3DE22EA3A6B8}" type="sibTrans" cxnId="{53B97384-04E6-44EB-A487-190E5B29FCB3}">
      <dgm:prSet/>
      <dgm:spPr/>
      <dgm:t>
        <a:bodyPr/>
        <a:lstStyle/>
        <a:p>
          <a:pPr latinLnBrk="1"/>
          <a:endParaRPr lang="ko-KR" altLang="en-US"/>
        </a:p>
      </dgm:t>
    </dgm:pt>
    <dgm:pt modelId="{CE579A87-F1B2-47F9-9155-74E99F2B657E}">
      <dgm:prSet phldrT="[텍스트]"/>
      <dgm:spPr/>
      <dgm:t>
        <a:bodyPr/>
        <a:lstStyle/>
        <a:p>
          <a:pPr latinLnBrk="1"/>
          <a:r>
            <a:rPr lang="ko-KR" altLang="en-US" dirty="0" smtClean="0"/>
            <a:t>게임 업데이트</a:t>
          </a:r>
          <a:endParaRPr lang="ko-KR" altLang="en-US" dirty="0"/>
        </a:p>
      </dgm:t>
    </dgm:pt>
    <dgm:pt modelId="{166751C7-559D-47A1-83EE-8B600F33CD38}" type="parTrans" cxnId="{42FEEDFE-07F6-4DCC-B0C4-FA1005448D50}">
      <dgm:prSet/>
      <dgm:spPr/>
      <dgm:t>
        <a:bodyPr/>
        <a:lstStyle/>
        <a:p>
          <a:pPr latinLnBrk="1"/>
          <a:endParaRPr lang="ko-KR" altLang="en-US"/>
        </a:p>
      </dgm:t>
    </dgm:pt>
    <dgm:pt modelId="{EDA6162F-9377-46CD-9D74-F14F01E047A1}" type="sibTrans" cxnId="{42FEEDFE-07F6-4DCC-B0C4-FA1005448D50}">
      <dgm:prSet/>
      <dgm:spPr/>
      <dgm:t>
        <a:bodyPr/>
        <a:lstStyle/>
        <a:p>
          <a:pPr latinLnBrk="1"/>
          <a:endParaRPr lang="ko-KR" altLang="en-US"/>
        </a:p>
      </dgm:t>
    </dgm:pt>
    <dgm:pt modelId="{2D590DFB-0206-4FFD-8856-20AE9747972A}">
      <dgm:prSet phldrT="[텍스트]"/>
      <dgm:spPr/>
      <dgm:t>
        <a:bodyPr/>
        <a:lstStyle/>
        <a:p>
          <a:pPr latinLnBrk="1"/>
          <a:r>
            <a:rPr lang="ko-KR" altLang="en-US" dirty="0" smtClean="0"/>
            <a:t>렌더링하기</a:t>
          </a:r>
          <a:endParaRPr lang="ko-KR" altLang="en-US" dirty="0"/>
        </a:p>
      </dgm:t>
    </dgm:pt>
    <dgm:pt modelId="{E3D572AA-9C08-4CD3-9669-AFBA614FACA6}" type="parTrans" cxnId="{84E4B59D-4871-40D2-87BD-842FB7820928}">
      <dgm:prSet/>
      <dgm:spPr/>
      <dgm:t>
        <a:bodyPr/>
        <a:lstStyle/>
        <a:p>
          <a:pPr latinLnBrk="1"/>
          <a:endParaRPr lang="ko-KR" altLang="en-US"/>
        </a:p>
      </dgm:t>
    </dgm:pt>
    <dgm:pt modelId="{E4CD1B9D-40DF-4489-B1C3-8D9DCA21E765}" type="sibTrans" cxnId="{84E4B59D-4871-40D2-87BD-842FB7820928}">
      <dgm:prSet/>
      <dgm:spPr/>
      <dgm:t>
        <a:bodyPr/>
        <a:lstStyle/>
        <a:p>
          <a:pPr latinLnBrk="1"/>
          <a:endParaRPr lang="ko-KR" altLang="en-US"/>
        </a:p>
      </dgm:t>
    </dgm:pt>
    <dgm:pt modelId="{185E7287-2D3E-4D94-B012-92E8E84DD81D}" type="pres">
      <dgm:prSet presAssocID="{DB4BDCEE-F12F-4A87-8F85-644C1F9C9725}" presName="CompostProcess" presStyleCnt="0">
        <dgm:presLayoutVars>
          <dgm:dir/>
          <dgm:resizeHandles val="exact"/>
        </dgm:presLayoutVars>
      </dgm:prSet>
      <dgm:spPr/>
    </dgm:pt>
    <dgm:pt modelId="{F11D24B3-6BD5-4CFD-9512-89977F76C33C}" type="pres">
      <dgm:prSet presAssocID="{DB4BDCEE-F12F-4A87-8F85-644C1F9C9725}" presName="arrow" presStyleLbl="bgShp" presStyleIdx="0" presStyleCnt="1"/>
      <dgm:spPr/>
    </dgm:pt>
    <dgm:pt modelId="{B171E751-0274-4834-BBE2-1B498A894C74}" type="pres">
      <dgm:prSet presAssocID="{DB4BDCEE-F12F-4A87-8F85-644C1F9C9725}" presName="linearProcess" presStyleCnt="0"/>
      <dgm:spPr/>
    </dgm:pt>
    <dgm:pt modelId="{1436D3D7-B2B3-4EDB-A2B0-3BC6F9BAD7B2}" type="pres">
      <dgm:prSet presAssocID="{B931486C-7CA8-4469-89B4-8027B5FBDE3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B2B100-56E4-40E7-9C3B-697A0D56937B}" type="pres">
      <dgm:prSet presAssocID="{1DF5A732-D1E6-4304-A910-3DE22EA3A6B8}" presName="sibTrans" presStyleCnt="0"/>
      <dgm:spPr/>
    </dgm:pt>
    <dgm:pt modelId="{6531372F-01B6-4DC9-BDA9-C6883C264DF4}" type="pres">
      <dgm:prSet presAssocID="{CE579A87-F1B2-47F9-9155-74E99F2B657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D7C4FB-C8ED-4163-8F1D-5B17A6E4F068}" type="pres">
      <dgm:prSet presAssocID="{EDA6162F-9377-46CD-9D74-F14F01E047A1}" presName="sibTrans" presStyleCnt="0"/>
      <dgm:spPr/>
    </dgm:pt>
    <dgm:pt modelId="{8D3E6AA1-2B38-4F43-B97A-576490FEBABD}" type="pres">
      <dgm:prSet presAssocID="{2D590DFB-0206-4FFD-8856-20AE9747972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E0CA0A2-4AFD-4348-B8F8-7A0254E20C84}" type="presOf" srcId="{B931486C-7CA8-4469-89B4-8027B5FBDE31}" destId="{1436D3D7-B2B3-4EDB-A2B0-3BC6F9BAD7B2}" srcOrd="0" destOrd="0" presId="urn:microsoft.com/office/officeart/2005/8/layout/hProcess9"/>
    <dgm:cxn modelId="{B5F85B45-2D90-4D69-91DE-F4191866FB43}" type="presOf" srcId="{DB4BDCEE-F12F-4A87-8F85-644C1F9C9725}" destId="{185E7287-2D3E-4D94-B012-92E8E84DD81D}" srcOrd="0" destOrd="0" presId="urn:microsoft.com/office/officeart/2005/8/layout/hProcess9"/>
    <dgm:cxn modelId="{42FEEDFE-07F6-4DCC-B0C4-FA1005448D50}" srcId="{DB4BDCEE-F12F-4A87-8F85-644C1F9C9725}" destId="{CE579A87-F1B2-47F9-9155-74E99F2B657E}" srcOrd="1" destOrd="0" parTransId="{166751C7-559D-47A1-83EE-8B600F33CD38}" sibTransId="{EDA6162F-9377-46CD-9D74-F14F01E047A1}"/>
    <dgm:cxn modelId="{53B97384-04E6-44EB-A487-190E5B29FCB3}" srcId="{DB4BDCEE-F12F-4A87-8F85-644C1F9C9725}" destId="{B931486C-7CA8-4469-89B4-8027B5FBDE31}" srcOrd="0" destOrd="0" parTransId="{249948D5-E990-4D9D-8B07-60C9FD3F4163}" sibTransId="{1DF5A732-D1E6-4304-A910-3DE22EA3A6B8}"/>
    <dgm:cxn modelId="{453CBFEC-7054-428A-9A17-854CF0D289D9}" type="presOf" srcId="{CE579A87-F1B2-47F9-9155-74E99F2B657E}" destId="{6531372F-01B6-4DC9-BDA9-C6883C264DF4}" srcOrd="0" destOrd="0" presId="urn:microsoft.com/office/officeart/2005/8/layout/hProcess9"/>
    <dgm:cxn modelId="{15213313-7613-4320-8911-A277396904BB}" type="presOf" srcId="{2D590DFB-0206-4FFD-8856-20AE9747972A}" destId="{8D3E6AA1-2B38-4F43-B97A-576490FEBABD}" srcOrd="0" destOrd="0" presId="urn:microsoft.com/office/officeart/2005/8/layout/hProcess9"/>
    <dgm:cxn modelId="{84E4B59D-4871-40D2-87BD-842FB7820928}" srcId="{DB4BDCEE-F12F-4A87-8F85-644C1F9C9725}" destId="{2D590DFB-0206-4FFD-8856-20AE9747972A}" srcOrd="2" destOrd="0" parTransId="{E3D572AA-9C08-4CD3-9669-AFBA614FACA6}" sibTransId="{E4CD1B9D-40DF-4489-B1C3-8D9DCA21E765}"/>
    <dgm:cxn modelId="{2D19DFA4-4130-4BD3-A248-1978C2C290F7}" type="presParOf" srcId="{185E7287-2D3E-4D94-B012-92E8E84DD81D}" destId="{F11D24B3-6BD5-4CFD-9512-89977F76C33C}" srcOrd="0" destOrd="0" presId="urn:microsoft.com/office/officeart/2005/8/layout/hProcess9"/>
    <dgm:cxn modelId="{5CF21991-C48A-4210-8EC1-A9F4B98F0C23}" type="presParOf" srcId="{185E7287-2D3E-4D94-B012-92E8E84DD81D}" destId="{B171E751-0274-4834-BBE2-1B498A894C74}" srcOrd="1" destOrd="0" presId="urn:microsoft.com/office/officeart/2005/8/layout/hProcess9"/>
    <dgm:cxn modelId="{D395F8A2-1E06-4A49-A499-42988F46BF11}" type="presParOf" srcId="{B171E751-0274-4834-BBE2-1B498A894C74}" destId="{1436D3D7-B2B3-4EDB-A2B0-3BC6F9BAD7B2}" srcOrd="0" destOrd="0" presId="urn:microsoft.com/office/officeart/2005/8/layout/hProcess9"/>
    <dgm:cxn modelId="{6633FF2C-B8F7-4397-B086-B7E20B40CAA8}" type="presParOf" srcId="{B171E751-0274-4834-BBE2-1B498A894C74}" destId="{E7B2B100-56E4-40E7-9C3B-697A0D56937B}" srcOrd="1" destOrd="0" presId="urn:microsoft.com/office/officeart/2005/8/layout/hProcess9"/>
    <dgm:cxn modelId="{CB50AC1E-8EA7-4070-BF7A-7C94A26633FA}" type="presParOf" srcId="{B171E751-0274-4834-BBE2-1B498A894C74}" destId="{6531372F-01B6-4DC9-BDA9-C6883C264DF4}" srcOrd="2" destOrd="0" presId="urn:microsoft.com/office/officeart/2005/8/layout/hProcess9"/>
    <dgm:cxn modelId="{9D757B8F-F50F-4CCA-9F6D-55BA46A90CB4}" type="presParOf" srcId="{B171E751-0274-4834-BBE2-1B498A894C74}" destId="{0DD7C4FB-C8ED-4163-8F1D-5B17A6E4F068}" srcOrd="3" destOrd="0" presId="urn:microsoft.com/office/officeart/2005/8/layout/hProcess9"/>
    <dgm:cxn modelId="{3CFD826F-C5B9-4847-9579-2834BF1A4BBA}" type="presParOf" srcId="{B171E751-0274-4834-BBE2-1B498A894C74}" destId="{8D3E6AA1-2B38-4F43-B97A-576490FEBAB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D24B3-6BD5-4CFD-9512-89977F76C33C}">
      <dsp:nvSpPr>
        <dsp:cNvPr id="0" name=""/>
        <dsp:cNvSpPr/>
      </dsp:nvSpPr>
      <dsp:spPr>
        <a:xfrm>
          <a:off x="457199" y="0"/>
          <a:ext cx="5181600" cy="17557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6D3D7-B2B3-4EDB-A2B0-3BC6F9BAD7B2}">
      <dsp:nvSpPr>
        <dsp:cNvPr id="0" name=""/>
        <dsp:cNvSpPr/>
      </dsp:nvSpPr>
      <dsp:spPr>
        <a:xfrm>
          <a:off x="105072" y="526732"/>
          <a:ext cx="1828800" cy="702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입력 처리</a:t>
          </a:r>
          <a:endParaRPr lang="ko-KR" altLang="en-US" sz="2800" kern="1200" dirty="0"/>
        </a:p>
      </dsp:txBody>
      <dsp:txXfrm>
        <a:off x="139356" y="561016"/>
        <a:ext cx="1760232" cy="633742"/>
      </dsp:txXfrm>
    </dsp:sp>
    <dsp:sp modelId="{6531372F-01B6-4DC9-BDA9-C6883C264DF4}">
      <dsp:nvSpPr>
        <dsp:cNvPr id="0" name=""/>
        <dsp:cNvSpPr/>
      </dsp:nvSpPr>
      <dsp:spPr>
        <a:xfrm>
          <a:off x="2133600" y="526732"/>
          <a:ext cx="1828800" cy="702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게임 업데이트</a:t>
          </a:r>
          <a:endParaRPr lang="ko-KR" altLang="en-US" sz="2800" kern="1200" dirty="0"/>
        </a:p>
      </dsp:txBody>
      <dsp:txXfrm>
        <a:off x="2167884" y="561016"/>
        <a:ext cx="1760232" cy="633742"/>
      </dsp:txXfrm>
    </dsp:sp>
    <dsp:sp modelId="{8D3E6AA1-2B38-4F43-B97A-576490FEBABD}">
      <dsp:nvSpPr>
        <dsp:cNvPr id="0" name=""/>
        <dsp:cNvSpPr/>
      </dsp:nvSpPr>
      <dsp:spPr>
        <a:xfrm>
          <a:off x="4162127" y="526732"/>
          <a:ext cx="1828800" cy="702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렌더링하기</a:t>
          </a:r>
          <a:endParaRPr lang="ko-KR" altLang="en-US" sz="2800" kern="1200" dirty="0"/>
        </a:p>
      </dsp:txBody>
      <dsp:txXfrm>
        <a:off x="4196411" y="561016"/>
        <a:ext cx="1760232" cy="633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13</a:t>
            </a:r>
            <a:r>
              <a:rPr lang="ko-KR" altLang="en-US" dirty="0" smtClean="0"/>
              <a:t>장 </a:t>
            </a:r>
            <a:r>
              <a:rPr lang="ko-KR" altLang="en-US" dirty="0" err="1" smtClean="0"/>
              <a:t>파이썬을</a:t>
            </a:r>
            <a:r>
              <a:rPr lang="ko-KR" altLang="en-US" dirty="0" smtClean="0"/>
              <a:t> 이용한 게임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#5: </a:t>
            </a:r>
            <a:r>
              <a:rPr lang="ko-KR" altLang="en-US" dirty="0"/>
              <a:t>벽돌을 화면에 그려보자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896571"/>
            <a:ext cx="7927382" cy="3416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class Brick(Sprite):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canvas, x, y):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self.width</a:t>
            </a:r>
            <a:r>
              <a:rPr lang="en-US" altLang="ko-KR" dirty="0"/>
              <a:t> = 52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self.height</a:t>
            </a:r>
            <a:r>
              <a:rPr lang="en-US" altLang="ko-KR" dirty="0"/>
              <a:t> = 25</a:t>
            </a:r>
          </a:p>
          <a:p>
            <a:r>
              <a:rPr lang="en-US" altLang="ko-KR" dirty="0"/>
              <a:t>        item = </a:t>
            </a:r>
            <a:r>
              <a:rPr lang="en-US" altLang="ko-KR" dirty="0" err="1"/>
              <a:t>canvas.create_rectangle</a:t>
            </a:r>
            <a:r>
              <a:rPr lang="en-US" altLang="ko-KR" dirty="0"/>
              <a:t>(x - </a:t>
            </a:r>
            <a:r>
              <a:rPr lang="en-US" altLang="ko-KR" dirty="0" err="1"/>
              <a:t>self.width</a:t>
            </a:r>
            <a:r>
              <a:rPr lang="en-US" altLang="ko-KR" dirty="0"/>
              <a:t> / 2, y - </a:t>
            </a:r>
            <a:r>
              <a:rPr lang="en-US" altLang="ko-KR" dirty="0" err="1"/>
              <a:t>self.height</a:t>
            </a:r>
            <a:r>
              <a:rPr lang="en-US" altLang="ko-KR" dirty="0"/>
              <a:t> / 2,</a:t>
            </a:r>
          </a:p>
          <a:p>
            <a:r>
              <a:rPr lang="en-US" altLang="ko-KR" dirty="0"/>
              <a:t>                                       x + </a:t>
            </a:r>
            <a:r>
              <a:rPr lang="en-US" altLang="ko-KR" dirty="0" err="1"/>
              <a:t>self.width</a:t>
            </a:r>
            <a:r>
              <a:rPr lang="en-US" altLang="ko-KR" dirty="0"/>
              <a:t> / 2, y + </a:t>
            </a:r>
            <a:r>
              <a:rPr lang="en-US" altLang="ko-KR" dirty="0" err="1"/>
              <a:t>self.height</a:t>
            </a:r>
            <a:r>
              <a:rPr lang="en-US" altLang="ko-KR" dirty="0"/>
              <a:t> / 2,</a:t>
            </a:r>
          </a:p>
          <a:p>
            <a:r>
              <a:rPr lang="en-US" altLang="ko-KR" dirty="0"/>
              <a:t>                                       fill='yellow', tags='brick')</a:t>
            </a:r>
          </a:p>
          <a:p>
            <a:r>
              <a:rPr lang="en-US" altLang="ko-KR" dirty="0"/>
              <a:t>        super().__</a:t>
            </a:r>
            <a:r>
              <a:rPr lang="en-US" altLang="ko-KR" dirty="0" err="1"/>
              <a:t>init</a:t>
            </a:r>
            <a:r>
              <a:rPr lang="en-US" altLang="ko-KR" dirty="0"/>
              <a:t>__(canvas, item)</a:t>
            </a:r>
          </a:p>
          <a:p>
            <a:endParaRPr lang="en-US" altLang="ko-KR" dirty="0"/>
          </a:p>
          <a:p>
            <a:r>
              <a:rPr lang="en-US" altLang="ko-KR" dirty="0"/>
              <a:t>    # </a:t>
            </a:r>
            <a:r>
              <a:rPr lang="ko-KR" altLang="en-US" dirty="0"/>
              <a:t>벽돌과 공이 충돌하면 벽돌을 삭제한다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handle_collision</a:t>
            </a:r>
            <a:r>
              <a:rPr lang="en-US" altLang="ko-KR" dirty="0"/>
              <a:t>(self):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self.delete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4257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#6: </a:t>
            </a:r>
            <a:r>
              <a:rPr lang="ko-KR" altLang="en-US" dirty="0"/>
              <a:t>여러 개의 벽돌을 생성하자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896571"/>
            <a:ext cx="7927382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		# Brick </a:t>
            </a:r>
            <a:r>
              <a:rPr lang="ko-KR" altLang="en-US" dirty="0"/>
              <a:t>객체를 </a:t>
            </a:r>
            <a:r>
              <a:rPr lang="en-US" altLang="ko-KR" dirty="0"/>
              <a:t>2</a:t>
            </a:r>
            <a:r>
              <a:rPr lang="ko-KR" altLang="en-US" dirty="0"/>
              <a:t>차원 모양으로 생성한다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		for r in range(1, 4):</a:t>
            </a:r>
          </a:p>
          <a:p>
            <a:r>
              <a:rPr lang="en-US" altLang="ko-KR" dirty="0"/>
              <a:t>		    for c in range(1, 10):</a:t>
            </a:r>
          </a:p>
          <a:p>
            <a:r>
              <a:rPr lang="en-US" altLang="ko-KR" dirty="0"/>
              <a:t>		        brick = Brick(</a:t>
            </a:r>
            <a:r>
              <a:rPr lang="en-US" altLang="ko-KR" dirty="0" err="1"/>
              <a:t>self.canvas</a:t>
            </a:r>
            <a:r>
              <a:rPr lang="en-US" altLang="ko-KR" dirty="0"/>
              <a:t>, c*60, r*30)</a:t>
            </a:r>
          </a:p>
          <a:p>
            <a:r>
              <a:rPr lang="en-US" altLang="ko-KR" dirty="0"/>
              <a:t>		        # Brick </a:t>
            </a:r>
            <a:r>
              <a:rPr lang="ko-KR" altLang="en-US" dirty="0"/>
              <a:t>객체를 </a:t>
            </a:r>
            <a:r>
              <a:rPr lang="en-US" altLang="ko-KR" dirty="0"/>
              <a:t>shapes</a:t>
            </a:r>
            <a:r>
              <a:rPr lang="ko-KR" altLang="en-US" dirty="0"/>
              <a:t>에 저장한다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		        </a:t>
            </a:r>
            <a:r>
              <a:rPr lang="en-US" altLang="ko-KR" dirty="0" err="1"/>
              <a:t>self.shapes</a:t>
            </a:r>
            <a:r>
              <a:rPr lang="en-US" altLang="ko-KR" dirty="0"/>
              <a:t>[</a:t>
            </a:r>
            <a:r>
              <a:rPr lang="en-US" altLang="ko-KR" dirty="0" err="1"/>
              <a:t>brick.item</a:t>
            </a:r>
            <a:r>
              <a:rPr lang="en-US" altLang="ko-KR" dirty="0"/>
              <a:t>] = brick</a:t>
            </a:r>
          </a:p>
        </p:txBody>
      </p:sp>
    </p:spTree>
    <p:extLst>
      <p:ext uri="{BB962C8B-B14F-4D97-AF65-F5344CB8AC3E}">
        <p14:creationId xmlns:p14="http://schemas.microsoft.com/office/powerpoint/2010/main" val="344288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#7: </a:t>
            </a:r>
            <a:r>
              <a:rPr lang="ko-KR" altLang="en-US" dirty="0"/>
              <a:t>패들을 움직이자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896571"/>
            <a:ext cx="7927382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		</a:t>
            </a:r>
            <a:r>
              <a:rPr lang="en-US" altLang="ko-KR" dirty="0"/>
              <a:t># </a:t>
            </a:r>
            <a:r>
              <a:rPr lang="ko-KR" altLang="en-US" dirty="0"/>
              <a:t>캔버스가 키보드 이벤트를 받을 수 있도록 설정한다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self.canvas.focus_set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		# </a:t>
            </a:r>
            <a:r>
              <a:rPr lang="ko-KR" altLang="en-US" dirty="0"/>
              <a:t>화살표키와 스페이스키에 이벤트를 붙인다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self.canvas.bind</a:t>
            </a:r>
            <a:r>
              <a:rPr lang="en-US" altLang="ko-KR" dirty="0"/>
              <a:t>('&lt;Left&gt;',</a:t>
            </a:r>
          </a:p>
          <a:p>
            <a:r>
              <a:rPr lang="en-US" altLang="ko-KR" dirty="0"/>
              <a:t>		                 lambda _: </a:t>
            </a:r>
            <a:r>
              <a:rPr lang="en-US" altLang="ko-KR" dirty="0" err="1"/>
              <a:t>self.paddle.move</a:t>
            </a:r>
            <a:r>
              <a:rPr lang="en-US" altLang="ko-KR" dirty="0"/>
              <a:t>(-10, 0))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self.canvas.bind</a:t>
            </a:r>
            <a:r>
              <a:rPr lang="en-US" altLang="ko-KR" dirty="0"/>
              <a:t>('&lt;Right&gt;',</a:t>
            </a:r>
          </a:p>
          <a:p>
            <a:r>
              <a:rPr lang="en-US" altLang="ko-KR" dirty="0"/>
              <a:t>		                 lambda _: </a:t>
            </a:r>
            <a:r>
              <a:rPr lang="en-US" altLang="ko-KR" dirty="0" err="1"/>
              <a:t>self.paddle.move</a:t>
            </a:r>
            <a:r>
              <a:rPr lang="en-US" altLang="ko-KR" dirty="0"/>
              <a:t>(10, 0))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self.canvas.bind</a:t>
            </a:r>
            <a:r>
              <a:rPr lang="en-US" altLang="ko-KR" dirty="0"/>
              <a:t>('&lt;space&gt;', lambda _: </a:t>
            </a:r>
            <a:r>
              <a:rPr lang="en-US" altLang="ko-KR" dirty="0" err="1"/>
              <a:t>self.start</a:t>
            </a:r>
            <a:r>
              <a:rPr lang="en-US" altLang="ko-KR" dirty="0"/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41454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#8: </a:t>
            </a:r>
            <a:r>
              <a:rPr lang="ko-KR" altLang="en-US" dirty="0"/>
              <a:t>충돌을 처리하자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공이 패들에 반사되게 하려면 공이 패들과 </a:t>
            </a:r>
            <a:r>
              <a:rPr lang="ko-KR" altLang="en-US" dirty="0" err="1" smtClean="0"/>
              <a:t>충돌하였는지를</a:t>
            </a:r>
            <a:r>
              <a:rPr lang="ko-KR" altLang="en-US" dirty="0" smtClean="0"/>
              <a:t> </a:t>
            </a:r>
            <a:r>
              <a:rPr lang="ko-KR" altLang="en-US" dirty="0"/>
              <a:t>검사하여야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게임에서 </a:t>
            </a:r>
            <a:r>
              <a:rPr lang="ko-KR" altLang="en-US" dirty="0"/>
              <a:t>충돌 </a:t>
            </a:r>
            <a:r>
              <a:rPr lang="ko-KR" altLang="en-US" dirty="0" err="1" smtClean="0"/>
              <a:t>검사는아주</a:t>
            </a:r>
            <a:r>
              <a:rPr lang="ko-KR" altLang="en-US" dirty="0" smtClean="0"/>
              <a:t> </a:t>
            </a:r>
            <a:r>
              <a:rPr lang="ko-KR" altLang="en-US" dirty="0"/>
              <a:t>중요한 부분으로 공을 감싸는 사각형과 </a:t>
            </a:r>
            <a:r>
              <a:rPr lang="ko-KR" altLang="en-US" dirty="0" smtClean="0"/>
              <a:t>패들을 </a:t>
            </a:r>
            <a:r>
              <a:rPr lang="ko-KR" altLang="en-US" dirty="0"/>
              <a:t>감싸는 사각형이 겹치는 지를 검사하면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610" y="3509176"/>
            <a:ext cx="34671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4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#8: </a:t>
            </a:r>
            <a:r>
              <a:rPr lang="ko-KR" altLang="en-US" dirty="0"/>
              <a:t>충돌을 처리하자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896571"/>
            <a:ext cx="7927382" cy="39703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en-US" altLang="ko-KR" dirty="0" err="1" smtClean="0"/>
              <a:t>coords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dirty="0" err="1"/>
              <a:t>self.ball.get_coords</a:t>
            </a:r>
            <a:r>
              <a:rPr lang="en-US" altLang="ko-KR" dirty="0"/>
              <a:t>() # Ball </a:t>
            </a:r>
            <a:r>
              <a:rPr lang="ko-KR" altLang="en-US" dirty="0"/>
              <a:t>객체의 위치를 구한다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    # </a:t>
            </a:r>
            <a:r>
              <a:rPr lang="ko-KR" altLang="en-US" dirty="0"/>
              <a:t>겹치는 모든 도형을 찾는다</a:t>
            </a:r>
            <a:r>
              <a:rPr lang="en-US" altLang="ko-KR" dirty="0"/>
              <a:t>. </a:t>
            </a:r>
            <a:r>
              <a:rPr lang="ko-KR" altLang="en-US" dirty="0"/>
              <a:t>식별 번호가 저장된다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    items = </a:t>
            </a:r>
            <a:r>
              <a:rPr lang="en-US" altLang="ko-KR" dirty="0" err="1"/>
              <a:t>self.canvas.find_overlapping</a:t>
            </a:r>
            <a:r>
              <a:rPr lang="en-US" altLang="ko-KR" dirty="0"/>
              <a:t>(*</a:t>
            </a:r>
            <a:r>
              <a:rPr lang="en-US" altLang="ko-KR" dirty="0" err="1"/>
              <a:t>coords</a:t>
            </a:r>
            <a:r>
              <a:rPr lang="en-US" altLang="ko-KR" dirty="0"/>
              <a:t>)	# *</a:t>
            </a:r>
            <a:r>
              <a:rPr lang="en-US" altLang="ko-KR" dirty="0" err="1"/>
              <a:t>coords</a:t>
            </a:r>
            <a:r>
              <a:rPr lang="ko-KR" altLang="en-US" dirty="0"/>
              <a:t>를 풀어서 인수로 전달</a:t>
            </a:r>
          </a:p>
          <a:p>
            <a:r>
              <a:rPr lang="ko-KR" altLang="en-US" dirty="0"/>
              <a:t>        </a:t>
            </a:r>
          </a:p>
          <a:p>
            <a:r>
              <a:rPr lang="ko-KR" altLang="en-US" dirty="0"/>
              <a:t>        </a:t>
            </a:r>
            <a:r>
              <a:rPr lang="en-US" altLang="ko-KR" dirty="0"/>
              <a:t># </a:t>
            </a:r>
            <a:r>
              <a:rPr lang="ko-KR" altLang="en-US" dirty="0"/>
              <a:t>겹치는 도형의 식별 번호로 객체를 찾아서 리스트에 저장한다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    objects = [</a:t>
            </a:r>
            <a:r>
              <a:rPr lang="en-US" altLang="ko-KR" dirty="0" err="1"/>
              <a:t>self.shapes</a:t>
            </a:r>
            <a:r>
              <a:rPr lang="en-US" altLang="ko-KR" dirty="0"/>
              <a:t>[x] for x in items if x in </a:t>
            </a:r>
            <a:r>
              <a:rPr lang="en-US" altLang="ko-KR" dirty="0" err="1"/>
              <a:t>self.shapes</a:t>
            </a:r>
            <a:r>
              <a:rPr lang="en-US" altLang="ko-KR" dirty="0"/>
              <a:t>]</a:t>
            </a:r>
          </a:p>
          <a:p>
            <a:r>
              <a:rPr lang="en-US" altLang="ko-KR" dirty="0"/>
              <a:t>        </a:t>
            </a:r>
          </a:p>
          <a:p>
            <a:r>
              <a:rPr lang="en-US" altLang="ko-KR" dirty="0"/>
              <a:t>        # </a:t>
            </a:r>
            <a:r>
              <a:rPr lang="ko-KR" altLang="en-US" dirty="0"/>
              <a:t>충돌 처리 </a:t>
            </a:r>
            <a:r>
              <a:rPr lang="ko-KR" altLang="en-US" dirty="0" err="1"/>
              <a:t>메소드를</a:t>
            </a:r>
            <a:r>
              <a:rPr lang="ko-KR" altLang="en-US" dirty="0"/>
              <a:t> 호출한다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self.ball.collide</a:t>
            </a:r>
            <a:r>
              <a:rPr lang="en-US" altLang="ko-KR" dirty="0"/>
              <a:t>(objects)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self.ball.update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self.ball.move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        </a:t>
            </a:r>
          </a:p>
          <a:p>
            <a:r>
              <a:rPr lang="en-US" altLang="ko-KR" dirty="0"/>
              <a:t>        # </a:t>
            </a:r>
            <a:r>
              <a:rPr lang="en-US" altLang="ko-KR" dirty="0" err="1"/>
              <a:t>game_loop</a:t>
            </a:r>
            <a:r>
              <a:rPr lang="en-US" altLang="ko-KR" dirty="0"/>
              <a:t>()</a:t>
            </a:r>
            <a:r>
              <a:rPr lang="ko-KR" altLang="en-US" dirty="0"/>
              <a:t>를 </a:t>
            </a:r>
            <a:r>
              <a:rPr lang="en-US" altLang="ko-KR" dirty="0"/>
              <a:t>50</a:t>
            </a:r>
            <a:r>
              <a:rPr lang="ko-KR" altLang="en-US" dirty="0" err="1"/>
              <a:t>밀리초</a:t>
            </a:r>
            <a:r>
              <a:rPr lang="ko-KR" altLang="en-US" dirty="0"/>
              <a:t> 후에 호출한다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self.after</a:t>
            </a:r>
            <a:r>
              <a:rPr lang="en-US" altLang="ko-KR" dirty="0"/>
              <a:t>(50, </a:t>
            </a:r>
            <a:r>
              <a:rPr lang="en-US" altLang="ko-KR" dirty="0" err="1"/>
              <a:t>self.game_loop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449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#8: </a:t>
            </a:r>
            <a:r>
              <a:rPr lang="ko-KR" altLang="en-US" dirty="0"/>
              <a:t>충돌을 처리하자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896571"/>
            <a:ext cx="7927382" cy="3416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smtClean="0"/>
              <a:t>    </a:t>
            </a:r>
            <a:r>
              <a:rPr lang="en-US" altLang="ko-KR" dirty="0"/>
              <a:t># </a:t>
            </a:r>
            <a:r>
              <a:rPr lang="ko-KR" altLang="en-US" dirty="0"/>
              <a:t>충돌을 처리하는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</a:p>
          <a:p>
            <a:r>
              <a:rPr lang="ko-KR" altLang="en-US" dirty="0"/>
              <a:t>    </a:t>
            </a:r>
            <a:r>
              <a:rPr lang="en-US" altLang="ko-KR" dirty="0"/>
              <a:t># Ball</a:t>
            </a:r>
            <a:r>
              <a:rPr lang="ko-KR" altLang="en-US" dirty="0"/>
              <a:t>과 충돌이 일어난 객체들의 리스트가 매개변수로 전달된다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collide(self, </a:t>
            </a:r>
            <a:r>
              <a:rPr lang="en-US" altLang="ko-KR" dirty="0" err="1"/>
              <a:t>obj_list</a:t>
            </a:r>
            <a:r>
              <a:rPr lang="en-US" altLang="ko-KR" dirty="0"/>
              <a:t>):</a:t>
            </a:r>
          </a:p>
          <a:p>
            <a:r>
              <a:rPr lang="en-US" altLang="ko-KR" dirty="0"/>
              <a:t>        x, y = </a:t>
            </a:r>
            <a:r>
              <a:rPr lang="en-US" altLang="ko-KR" dirty="0" err="1"/>
              <a:t>self.get_position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        # </a:t>
            </a:r>
            <a:r>
              <a:rPr lang="ko-KR" altLang="en-US" dirty="0"/>
              <a:t>충돌이 하나라도 일어났으면 </a:t>
            </a:r>
          </a:p>
          <a:p>
            <a:r>
              <a:rPr lang="ko-KR" altLang="en-US" dirty="0"/>
              <a:t>        </a:t>
            </a:r>
            <a:r>
              <a:rPr lang="en-US" altLang="ko-KR" dirty="0"/>
              <a:t>if </a:t>
            </a:r>
            <a:r>
              <a:rPr lang="en-US" altLang="ko-KR" dirty="0" err="1"/>
              <a:t>len</a:t>
            </a:r>
            <a:r>
              <a:rPr lang="en-US" altLang="ko-KR" dirty="0"/>
              <a:t>(</a:t>
            </a:r>
            <a:r>
              <a:rPr lang="en-US" altLang="ko-KR" dirty="0" err="1"/>
              <a:t>obj_list</a:t>
            </a:r>
            <a:r>
              <a:rPr lang="en-US" altLang="ko-KR" dirty="0"/>
              <a:t>):			# </a:t>
            </a:r>
            <a:r>
              <a:rPr lang="ko-KR" altLang="en-US" dirty="0"/>
              <a:t>충돌은 벽돌이나 패들</a:t>
            </a:r>
          </a:p>
          <a:p>
            <a:r>
              <a:rPr lang="ko-KR" altLang="en-US" dirty="0"/>
              <a:t>            </a:t>
            </a:r>
            <a:r>
              <a:rPr lang="en-US" altLang="ko-KR" dirty="0" err="1"/>
              <a:t>self.speedy</a:t>
            </a:r>
            <a:r>
              <a:rPr lang="en-US" altLang="ko-KR" dirty="0"/>
              <a:t> *= -1		# y </a:t>
            </a:r>
            <a:r>
              <a:rPr lang="ko-KR" altLang="en-US" dirty="0"/>
              <a:t>방향 변경</a:t>
            </a:r>
          </a:p>
          <a:p>
            <a:endParaRPr lang="ko-KR" altLang="en-US" dirty="0"/>
          </a:p>
          <a:p>
            <a:r>
              <a:rPr lang="ko-KR" altLang="en-US" dirty="0"/>
              <a:t>	      </a:t>
            </a:r>
            <a:r>
              <a:rPr lang="en-US" altLang="ko-KR" dirty="0"/>
              <a:t># </a:t>
            </a:r>
            <a:r>
              <a:rPr lang="ko-KR" altLang="en-US" dirty="0"/>
              <a:t>충돌이 일어난 객체가 벽돌이면 </a:t>
            </a:r>
            <a:r>
              <a:rPr lang="en-US" altLang="ko-KR" dirty="0"/>
              <a:t>Brick</a:t>
            </a:r>
            <a:r>
              <a:rPr lang="ko-KR" altLang="en-US" dirty="0"/>
              <a:t>의 충돌 처리 </a:t>
            </a:r>
            <a:r>
              <a:rPr lang="ko-KR" altLang="en-US" dirty="0" err="1"/>
              <a:t>메소드를</a:t>
            </a:r>
            <a:r>
              <a:rPr lang="ko-KR" altLang="en-US" dirty="0"/>
              <a:t> 호출한다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    for </a:t>
            </a:r>
            <a:r>
              <a:rPr lang="en-US" altLang="ko-KR" dirty="0" err="1"/>
              <a:t>obj</a:t>
            </a:r>
            <a:r>
              <a:rPr lang="en-US" altLang="ko-KR" dirty="0"/>
              <a:t> in </a:t>
            </a:r>
            <a:r>
              <a:rPr lang="en-US" altLang="ko-KR" dirty="0" err="1"/>
              <a:t>obj_list</a:t>
            </a:r>
            <a:r>
              <a:rPr lang="en-US" altLang="ko-KR" dirty="0"/>
              <a:t>:</a:t>
            </a:r>
          </a:p>
          <a:p>
            <a:r>
              <a:rPr lang="en-US" altLang="ko-KR" dirty="0"/>
              <a:t>            if </a:t>
            </a:r>
            <a:r>
              <a:rPr lang="en-US" altLang="ko-KR" dirty="0" err="1"/>
              <a:t>isinstance</a:t>
            </a:r>
            <a:r>
              <a:rPr lang="en-US" altLang="ko-KR" dirty="0"/>
              <a:t>(</a:t>
            </a:r>
            <a:r>
              <a:rPr lang="en-US" altLang="ko-KR" dirty="0" err="1"/>
              <a:t>obj</a:t>
            </a:r>
            <a:r>
              <a:rPr lang="en-US" altLang="ko-KR" dirty="0"/>
              <a:t>, Brick):</a:t>
            </a:r>
          </a:p>
          <a:p>
            <a:r>
              <a:rPr lang="en-US" altLang="ko-KR" dirty="0"/>
              <a:t>                </a:t>
            </a:r>
            <a:r>
              <a:rPr lang="en-US" altLang="ko-KR" dirty="0" err="1"/>
              <a:t>obj.handle_collision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93389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#8: </a:t>
            </a:r>
            <a:r>
              <a:rPr lang="ko-KR" altLang="en-US" dirty="0"/>
              <a:t>충돌을 처리하자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896571"/>
            <a:ext cx="7927382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 </a:t>
            </a:r>
            <a:r>
              <a:rPr lang="en-US" altLang="ko-KR" dirty="0" err="1"/>
              <a:t>def</a:t>
            </a:r>
            <a:r>
              <a:rPr lang="en-US" altLang="ko-KR" dirty="0"/>
              <a:t> collide(self, </a:t>
            </a:r>
            <a:r>
              <a:rPr lang="en-US" altLang="ko-KR" dirty="0" err="1"/>
              <a:t>obj_list</a:t>
            </a:r>
            <a:r>
              <a:rPr lang="en-US" altLang="ko-KR" dirty="0"/>
              <a:t>):</a:t>
            </a:r>
          </a:p>
          <a:p>
            <a:r>
              <a:rPr lang="en-US" altLang="ko-KR" dirty="0"/>
              <a:t>        x, y = </a:t>
            </a:r>
            <a:r>
              <a:rPr lang="en-US" altLang="ko-KR" dirty="0" err="1"/>
              <a:t>self.get_position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        # </a:t>
            </a:r>
            <a:r>
              <a:rPr lang="ko-KR" altLang="en-US" dirty="0"/>
              <a:t>공이 패들이나 벽돌에 맞으면 </a:t>
            </a:r>
            <a:r>
              <a:rPr lang="en-US" altLang="ko-KR" dirty="0"/>
              <a:t>y</a:t>
            </a:r>
            <a:r>
              <a:rPr lang="ko-KR" altLang="en-US" dirty="0"/>
              <a:t>방향을 반대로 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    if </a:t>
            </a:r>
            <a:r>
              <a:rPr lang="en-US" altLang="ko-KR" dirty="0" err="1"/>
              <a:t>len</a:t>
            </a:r>
            <a:r>
              <a:rPr lang="en-US" altLang="ko-KR" dirty="0"/>
              <a:t>(</a:t>
            </a:r>
            <a:r>
              <a:rPr lang="en-US" altLang="ko-KR" dirty="0" err="1"/>
              <a:t>obj_list</a:t>
            </a:r>
            <a:r>
              <a:rPr lang="en-US" altLang="ko-KR" dirty="0"/>
              <a:t>):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self.speedy</a:t>
            </a:r>
            <a:r>
              <a:rPr lang="en-US" altLang="ko-KR" dirty="0"/>
              <a:t> *= -1</a:t>
            </a:r>
          </a:p>
        </p:txBody>
      </p:sp>
    </p:spTree>
    <p:extLst>
      <p:ext uri="{BB962C8B-B14F-4D97-AF65-F5344CB8AC3E}">
        <p14:creationId xmlns:p14="http://schemas.microsoft.com/office/powerpoint/2010/main" val="517857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두더지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게임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6272" y="1991927"/>
            <a:ext cx="6591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60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두더지 게임의 사용자 </a:t>
            </a:r>
            <a:r>
              <a:rPr lang="ko-KR" altLang="en-US" dirty="0" err="1" smtClean="0"/>
              <a:t>인터페이스ㅡ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2912" y="2300287"/>
            <a:ext cx="59531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r>
              <a:rPr lang="ko-KR" altLang="en-US" dirty="0" smtClean="0"/>
              <a:t>두더지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게임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097579"/>
            <a:ext cx="7927382" cy="563231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from </a:t>
            </a:r>
            <a:r>
              <a:rPr lang="en-US" altLang="ko-KR" dirty="0" err="1"/>
              <a:t>tkinter</a:t>
            </a:r>
            <a:r>
              <a:rPr lang="en-US" altLang="ko-KR" dirty="0"/>
              <a:t> import *</a:t>
            </a:r>
          </a:p>
          <a:p>
            <a:r>
              <a:rPr lang="en-US" altLang="ko-KR" dirty="0"/>
              <a:t>from random import *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NUM_MOLES </a:t>
            </a:r>
            <a:r>
              <a:rPr lang="en-US" altLang="ko-KR" dirty="0"/>
              <a:t>= 3 </a:t>
            </a:r>
            <a:r>
              <a:rPr lang="en-US" altLang="ko-KR" dirty="0" smtClean="0"/>
              <a:t>			# </a:t>
            </a:r>
            <a:r>
              <a:rPr lang="ko-KR" altLang="en-US" dirty="0"/>
              <a:t>두더지 개수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window </a:t>
            </a:r>
            <a:r>
              <a:rPr lang="en-US" altLang="ko-KR" dirty="0"/>
              <a:t>= </a:t>
            </a:r>
            <a:r>
              <a:rPr lang="en-US" altLang="ko-KR" dirty="0" err="1"/>
              <a:t>Tk</a:t>
            </a:r>
            <a:r>
              <a:rPr lang="en-US" altLang="ko-KR" dirty="0"/>
              <a:t>() </a:t>
            </a:r>
            <a:r>
              <a:rPr lang="en-US" altLang="ko-KR" dirty="0" smtClean="0"/>
              <a:t>				# </a:t>
            </a:r>
            <a:r>
              <a:rPr lang="ko-KR" altLang="en-US" dirty="0"/>
              <a:t>루트 윈도우 생성</a:t>
            </a:r>
          </a:p>
          <a:p>
            <a:r>
              <a:rPr lang="en-US" altLang="ko-KR" dirty="0" err="1"/>
              <a:t>window.title</a:t>
            </a:r>
            <a:r>
              <a:rPr lang="en-US" altLang="ko-KR" dirty="0"/>
              <a:t>("</a:t>
            </a:r>
            <a:r>
              <a:rPr lang="ko-KR" altLang="en-US" dirty="0"/>
              <a:t>두더지 게임</a:t>
            </a:r>
            <a:r>
              <a:rPr lang="en-US" altLang="ko-KR" dirty="0"/>
              <a:t>")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moleFrame</a:t>
            </a:r>
            <a:r>
              <a:rPr lang="en-US" altLang="ko-KR" dirty="0" smtClean="0"/>
              <a:t> </a:t>
            </a:r>
            <a:r>
              <a:rPr lang="en-US" altLang="ko-KR" dirty="0"/>
              <a:t>= Frame(window</a:t>
            </a:r>
            <a:r>
              <a:rPr lang="en-US" altLang="ko-KR" dirty="0" smtClean="0"/>
              <a:t>)		 </a:t>
            </a:r>
            <a:r>
              <a:rPr lang="en-US" altLang="ko-KR" dirty="0"/>
              <a:t># </a:t>
            </a:r>
            <a:r>
              <a:rPr lang="ko-KR" altLang="en-US" dirty="0"/>
              <a:t>첫 번째 프레임 컨테이너 생성</a:t>
            </a:r>
          </a:p>
          <a:p>
            <a:r>
              <a:rPr lang="en-US" altLang="ko-KR" dirty="0" err="1"/>
              <a:t>moleFrame.grid</a:t>
            </a:r>
            <a:r>
              <a:rPr lang="en-US" altLang="ko-KR" dirty="0"/>
              <a:t>(row=0, column=0) </a:t>
            </a:r>
            <a:r>
              <a:rPr lang="en-US" altLang="ko-KR" dirty="0" smtClean="0"/>
              <a:t>		# </a:t>
            </a:r>
            <a:r>
              <a:rPr lang="ko-KR" altLang="en-US" dirty="0"/>
              <a:t>첫 번째 프레임을 루트 윈도우에 배치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statusFrame</a:t>
            </a:r>
            <a:r>
              <a:rPr lang="en-US" altLang="ko-KR" dirty="0" smtClean="0"/>
              <a:t> </a:t>
            </a:r>
            <a:r>
              <a:rPr lang="en-US" altLang="ko-KR" dirty="0"/>
              <a:t>= Frame(window) </a:t>
            </a:r>
            <a:r>
              <a:rPr lang="en-US" altLang="ko-KR" dirty="0" smtClean="0"/>
              <a:t>		# </a:t>
            </a:r>
            <a:r>
              <a:rPr lang="ko-KR" altLang="en-US" dirty="0"/>
              <a:t>두 번째 프레임 컨테이너 생성</a:t>
            </a:r>
          </a:p>
          <a:p>
            <a:r>
              <a:rPr lang="en-US" altLang="ko-KR" dirty="0" err="1"/>
              <a:t>statusFrame.grid</a:t>
            </a:r>
            <a:r>
              <a:rPr lang="en-US" altLang="ko-KR" dirty="0"/>
              <a:t>(row=0, column=1) </a:t>
            </a:r>
            <a:r>
              <a:rPr lang="en-US" altLang="ko-KR" dirty="0" smtClean="0"/>
              <a:t>	# </a:t>
            </a:r>
            <a:r>
              <a:rPr lang="ko-KR" altLang="en-US" dirty="0"/>
              <a:t>두 번째 프레임을 루트 윈도우에 배치</a:t>
            </a:r>
          </a:p>
          <a:p>
            <a:r>
              <a:rPr lang="en-US" altLang="ko-KR" dirty="0" err="1"/>
              <a:t>hitsLabel</a:t>
            </a:r>
            <a:r>
              <a:rPr lang="en-US" altLang="ko-KR" dirty="0"/>
              <a:t> = Label(</a:t>
            </a:r>
            <a:r>
              <a:rPr lang="en-US" altLang="ko-KR" dirty="0" err="1"/>
              <a:t>statusFrame</a:t>
            </a:r>
            <a:r>
              <a:rPr lang="en-US" altLang="ko-KR" dirty="0"/>
              <a:t>, text="0 Hits")</a:t>
            </a:r>
          </a:p>
          <a:p>
            <a:r>
              <a:rPr lang="en-US" altLang="ko-KR" dirty="0" err="1"/>
              <a:t>hitsLabel.pack</a:t>
            </a:r>
            <a:r>
              <a:rPr lang="en-US" altLang="ko-KR" dirty="0"/>
              <a:t>()</a:t>
            </a:r>
          </a:p>
          <a:p>
            <a:r>
              <a:rPr lang="en-US" altLang="ko-KR" dirty="0" err="1"/>
              <a:t>missedLabel</a:t>
            </a:r>
            <a:r>
              <a:rPr lang="en-US" altLang="ko-KR" dirty="0"/>
              <a:t> = Label(</a:t>
            </a:r>
            <a:r>
              <a:rPr lang="en-US" altLang="ko-KR" dirty="0" err="1"/>
              <a:t>statusFrame</a:t>
            </a:r>
            <a:r>
              <a:rPr lang="en-US" altLang="ko-KR" dirty="0"/>
              <a:t>, text="0 Misses")</a:t>
            </a:r>
          </a:p>
          <a:p>
            <a:r>
              <a:rPr lang="en-US" altLang="ko-KR" dirty="0" err="1"/>
              <a:t>missedLabel.pack</a:t>
            </a:r>
            <a:r>
              <a:rPr lang="en-US" altLang="ko-KR" dirty="0"/>
              <a:t>()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mole_image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dirty="0" err="1"/>
              <a:t>PhotoImage</a:t>
            </a:r>
            <a:r>
              <a:rPr lang="en-US" altLang="ko-KR" dirty="0"/>
              <a:t>(file="mole.png</a:t>
            </a:r>
            <a:r>
              <a:rPr lang="en-US" altLang="ko-KR" dirty="0" smtClean="0"/>
              <a:t>")	 </a:t>
            </a:r>
            <a:r>
              <a:rPr lang="en-US" altLang="ko-KR" dirty="0"/>
              <a:t># </a:t>
            </a:r>
            <a:r>
              <a:rPr lang="ko-KR" altLang="en-US" dirty="0"/>
              <a:t>이미지를 읽는다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no_mole_image</a:t>
            </a:r>
            <a:r>
              <a:rPr lang="en-US" altLang="ko-KR" dirty="0"/>
              <a:t> = </a:t>
            </a:r>
            <a:r>
              <a:rPr lang="en-US" altLang="ko-KR" dirty="0" err="1"/>
              <a:t>PhotoImage</a:t>
            </a:r>
            <a:r>
              <a:rPr lang="en-US" altLang="ko-KR" dirty="0"/>
              <a:t>(file="no_mole.png")</a:t>
            </a:r>
          </a:p>
        </p:txBody>
      </p:sp>
    </p:spTree>
    <p:extLst>
      <p:ext uri="{BB962C8B-B14F-4D97-AF65-F5344CB8AC3E}">
        <p14:creationId xmlns:p14="http://schemas.microsoft.com/office/powerpoint/2010/main" val="328430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81" y="4896097"/>
            <a:ext cx="2939433" cy="17858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 err="1" smtClean="0"/>
              <a:t>tkinter</a:t>
            </a:r>
            <a:r>
              <a:rPr lang="ko-KR" altLang="en-US" dirty="0"/>
              <a:t>를 이용하여 </a:t>
            </a:r>
            <a:r>
              <a:rPr lang="ko-KR" altLang="en-US" dirty="0" err="1"/>
              <a:t>벽돌깨기</a:t>
            </a:r>
            <a:r>
              <a:rPr lang="ko-KR" altLang="en-US" dirty="0"/>
              <a:t> 게임을 작성해보자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 err="1" smtClean="0"/>
              <a:t>pygame</a:t>
            </a:r>
            <a:r>
              <a:rPr lang="ko-KR" altLang="en-US" dirty="0"/>
              <a:t>을 이용하여 외계 우주선을 피하는 게임을 작성해보자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r>
              <a:rPr lang="ko-KR" altLang="en-US" dirty="0" smtClean="0"/>
              <a:t>두더지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게임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-13727"/>
            <a:ext cx="7927382" cy="64633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err="1"/>
              <a:t>numHits</a:t>
            </a:r>
            <a:r>
              <a:rPr lang="en-US" altLang="ko-KR" dirty="0"/>
              <a:t>=0 # </a:t>
            </a:r>
            <a:r>
              <a:rPr lang="ko-KR" altLang="en-US" dirty="0"/>
              <a:t>획득 점수</a:t>
            </a:r>
          </a:p>
          <a:p>
            <a:r>
              <a:rPr lang="en-US" altLang="ko-KR" dirty="0" err="1"/>
              <a:t>numMissed</a:t>
            </a:r>
            <a:r>
              <a:rPr lang="en-US" altLang="ko-KR" dirty="0"/>
              <a:t>=0 # </a:t>
            </a:r>
            <a:r>
              <a:rPr lang="ko-KR" altLang="en-US" dirty="0"/>
              <a:t>실패 </a:t>
            </a:r>
            <a:r>
              <a:rPr lang="ko-KR" altLang="en-US" dirty="0" smtClean="0"/>
              <a:t>횟수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def</a:t>
            </a:r>
            <a:r>
              <a:rPr lang="en-US" altLang="ko-KR" dirty="0" smtClean="0"/>
              <a:t> </a:t>
            </a:r>
            <a:r>
              <a:rPr lang="en-US" altLang="ko-KR" dirty="0" err="1"/>
              <a:t>mole_hit</a:t>
            </a:r>
            <a:r>
              <a:rPr lang="en-US" altLang="ko-KR" dirty="0"/>
              <a:t>(c): # </a:t>
            </a:r>
            <a:r>
              <a:rPr lang="ko-KR" altLang="en-US" dirty="0"/>
              <a:t>사용자가 두더지를 </a:t>
            </a:r>
            <a:r>
              <a:rPr lang="ko-KR" altLang="en-US" dirty="0" err="1"/>
              <a:t>잡았는지를</a:t>
            </a:r>
            <a:r>
              <a:rPr lang="ko-KR" altLang="en-US" dirty="0"/>
              <a:t> 체크한다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	global </a:t>
            </a:r>
            <a:r>
              <a:rPr lang="en-US" altLang="ko-KR" dirty="0" err="1"/>
              <a:t>numHits</a:t>
            </a:r>
            <a:r>
              <a:rPr lang="en-US" altLang="ko-KR" dirty="0"/>
              <a:t>, </a:t>
            </a:r>
            <a:r>
              <a:rPr lang="en-US" altLang="ko-KR" dirty="0" err="1"/>
              <a:t>numMissed</a:t>
            </a:r>
            <a:r>
              <a:rPr lang="en-US" altLang="ko-KR" dirty="0"/>
              <a:t>, </a:t>
            </a:r>
            <a:r>
              <a:rPr lang="en-US" altLang="ko-KR" dirty="0" err="1"/>
              <a:t>molesList</a:t>
            </a:r>
            <a:r>
              <a:rPr lang="en-US" altLang="ko-KR" dirty="0"/>
              <a:t>, </a:t>
            </a:r>
            <a:r>
              <a:rPr lang="en-US" altLang="ko-KR" dirty="0" err="1"/>
              <a:t>missedLabel</a:t>
            </a:r>
            <a:r>
              <a:rPr lang="en-US" altLang="ko-KR" dirty="0"/>
              <a:t>, </a:t>
            </a:r>
            <a:r>
              <a:rPr lang="en-US" altLang="ko-KR" dirty="0" err="1"/>
              <a:t>hitsLabel</a:t>
            </a:r>
            <a:endParaRPr lang="en-US" altLang="ko-KR" dirty="0"/>
          </a:p>
          <a:p>
            <a:r>
              <a:rPr lang="en-US" altLang="ko-KR" dirty="0" smtClean="0"/>
              <a:t>	if </a:t>
            </a:r>
            <a:r>
              <a:rPr lang="en-US" altLang="ko-KR" dirty="0" err="1"/>
              <a:t>molesList</a:t>
            </a:r>
            <a:r>
              <a:rPr lang="en-US" altLang="ko-KR" dirty="0"/>
              <a:t>[c]["text"] == "mole":</a:t>
            </a:r>
          </a:p>
          <a:p>
            <a:r>
              <a:rPr lang="en-US" altLang="ko-KR" dirty="0" smtClean="0"/>
              <a:t>		</a:t>
            </a:r>
            <a:r>
              <a:rPr lang="en-US" altLang="ko-KR" dirty="0" err="1" smtClean="0"/>
              <a:t>numHits</a:t>
            </a:r>
            <a:r>
              <a:rPr lang="en-US" altLang="ko-KR" dirty="0" smtClean="0"/>
              <a:t> </a:t>
            </a:r>
            <a:r>
              <a:rPr lang="en-US" altLang="ko-KR" dirty="0"/>
              <a:t>+= 1</a:t>
            </a:r>
          </a:p>
          <a:p>
            <a:r>
              <a:rPr lang="en-US" altLang="ko-KR" dirty="0" smtClean="0"/>
              <a:t>		</a:t>
            </a:r>
            <a:r>
              <a:rPr lang="en-US" altLang="ko-KR" dirty="0" err="1" smtClean="0"/>
              <a:t>hitsLabel</a:t>
            </a:r>
            <a:r>
              <a:rPr lang="en-US" altLang="ko-KR" dirty="0"/>
              <a:t>["text"] = </a:t>
            </a:r>
            <a:r>
              <a:rPr lang="en-US" altLang="ko-KR" dirty="0" err="1"/>
              <a:t>str</a:t>
            </a:r>
            <a:r>
              <a:rPr lang="en-US" altLang="ko-KR" dirty="0"/>
              <a:t>(</a:t>
            </a:r>
            <a:r>
              <a:rPr lang="en-US" altLang="ko-KR" dirty="0" err="1"/>
              <a:t>numHits</a:t>
            </a:r>
            <a:r>
              <a:rPr lang="en-US" altLang="ko-KR" dirty="0"/>
              <a:t>)+" Hits"</a:t>
            </a:r>
          </a:p>
          <a:p>
            <a:r>
              <a:rPr lang="en-US" altLang="ko-KR" dirty="0" smtClean="0"/>
              <a:t>	else</a:t>
            </a:r>
            <a:r>
              <a:rPr lang="en-US" altLang="ko-KR" dirty="0"/>
              <a:t>:</a:t>
            </a:r>
          </a:p>
          <a:p>
            <a:r>
              <a:rPr lang="en-US" altLang="ko-KR" dirty="0" smtClean="0"/>
              <a:t>		</a:t>
            </a:r>
            <a:r>
              <a:rPr lang="en-US" altLang="ko-KR" dirty="0" err="1" smtClean="0"/>
              <a:t>numMissed</a:t>
            </a:r>
            <a:r>
              <a:rPr lang="en-US" altLang="ko-KR" dirty="0" smtClean="0"/>
              <a:t> </a:t>
            </a:r>
            <a:r>
              <a:rPr lang="en-US" altLang="ko-KR" dirty="0"/>
              <a:t>+= 1</a:t>
            </a:r>
          </a:p>
          <a:p>
            <a:r>
              <a:rPr lang="en-US" altLang="ko-KR" dirty="0" smtClean="0"/>
              <a:t>		</a:t>
            </a:r>
            <a:r>
              <a:rPr lang="en-US" altLang="ko-KR" dirty="0" err="1" smtClean="0"/>
              <a:t>missedLabel</a:t>
            </a:r>
            <a:r>
              <a:rPr lang="en-US" altLang="ko-KR" dirty="0"/>
              <a:t>["text"] = </a:t>
            </a:r>
            <a:r>
              <a:rPr lang="en-US" altLang="ko-KR" dirty="0" err="1"/>
              <a:t>str</a:t>
            </a:r>
            <a:r>
              <a:rPr lang="en-US" altLang="ko-KR" dirty="0"/>
              <a:t>(</a:t>
            </a:r>
            <a:r>
              <a:rPr lang="en-US" altLang="ko-KR" dirty="0" err="1"/>
              <a:t>numMissed</a:t>
            </a:r>
            <a:r>
              <a:rPr lang="en-US" altLang="ko-KR" dirty="0"/>
              <a:t>)+" Misses"</a:t>
            </a:r>
          </a:p>
          <a:p>
            <a:r>
              <a:rPr lang="en-US" altLang="ko-KR" dirty="0" err="1" smtClean="0"/>
              <a:t>molesList</a:t>
            </a:r>
            <a:r>
              <a:rPr lang="en-US" altLang="ko-KR" dirty="0" smtClean="0"/>
              <a:t> </a:t>
            </a:r>
            <a:r>
              <a:rPr lang="en-US" altLang="ko-KR" dirty="0"/>
              <a:t>= [] # </a:t>
            </a:r>
            <a:r>
              <a:rPr lang="ko-KR" altLang="en-US" dirty="0"/>
              <a:t>버튼들이 저장된다</a:t>
            </a:r>
            <a:r>
              <a:rPr lang="en-US" altLang="ko-KR" dirty="0"/>
              <a:t>.</a:t>
            </a:r>
          </a:p>
          <a:p>
            <a:r>
              <a:rPr lang="en-US" altLang="ko-KR" dirty="0" err="1" smtClean="0"/>
              <a:t>def</a:t>
            </a:r>
            <a:r>
              <a:rPr lang="en-US" altLang="ko-KR" dirty="0" smtClean="0"/>
              <a:t> </a:t>
            </a:r>
            <a:r>
              <a:rPr lang="en-US" altLang="ko-KR" dirty="0" err="1"/>
              <a:t>init</a:t>
            </a:r>
            <a:r>
              <a:rPr lang="en-US" altLang="ko-KR" dirty="0"/>
              <a:t>():</a:t>
            </a:r>
          </a:p>
          <a:p>
            <a:r>
              <a:rPr lang="en-US" altLang="ko-KR" dirty="0" smtClean="0"/>
              <a:t>	count=0</a:t>
            </a:r>
            <a:endParaRPr lang="en-US" altLang="ko-KR" dirty="0"/>
          </a:p>
          <a:p>
            <a:r>
              <a:rPr lang="en-US" altLang="ko-KR" dirty="0" smtClean="0"/>
              <a:t>	for </a:t>
            </a:r>
            <a:r>
              <a:rPr lang="en-US" altLang="ko-KR" dirty="0"/>
              <a:t>r in range(NUM_MOLES): # </a:t>
            </a:r>
            <a:r>
              <a:rPr lang="ko-KR" altLang="en-US" dirty="0"/>
              <a:t>버튼을 만들어서 격자 형태로 배치한다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		for </a:t>
            </a:r>
            <a:r>
              <a:rPr lang="en-US" altLang="ko-KR" dirty="0"/>
              <a:t>c in range(NUM_MOLES):</a:t>
            </a:r>
          </a:p>
          <a:p>
            <a:r>
              <a:rPr lang="en-US" altLang="ko-KR" dirty="0" smtClean="0"/>
              <a:t>			button </a:t>
            </a:r>
            <a:r>
              <a:rPr lang="en-US" altLang="ko-KR" dirty="0"/>
              <a:t>= Button(</a:t>
            </a:r>
            <a:r>
              <a:rPr lang="en-US" altLang="ko-KR" dirty="0" err="1"/>
              <a:t>moleFrame</a:t>
            </a:r>
            <a:r>
              <a:rPr lang="en-US" altLang="ko-KR" dirty="0"/>
              <a:t>, command=lambda c=count: </a:t>
            </a:r>
            <a:r>
              <a:rPr lang="en-US" altLang="ko-KR" dirty="0" err="1"/>
              <a:t>mole_hit</a:t>
            </a:r>
            <a:r>
              <a:rPr lang="en-US" altLang="ko-KR" dirty="0"/>
              <a:t>(c))</a:t>
            </a:r>
          </a:p>
          <a:p>
            <a:r>
              <a:rPr lang="en-US" altLang="ko-KR" dirty="0" smtClean="0"/>
              <a:t>			button</a:t>
            </a:r>
            <a:r>
              <a:rPr lang="en-US" altLang="ko-KR" dirty="0"/>
              <a:t>["image"] = </a:t>
            </a:r>
            <a:r>
              <a:rPr lang="en-US" altLang="ko-KR" dirty="0" err="1"/>
              <a:t>no_mole_image</a:t>
            </a:r>
            <a:endParaRPr lang="en-US" altLang="ko-KR" dirty="0"/>
          </a:p>
          <a:p>
            <a:r>
              <a:rPr lang="en-US" altLang="ko-KR" dirty="0" smtClean="0"/>
              <a:t>			button</a:t>
            </a:r>
            <a:r>
              <a:rPr lang="en-US" altLang="ko-KR" dirty="0"/>
              <a:t>["text"] = "no mole"</a:t>
            </a:r>
          </a:p>
          <a:p>
            <a:r>
              <a:rPr lang="en-US" altLang="ko-KR" dirty="0" smtClean="0"/>
              <a:t>			</a:t>
            </a:r>
            <a:r>
              <a:rPr lang="en-US" altLang="ko-KR" dirty="0" err="1" smtClean="0"/>
              <a:t>button.grid</a:t>
            </a:r>
            <a:r>
              <a:rPr lang="en-US" altLang="ko-KR" dirty="0" smtClean="0"/>
              <a:t>(row=r</a:t>
            </a:r>
            <a:r>
              <a:rPr lang="en-US" altLang="ko-KR" dirty="0"/>
              <a:t>, column=c)</a:t>
            </a:r>
          </a:p>
          <a:p>
            <a:r>
              <a:rPr lang="en-US" altLang="ko-KR" dirty="0" smtClean="0"/>
              <a:t>			</a:t>
            </a:r>
            <a:r>
              <a:rPr lang="en-US" altLang="ko-KR" dirty="0" err="1" smtClean="0"/>
              <a:t>molesList.append</a:t>
            </a:r>
            <a:r>
              <a:rPr lang="en-US" altLang="ko-KR" dirty="0" smtClean="0"/>
              <a:t>(button</a:t>
            </a:r>
            <a:r>
              <a:rPr lang="en-US" altLang="ko-KR" dirty="0"/>
              <a:t>)</a:t>
            </a:r>
          </a:p>
          <a:p>
            <a:r>
              <a:rPr lang="en-US" altLang="ko-KR" dirty="0" smtClean="0"/>
              <a:t>			count </a:t>
            </a:r>
            <a:r>
              <a:rPr lang="en-US" altLang="ko-KR" dirty="0"/>
              <a:t>+= 1</a:t>
            </a:r>
          </a:p>
        </p:txBody>
      </p:sp>
    </p:spTree>
    <p:extLst>
      <p:ext uri="{BB962C8B-B14F-4D97-AF65-F5344CB8AC3E}">
        <p14:creationId xmlns:p14="http://schemas.microsoft.com/office/powerpoint/2010/main" val="2316579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r>
              <a:rPr lang="ko-KR" altLang="en-US" dirty="0" smtClean="0"/>
              <a:t>두더지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게임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940932"/>
            <a:ext cx="7927382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err="1"/>
              <a:t>def</a:t>
            </a:r>
            <a:r>
              <a:rPr lang="en-US" altLang="ko-KR" dirty="0"/>
              <a:t> update(): # </a:t>
            </a:r>
            <a:r>
              <a:rPr lang="ko-KR" altLang="en-US" dirty="0" err="1"/>
              <a:t>랜덤하게</a:t>
            </a:r>
            <a:r>
              <a:rPr lang="ko-KR" altLang="en-US" dirty="0"/>
              <a:t> 버튼에 두더지를 심는다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	global </a:t>
            </a:r>
            <a:r>
              <a:rPr lang="en-US" altLang="ko-KR" dirty="0" err="1"/>
              <a:t>molesList</a:t>
            </a:r>
            <a:endParaRPr lang="en-US" altLang="ko-KR" dirty="0"/>
          </a:p>
          <a:p>
            <a:r>
              <a:rPr lang="en-US" altLang="ko-KR" dirty="0" smtClean="0"/>
              <a:t>	for </a:t>
            </a:r>
            <a:r>
              <a:rPr lang="en-US" altLang="ko-KR" dirty="0" err="1"/>
              <a:t>i</a:t>
            </a:r>
            <a:r>
              <a:rPr lang="en-US" altLang="ko-KR" dirty="0"/>
              <a:t> in range(NUM_MOLES*NUM_MOLES): # </a:t>
            </a:r>
            <a:r>
              <a:rPr lang="ko-KR" altLang="en-US" dirty="0"/>
              <a:t>전체 버튼을 초기화한다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		button </a:t>
            </a:r>
            <a:r>
              <a:rPr lang="en-US" altLang="ko-KR" dirty="0"/>
              <a:t>= </a:t>
            </a:r>
            <a:r>
              <a:rPr lang="en-US" altLang="ko-KR" dirty="0" err="1"/>
              <a:t>molesList</a:t>
            </a:r>
            <a:r>
              <a:rPr lang="en-US" altLang="ko-KR" dirty="0"/>
              <a:t>[</a:t>
            </a:r>
            <a:r>
              <a:rPr lang="en-US" altLang="ko-KR" dirty="0" err="1"/>
              <a:t>i</a:t>
            </a:r>
            <a:r>
              <a:rPr lang="en-US" altLang="ko-KR" dirty="0"/>
              <a:t>]</a:t>
            </a:r>
          </a:p>
          <a:p>
            <a:r>
              <a:rPr lang="en-US" altLang="ko-KR" dirty="0" smtClean="0"/>
              <a:t>		button</a:t>
            </a:r>
            <a:r>
              <a:rPr lang="en-US" altLang="ko-KR" dirty="0"/>
              <a:t>["text"] = "no mole"</a:t>
            </a:r>
          </a:p>
          <a:p>
            <a:r>
              <a:rPr lang="en-US" altLang="ko-KR" dirty="0" smtClean="0"/>
              <a:t>		button</a:t>
            </a:r>
            <a:r>
              <a:rPr lang="en-US" altLang="ko-KR" dirty="0"/>
              <a:t>["image"] = </a:t>
            </a:r>
            <a:r>
              <a:rPr lang="en-US" altLang="ko-KR" dirty="0" err="1"/>
              <a:t>no_mole_image</a:t>
            </a:r>
            <a:endParaRPr lang="en-US" altLang="ko-KR" dirty="0"/>
          </a:p>
          <a:p>
            <a:r>
              <a:rPr lang="en-US" altLang="ko-KR" dirty="0" smtClean="0"/>
              <a:t>	x </a:t>
            </a:r>
            <a:r>
              <a:rPr lang="en-US" altLang="ko-KR" dirty="0"/>
              <a:t>= </a:t>
            </a:r>
            <a:r>
              <a:rPr lang="en-US" altLang="ko-KR" dirty="0" err="1"/>
              <a:t>randint</a:t>
            </a:r>
            <a:r>
              <a:rPr lang="en-US" altLang="ko-KR" dirty="0"/>
              <a:t>(0, NUM_MOLES*NUM_MOLES-1) # </a:t>
            </a:r>
            <a:r>
              <a:rPr lang="ko-KR" altLang="en-US" dirty="0" err="1"/>
              <a:t>난수를</a:t>
            </a:r>
            <a:r>
              <a:rPr lang="ko-KR" altLang="en-US" dirty="0"/>
              <a:t> 발생한다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	</a:t>
            </a:r>
            <a:r>
              <a:rPr lang="en-US" altLang="ko-KR" dirty="0" err="1" smtClean="0"/>
              <a:t>molesList</a:t>
            </a:r>
            <a:r>
              <a:rPr lang="en-US" altLang="ko-KR" dirty="0" smtClean="0"/>
              <a:t>[x</a:t>
            </a:r>
            <a:r>
              <a:rPr lang="en-US" altLang="ko-KR" dirty="0"/>
              <a:t>]["image"] = </a:t>
            </a:r>
            <a:r>
              <a:rPr lang="en-US" altLang="ko-KR" dirty="0" err="1"/>
              <a:t>mole_image</a:t>
            </a:r>
            <a:r>
              <a:rPr lang="en-US" altLang="ko-KR" dirty="0"/>
              <a:t> # </a:t>
            </a:r>
            <a:r>
              <a:rPr lang="ko-KR" altLang="en-US" dirty="0"/>
              <a:t>두더지 영상으로 바꾼다</a:t>
            </a:r>
            <a:r>
              <a:rPr lang="en-US" altLang="ko-KR" dirty="0"/>
              <a:t>.</a:t>
            </a:r>
          </a:p>
          <a:p>
            <a:r>
              <a:rPr lang="en-US" altLang="ko-KR" dirty="0" smtClean="0"/>
              <a:t>	</a:t>
            </a:r>
            <a:r>
              <a:rPr lang="en-US" altLang="ko-KR" dirty="0" err="1" smtClean="0"/>
              <a:t>molesList</a:t>
            </a:r>
            <a:r>
              <a:rPr lang="en-US" altLang="ko-KR" dirty="0" smtClean="0"/>
              <a:t>[x</a:t>
            </a:r>
            <a:r>
              <a:rPr lang="en-US" altLang="ko-KR" dirty="0"/>
              <a:t>]["text"] = "mole"</a:t>
            </a:r>
          </a:p>
          <a:p>
            <a:r>
              <a:rPr lang="en-US" altLang="ko-KR" dirty="0" smtClean="0"/>
              <a:t>	</a:t>
            </a:r>
            <a:r>
              <a:rPr lang="en-US" altLang="ko-KR" dirty="0" err="1" smtClean="0"/>
              <a:t>window.after</a:t>
            </a:r>
            <a:r>
              <a:rPr lang="en-US" altLang="ko-KR" dirty="0" smtClean="0"/>
              <a:t>(3000</a:t>
            </a:r>
            <a:r>
              <a:rPr lang="en-US" altLang="ko-KR" dirty="0"/>
              <a:t>, update) # 3</a:t>
            </a:r>
            <a:r>
              <a:rPr lang="ko-KR" altLang="en-US" dirty="0"/>
              <a:t>초 지나면 다시 호출되게 한다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init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update()</a:t>
            </a:r>
          </a:p>
          <a:p>
            <a:r>
              <a:rPr lang="en-US" altLang="ko-KR" dirty="0" err="1"/>
              <a:t>window.mainloop</a:t>
            </a:r>
            <a:r>
              <a:rPr lang="en-US" altLang="ko-KR" dirty="0" smtClean="0"/>
              <a:t>()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9563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pygame</a:t>
            </a:r>
            <a:r>
              <a:rPr lang="ko-KR" altLang="en-US" dirty="0"/>
              <a:t>을 이용한 게임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pygame</a:t>
            </a:r>
            <a:r>
              <a:rPr lang="ko-KR" altLang="en-US" dirty="0"/>
              <a:t>은 </a:t>
            </a:r>
            <a:r>
              <a:rPr lang="en-US" altLang="ko-KR" dirty="0"/>
              <a:t>SDL(Simple </a:t>
            </a:r>
            <a:r>
              <a:rPr lang="en-US" altLang="ko-KR" dirty="0" err="1"/>
              <a:t>DirectMedia</a:t>
            </a:r>
            <a:r>
              <a:rPr lang="en-US" altLang="ko-KR" dirty="0"/>
              <a:t> Layer) </a:t>
            </a:r>
            <a:r>
              <a:rPr lang="ko-KR" altLang="en-US" dirty="0"/>
              <a:t>라이브러리의 </a:t>
            </a:r>
            <a:r>
              <a:rPr lang="ko-KR" altLang="en-US" dirty="0" err="1"/>
              <a:t>파이썬</a:t>
            </a:r>
            <a:r>
              <a:rPr lang="ko-KR" altLang="en-US" dirty="0"/>
              <a:t> 래퍼이다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SDL</a:t>
            </a:r>
            <a:r>
              <a:rPr lang="ko-KR" altLang="en-US" dirty="0"/>
              <a:t>은 사운드</a:t>
            </a:r>
            <a:r>
              <a:rPr lang="en-US" altLang="ko-KR" dirty="0"/>
              <a:t>, </a:t>
            </a:r>
            <a:r>
              <a:rPr lang="ko-KR" altLang="en-US" dirty="0"/>
              <a:t>비디오</a:t>
            </a:r>
            <a:r>
              <a:rPr lang="en-US" altLang="ko-KR" dirty="0"/>
              <a:t>, </a:t>
            </a:r>
            <a:r>
              <a:rPr lang="ko-KR" altLang="en-US" dirty="0"/>
              <a:t>마우스</a:t>
            </a:r>
            <a:r>
              <a:rPr lang="en-US" altLang="ko-KR" dirty="0"/>
              <a:t>, </a:t>
            </a:r>
            <a:r>
              <a:rPr lang="ko-KR" altLang="en-US" dirty="0"/>
              <a:t>키보드</a:t>
            </a:r>
            <a:r>
              <a:rPr lang="en-US" altLang="ko-KR" dirty="0"/>
              <a:t>, </a:t>
            </a:r>
            <a:r>
              <a:rPr lang="ko-KR" altLang="en-US" dirty="0"/>
              <a:t>조이스틱과 같은 시스템의 기본 멀티미디어 하드웨어 구성 요소에 대한 크로스 플랫폼 액세스를 제공한다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50" y="3588083"/>
            <a:ext cx="4970476" cy="15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33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</a:t>
            </a:r>
            <a:r>
              <a:rPr lang="en-US" altLang="ko-KR" dirty="0" err="1" smtClean="0"/>
              <a:t>ygame</a:t>
            </a:r>
            <a:r>
              <a:rPr lang="ko-KR" altLang="en-US" dirty="0" smtClean="0"/>
              <a:t> 설치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pygame</a:t>
            </a:r>
            <a:r>
              <a:rPr lang="ko-KR" altLang="en-US" dirty="0"/>
              <a:t>을 설치하려면 </a:t>
            </a:r>
            <a:r>
              <a:rPr lang="en-US" altLang="ko-KR" dirty="0"/>
              <a:t>[</a:t>
            </a:r>
            <a:r>
              <a:rPr lang="ko-KR" altLang="en-US" dirty="0"/>
              <a:t>시작</a:t>
            </a:r>
            <a:r>
              <a:rPr lang="en-US" altLang="ko-KR" dirty="0"/>
              <a:t>]→[</a:t>
            </a:r>
            <a:r>
              <a:rPr lang="en-US" altLang="ko-KR" dirty="0" smtClean="0"/>
              <a:t>Anaconda3</a:t>
            </a:r>
            <a:r>
              <a:rPr lang="en-US" altLang="ko-KR" dirty="0"/>
              <a:t>]→[Anaconda prompt]</a:t>
            </a:r>
            <a:r>
              <a:rPr lang="ko-KR" altLang="en-US" dirty="0"/>
              <a:t>를 실행해서 “</a:t>
            </a:r>
            <a:r>
              <a:rPr lang="en-US" altLang="ko-KR" dirty="0"/>
              <a:t>pip install </a:t>
            </a:r>
            <a:r>
              <a:rPr lang="en-US" altLang="ko-KR" dirty="0" err="1"/>
              <a:t>pygame</a:t>
            </a:r>
            <a:r>
              <a:rPr lang="en-US" altLang="ko-KR" dirty="0"/>
              <a:t>”</a:t>
            </a:r>
            <a:r>
              <a:rPr lang="ko-KR" altLang="en-US" dirty="0"/>
              <a:t>을 입력한다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5" y="3173740"/>
            <a:ext cx="8432175" cy="134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2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</a:t>
            </a:r>
            <a:r>
              <a:rPr lang="ko-KR" altLang="en-US" dirty="0" smtClean="0"/>
              <a:t> </a:t>
            </a:r>
            <a:r>
              <a:rPr lang="en-US" altLang="ko-KR" dirty="0" smtClean="0"/>
              <a:t>#1: </a:t>
            </a:r>
            <a:r>
              <a:rPr lang="ko-KR" altLang="en-US" dirty="0" smtClean="0"/>
              <a:t>기본적인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pygame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771650"/>
            <a:ext cx="7927382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# </a:t>
            </a:r>
            <a:r>
              <a:rPr lang="en-US" altLang="ko-KR" dirty="0" err="1"/>
              <a:t>pygame</a:t>
            </a:r>
            <a:r>
              <a:rPr lang="en-US" altLang="ko-KR" dirty="0"/>
              <a:t> </a:t>
            </a:r>
            <a:r>
              <a:rPr lang="ko-KR" altLang="en-US" dirty="0"/>
              <a:t>라이브러리를 포함한다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import </a:t>
            </a:r>
            <a:r>
              <a:rPr lang="en-US" altLang="ko-KR" dirty="0" err="1"/>
              <a:t>pygame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en-US" altLang="ko-KR" dirty="0" err="1"/>
              <a:t>pygame</a:t>
            </a:r>
            <a:r>
              <a:rPr lang="en-US" altLang="ko-KR" dirty="0"/>
              <a:t> </a:t>
            </a:r>
            <a:r>
              <a:rPr lang="ko-KR" altLang="en-US" dirty="0"/>
              <a:t>라이브러리를 초기화한다</a:t>
            </a:r>
            <a:r>
              <a:rPr lang="en-US" altLang="ko-KR" dirty="0"/>
              <a:t>. </a:t>
            </a:r>
          </a:p>
          <a:p>
            <a:r>
              <a:rPr lang="en-US" altLang="ko-KR" dirty="0" err="1"/>
              <a:t>pygame.init</a:t>
            </a:r>
            <a:r>
              <a:rPr lang="en-US" altLang="ko-KR" dirty="0"/>
              <a:t>()</a:t>
            </a:r>
          </a:p>
          <a:p>
            <a:endParaRPr lang="en-US" altLang="ko-KR" dirty="0"/>
          </a:p>
          <a:p>
            <a:r>
              <a:rPr lang="en-US" altLang="ko-KR" dirty="0"/>
              <a:t>WIDTH  = 600</a:t>
            </a:r>
          </a:p>
          <a:p>
            <a:r>
              <a:rPr lang="en-US" altLang="ko-KR" dirty="0"/>
              <a:t>HEIGHT = 400</a:t>
            </a:r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ko-KR" altLang="en-US" dirty="0"/>
              <a:t>그림이 그려지는 화면 설정</a:t>
            </a:r>
          </a:p>
          <a:p>
            <a:r>
              <a:rPr lang="en-US" altLang="ko-KR" dirty="0" err="1"/>
              <a:t>mydisplay</a:t>
            </a:r>
            <a:r>
              <a:rPr lang="en-US" altLang="ko-KR" dirty="0"/>
              <a:t> = </a:t>
            </a:r>
            <a:r>
              <a:rPr lang="en-US" altLang="ko-KR" dirty="0" err="1"/>
              <a:t>pygame.display.set_mode</a:t>
            </a:r>
            <a:r>
              <a:rPr lang="en-US" altLang="ko-KR" dirty="0"/>
              <a:t>([WIDTH, HEIGHT])</a:t>
            </a:r>
          </a:p>
          <a:p>
            <a:r>
              <a:rPr lang="en-US" altLang="ko-KR" dirty="0" err="1"/>
              <a:t>pygame.display.set_caption</a:t>
            </a:r>
            <a:r>
              <a:rPr lang="en-US" altLang="ko-KR" dirty="0"/>
              <a:t>('Shooting Game')</a:t>
            </a:r>
          </a:p>
          <a:p>
            <a:endParaRPr lang="en-US" altLang="ko-KR" dirty="0"/>
          </a:p>
          <a:p>
            <a:r>
              <a:rPr lang="en-US" altLang="ko-KR" dirty="0"/>
              <a:t>black = (0,0,0)</a:t>
            </a:r>
          </a:p>
          <a:p>
            <a:r>
              <a:rPr lang="en-US" altLang="ko-KR" dirty="0"/>
              <a:t>white = (255,255,255)</a:t>
            </a:r>
          </a:p>
          <a:p>
            <a:r>
              <a:rPr lang="en-US" altLang="ko-KR" dirty="0"/>
              <a:t>blue = (0,0,255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12786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</a:t>
            </a:r>
            <a:r>
              <a:rPr lang="ko-KR" altLang="en-US" dirty="0" smtClean="0"/>
              <a:t> </a:t>
            </a:r>
            <a:r>
              <a:rPr lang="en-US" altLang="ko-KR" dirty="0" smtClean="0"/>
              <a:t>#1: </a:t>
            </a:r>
            <a:r>
              <a:rPr lang="ko-KR" altLang="en-US" dirty="0" smtClean="0"/>
              <a:t>기본적인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pygame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228600"/>
            <a:ext cx="7927382" cy="618630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err="1" smtClean="0"/>
              <a:t>spaceshipImage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dirty="0" err="1"/>
              <a:t>pygame.image.load</a:t>
            </a:r>
            <a:r>
              <a:rPr lang="en-US" altLang="ko-KR" dirty="0"/>
              <a:t>('d:/spaceship.png')</a:t>
            </a:r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ko-KR" altLang="en-US" dirty="0"/>
              <a:t>사용자가 중단할 때까지 반복 실행한다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running = True</a:t>
            </a:r>
          </a:p>
          <a:p>
            <a:r>
              <a:rPr lang="en-US" altLang="ko-KR" dirty="0"/>
              <a:t>while running:</a:t>
            </a:r>
          </a:p>
          <a:p>
            <a:endParaRPr lang="en-US" altLang="ko-KR" dirty="0"/>
          </a:p>
          <a:p>
            <a:r>
              <a:rPr lang="en-US" altLang="ko-KR" dirty="0"/>
              <a:t>    # </a:t>
            </a:r>
            <a:r>
              <a:rPr lang="ko-KR" altLang="en-US" dirty="0"/>
              <a:t>사용자가 중단 버튼을 </a:t>
            </a:r>
            <a:r>
              <a:rPr lang="ko-KR" altLang="en-US" dirty="0" err="1"/>
              <a:t>눌렀으면</a:t>
            </a:r>
            <a:r>
              <a:rPr lang="ko-KR" altLang="en-US" dirty="0"/>
              <a:t> </a:t>
            </a:r>
          </a:p>
          <a:p>
            <a:r>
              <a:rPr lang="ko-KR" altLang="en-US" dirty="0"/>
              <a:t>    </a:t>
            </a:r>
            <a:r>
              <a:rPr lang="en-US" altLang="ko-KR" dirty="0"/>
              <a:t>for event in </a:t>
            </a:r>
            <a:r>
              <a:rPr lang="en-US" altLang="ko-KR" dirty="0" err="1"/>
              <a:t>pygame.event.get</a:t>
            </a:r>
            <a:r>
              <a:rPr lang="en-US" altLang="ko-KR" dirty="0"/>
              <a:t>():</a:t>
            </a:r>
          </a:p>
          <a:p>
            <a:r>
              <a:rPr lang="en-US" altLang="ko-KR" dirty="0"/>
              <a:t>        if </a:t>
            </a:r>
            <a:r>
              <a:rPr lang="en-US" altLang="ko-KR" dirty="0" err="1"/>
              <a:t>event.type</a:t>
            </a:r>
            <a:r>
              <a:rPr lang="en-US" altLang="ko-KR" dirty="0"/>
              <a:t> == </a:t>
            </a:r>
            <a:r>
              <a:rPr lang="en-US" altLang="ko-KR" dirty="0" err="1"/>
              <a:t>pygame.QUIT</a:t>
            </a:r>
            <a:r>
              <a:rPr lang="en-US" altLang="ko-KR" dirty="0"/>
              <a:t>:</a:t>
            </a:r>
          </a:p>
          <a:p>
            <a:r>
              <a:rPr lang="en-US" altLang="ko-KR" dirty="0"/>
              <a:t>            running = False</a:t>
            </a:r>
          </a:p>
          <a:p>
            <a:endParaRPr lang="en-US" altLang="ko-KR" dirty="0"/>
          </a:p>
          <a:p>
            <a:r>
              <a:rPr lang="en-US" altLang="ko-KR" dirty="0"/>
              <a:t>    # </a:t>
            </a:r>
            <a:r>
              <a:rPr lang="ko-KR" altLang="en-US" dirty="0"/>
              <a:t>배경을 </a:t>
            </a:r>
            <a:r>
              <a:rPr lang="ko-KR" altLang="en-US" dirty="0" err="1"/>
              <a:t>휜색으로</a:t>
            </a:r>
            <a:r>
              <a:rPr lang="ko-KR" altLang="en-US" dirty="0"/>
              <a:t> 채운다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mydisplay.fill</a:t>
            </a:r>
            <a:r>
              <a:rPr lang="en-US" altLang="ko-KR" dirty="0"/>
              <a:t>(white)</a:t>
            </a:r>
          </a:p>
          <a:p>
            <a:endParaRPr lang="en-US" altLang="ko-KR" dirty="0"/>
          </a:p>
          <a:p>
            <a:r>
              <a:rPr lang="en-US" altLang="ko-KR" dirty="0"/>
              <a:t>    # </a:t>
            </a:r>
            <a:r>
              <a:rPr lang="ko-KR" altLang="en-US" dirty="0"/>
              <a:t>중앙에 이미지를 그린다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mydisplay.blit</a:t>
            </a:r>
            <a:r>
              <a:rPr lang="en-US" altLang="ko-KR" dirty="0"/>
              <a:t>(</a:t>
            </a:r>
            <a:r>
              <a:rPr lang="en-US" altLang="ko-KR" dirty="0" err="1"/>
              <a:t>spaceshipImage</a:t>
            </a:r>
            <a:r>
              <a:rPr lang="en-US" altLang="ko-KR" dirty="0"/>
              <a:t>, (WIDTH/2, HEIGHT/2))</a:t>
            </a:r>
          </a:p>
          <a:p>
            <a:endParaRPr lang="en-US" altLang="ko-KR" dirty="0"/>
          </a:p>
          <a:p>
            <a:r>
              <a:rPr lang="en-US" altLang="ko-KR" dirty="0"/>
              <a:t>    # </a:t>
            </a:r>
            <a:r>
              <a:rPr lang="ko-KR" altLang="en-US" dirty="0"/>
              <a:t>화면을 업데이트한다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pygame.display.update</a:t>
            </a:r>
            <a:r>
              <a:rPr lang="en-US" altLang="ko-KR" dirty="0"/>
              <a:t>()</a:t>
            </a:r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ko-KR" altLang="en-US" dirty="0"/>
              <a:t>종료한다</a:t>
            </a:r>
            <a:r>
              <a:rPr lang="en-US" altLang="ko-KR" dirty="0"/>
              <a:t>. </a:t>
            </a:r>
          </a:p>
          <a:p>
            <a:r>
              <a:rPr lang="en-US" altLang="ko-KR" dirty="0" err="1"/>
              <a:t>pygame.quit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632792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결과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41567" y="1600200"/>
            <a:ext cx="62958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80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STEP #2: </a:t>
            </a:r>
            <a:r>
              <a:rPr lang="ko-KR" altLang="en-US" dirty="0"/>
              <a:t>게임 </a:t>
            </a:r>
            <a:r>
              <a:rPr lang="ko-KR" altLang="en-US" dirty="0" smtClean="0"/>
              <a:t>디자인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게임의 목표는 우리 우주선이 외계 우주선을 피하는 것이다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우리 우주선은 화면 왼쪽에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외계 우주선은 오른쪽에서 왼쪽으로 이동한다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우리 우주선은 외계 우주선을 피하기 위해 위</a:t>
            </a:r>
            <a:r>
              <a:rPr lang="en-US" altLang="ko-KR" dirty="0"/>
              <a:t>, </a:t>
            </a:r>
            <a:r>
              <a:rPr lang="ko-KR" altLang="en-US" dirty="0"/>
              <a:t>아래로만 움직일 수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201960"/>
            <a:ext cx="4990650" cy="35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66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게임 루프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게임 루프는 다음과 같은 네 가지 중요한 작업을 처리한다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 fontAlgn="base"/>
            <a:r>
              <a:rPr lang="ko-KR" altLang="en-US" dirty="0"/>
              <a:t>사용자의 입력을 처리한다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 fontAlgn="base"/>
            <a:r>
              <a:rPr lang="ko-KR" altLang="en-US" dirty="0"/>
              <a:t>모든 게임 객체의 상태를 업데이트하고 이동시킨다</a:t>
            </a:r>
            <a:r>
              <a:rPr lang="en-US" altLang="ko-KR" dirty="0"/>
              <a:t>.</a:t>
            </a:r>
            <a:endParaRPr lang="ko-KR" altLang="en-US" dirty="0"/>
          </a:p>
          <a:p>
            <a:pPr lvl="1" fontAlgn="base"/>
            <a:r>
              <a:rPr lang="ko-KR" altLang="en-US" dirty="0"/>
              <a:t>디스플레이 및 오디오 출력을 업데이트한다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 fontAlgn="base"/>
            <a:r>
              <a:rPr lang="ko-KR" altLang="en-US" dirty="0"/>
              <a:t>게임의 속도를 조절한다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3456277088"/>
              </p:ext>
            </p:extLst>
          </p:nvPr>
        </p:nvGraphicFramePr>
        <p:xfrm>
          <a:off x="1400175" y="3924299"/>
          <a:ext cx="6096000" cy="175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자유형 4"/>
          <p:cNvSpPr/>
          <p:nvPr/>
        </p:nvSpPr>
        <p:spPr>
          <a:xfrm>
            <a:off x="723900" y="4742937"/>
            <a:ext cx="7277100" cy="1543563"/>
          </a:xfrm>
          <a:custGeom>
            <a:avLst/>
            <a:gdLst>
              <a:gd name="connsiteX0" fmla="*/ 6657975 w 7277100"/>
              <a:gd name="connsiteY0" fmla="*/ 19563 h 1543563"/>
              <a:gd name="connsiteX1" fmla="*/ 6705600 w 7277100"/>
              <a:gd name="connsiteY1" fmla="*/ 513 h 1543563"/>
              <a:gd name="connsiteX2" fmla="*/ 6772275 w 7277100"/>
              <a:gd name="connsiteY2" fmla="*/ 29088 h 1543563"/>
              <a:gd name="connsiteX3" fmla="*/ 6810375 w 7277100"/>
              <a:gd name="connsiteY3" fmla="*/ 38613 h 1543563"/>
              <a:gd name="connsiteX4" fmla="*/ 6915150 w 7277100"/>
              <a:gd name="connsiteY4" fmla="*/ 124338 h 1543563"/>
              <a:gd name="connsiteX5" fmla="*/ 7048500 w 7277100"/>
              <a:gd name="connsiteY5" fmla="*/ 257688 h 1543563"/>
              <a:gd name="connsiteX6" fmla="*/ 7077075 w 7277100"/>
              <a:gd name="connsiteY6" fmla="*/ 286263 h 1543563"/>
              <a:gd name="connsiteX7" fmla="*/ 7124700 w 7277100"/>
              <a:gd name="connsiteY7" fmla="*/ 333888 h 1543563"/>
              <a:gd name="connsiteX8" fmla="*/ 7191375 w 7277100"/>
              <a:gd name="connsiteY8" fmla="*/ 419613 h 1543563"/>
              <a:gd name="connsiteX9" fmla="*/ 7258050 w 7277100"/>
              <a:gd name="connsiteY9" fmla="*/ 495813 h 1543563"/>
              <a:gd name="connsiteX10" fmla="*/ 7277100 w 7277100"/>
              <a:gd name="connsiteY10" fmla="*/ 600588 h 1543563"/>
              <a:gd name="connsiteX11" fmla="*/ 7267575 w 7277100"/>
              <a:gd name="connsiteY11" fmla="*/ 886338 h 1543563"/>
              <a:gd name="connsiteX12" fmla="*/ 7258050 w 7277100"/>
              <a:gd name="connsiteY12" fmla="*/ 933963 h 1543563"/>
              <a:gd name="connsiteX13" fmla="*/ 7229475 w 7277100"/>
              <a:gd name="connsiteY13" fmla="*/ 1000638 h 1543563"/>
              <a:gd name="connsiteX14" fmla="*/ 7210425 w 7277100"/>
              <a:gd name="connsiteY14" fmla="*/ 1029213 h 1543563"/>
              <a:gd name="connsiteX15" fmla="*/ 7172325 w 7277100"/>
              <a:gd name="connsiteY15" fmla="*/ 1067313 h 1543563"/>
              <a:gd name="connsiteX16" fmla="*/ 7134225 w 7277100"/>
              <a:gd name="connsiteY16" fmla="*/ 1124463 h 1543563"/>
              <a:gd name="connsiteX17" fmla="*/ 7096125 w 7277100"/>
              <a:gd name="connsiteY17" fmla="*/ 1162563 h 1543563"/>
              <a:gd name="connsiteX18" fmla="*/ 7067550 w 7277100"/>
              <a:gd name="connsiteY18" fmla="*/ 1200663 h 1543563"/>
              <a:gd name="connsiteX19" fmla="*/ 7038975 w 7277100"/>
              <a:gd name="connsiteY19" fmla="*/ 1219713 h 1543563"/>
              <a:gd name="connsiteX20" fmla="*/ 6943725 w 7277100"/>
              <a:gd name="connsiteY20" fmla="*/ 1286388 h 1543563"/>
              <a:gd name="connsiteX21" fmla="*/ 6867525 w 7277100"/>
              <a:gd name="connsiteY21" fmla="*/ 1324488 h 1543563"/>
              <a:gd name="connsiteX22" fmla="*/ 6819900 w 7277100"/>
              <a:gd name="connsiteY22" fmla="*/ 1334013 h 1543563"/>
              <a:gd name="connsiteX23" fmla="*/ 6696075 w 7277100"/>
              <a:gd name="connsiteY23" fmla="*/ 1372113 h 1543563"/>
              <a:gd name="connsiteX24" fmla="*/ 6657975 w 7277100"/>
              <a:gd name="connsiteY24" fmla="*/ 1381638 h 1543563"/>
              <a:gd name="connsiteX25" fmla="*/ 6562725 w 7277100"/>
              <a:gd name="connsiteY25" fmla="*/ 1400688 h 1543563"/>
              <a:gd name="connsiteX26" fmla="*/ 6515100 w 7277100"/>
              <a:gd name="connsiteY26" fmla="*/ 1410213 h 1543563"/>
              <a:gd name="connsiteX27" fmla="*/ 6467475 w 7277100"/>
              <a:gd name="connsiteY27" fmla="*/ 1419738 h 1543563"/>
              <a:gd name="connsiteX28" fmla="*/ 6372225 w 7277100"/>
              <a:gd name="connsiteY28" fmla="*/ 1448313 h 1543563"/>
              <a:gd name="connsiteX29" fmla="*/ 6200775 w 7277100"/>
              <a:gd name="connsiteY29" fmla="*/ 1467363 h 1543563"/>
              <a:gd name="connsiteX30" fmla="*/ 6134100 w 7277100"/>
              <a:gd name="connsiteY30" fmla="*/ 1476888 h 1543563"/>
              <a:gd name="connsiteX31" fmla="*/ 6019800 w 7277100"/>
              <a:gd name="connsiteY31" fmla="*/ 1495938 h 1543563"/>
              <a:gd name="connsiteX32" fmla="*/ 5962650 w 7277100"/>
              <a:gd name="connsiteY32" fmla="*/ 1505463 h 1543563"/>
              <a:gd name="connsiteX33" fmla="*/ 5895975 w 7277100"/>
              <a:gd name="connsiteY33" fmla="*/ 1524513 h 1543563"/>
              <a:gd name="connsiteX34" fmla="*/ 5486400 w 7277100"/>
              <a:gd name="connsiteY34" fmla="*/ 1543563 h 1543563"/>
              <a:gd name="connsiteX35" fmla="*/ 1181100 w 7277100"/>
              <a:gd name="connsiteY35" fmla="*/ 1534038 h 1543563"/>
              <a:gd name="connsiteX36" fmla="*/ 1057275 w 7277100"/>
              <a:gd name="connsiteY36" fmla="*/ 1524513 h 1543563"/>
              <a:gd name="connsiteX37" fmla="*/ 1019175 w 7277100"/>
              <a:gd name="connsiteY37" fmla="*/ 1514988 h 1543563"/>
              <a:gd name="connsiteX38" fmla="*/ 923925 w 7277100"/>
              <a:gd name="connsiteY38" fmla="*/ 1495938 h 1543563"/>
              <a:gd name="connsiteX39" fmla="*/ 857250 w 7277100"/>
              <a:gd name="connsiteY39" fmla="*/ 1476888 h 1543563"/>
              <a:gd name="connsiteX40" fmla="*/ 723900 w 7277100"/>
              <a:gd name="connsiteY40" fmla="*/ 1457838 h 1543563"/>
              <a:gd name="connsiteX41" fmla="*/ 666750 w 7277100"/>
              <a:gd name="connsiteY41" fmla="*/ 1448313 h 1543563"/>
              <a:gd name="connsiteX42" fmla="*/ 628650 w 7277100"/>
              <a:gd name="connsiteY42" fmla="*/ 1429263 h 1543563"/>
              <a:gd name="connsiteX43" fmla="*/ 542925 w 7277100"/>
              <a:gd name="connsiteY43" fmla="*/ 1410213 h 1543563"/>
              <a:gd name="connsiteX44" fmla="*/ 514350 w 7277100"/>
              <a:gd name="connsiteY44" fmla="*/ 1391163 h 1543563"/>
              <a:gd name="connsiteX45" fmla="*/ 476250 w 7277100"/>
              <a:gd name="connsiteY45" fmla="*/ 1372113 h 1543563"/>
              <a:gd name="connsiteX46" fmla="*/ 390525 w 7277100"/>
              <a:gd name="connsiteY46" fmla="*/ 1305438 h 1543563"/>
              <a:gd name="connsiteX47" fmla="*/ 342900 w 7277100"/>
              <a:gd name="connsiteY47" fmla="*/ 1276863 h 1543563"/>
              <a:gd name="connsiteX48" fmla="*/ 304800 w 7277100"/>
              <a:gd name="connsiteY48" fmla="*/ 1248288 h 1543563"/>
              <a:gd name="connsiteX49" fmla="*/ 257175 w 7277100"/>
              <a:gd name="connsiteY49" fmla="*/ 1229238 h 1543563"/>
              <a:gd name="connsiteX50" fmla="*/ 180975 w 7277100"/>
              <a:gd name="connsiteY50" fmla="*/ 1172088 h 1543563"/>
              <a:gd name="connsiteX51" fmla="*/ 133350 w 7277100"/>
              <a:gd name="connsiteY51" fmla="*/ 1143513 h 1543563"/>
              <a:gd name="connsiteX52" fmla="*/ 95250 w 7277100"/>
              <a:gd name="connsiteY52" fmla="*/ 1105413 h 1543563"/>
              <a:gd name="connsiteX53" fmla="*/ 47625 w 7277100"/>
              <a:gd name="connsiteY53" fmla="*/ 1029213 h 1543563"/>
              <a:gd name="connsiteX54" fmla="*/ 28575 w 7277100"/>
              <a:gd name="connsiteY54" fmla="*/ 1000638 h 1543563"/>
              <a:gd name="connsiteX55" fmla="*/ 19050 w 7277100"/>
              <a:gd name="connsiteY55" fmla="*/ 810138 h 1543563"/>
              <a:gd name="connsiteX56" fmla="*/ 9525 w 7277100"/>
              <a:gd name="connsiteY56" fmla="*/ 772038 h 1543563"/>
              <a:gd name="connsiteX57" fmla="*/ 0 w 7277100"/>
              <a:gd name="connsiteY57" fmla="*/ 695838 h 1543563"/>
              <a:gd name="connsiteX58" fmla="*/ 9525 w 7277100"/>
              <a:gd name="connsiteY58" fmla="*/ 533913 h 1543563"/>
              <a:gd name="connsiteX59" fmla="*/ 19050 w 7277100"/>
              <a:gd name="connsiteY59" fmla="*/ 457713 h 1543563"/>
              <a:gd name="connsiteX60" fmla="*/ 47625 w 7277100"/>
              <a:gd name="connsiteY60" fmla="*/ 410088 h 1543563"/>
              <a:gd name="connsiteX61" fmla="*/ 104775 w 7277100"/>
              <a:gd name="connsiteY61" fmla="*/ 314838 h 1543563"/>
              <a:gd name="connsiteX62" fmla="*/ 152400 w 7277100"/>
              <a:gd name="connsiteY62" fmla="*/ 286263 h 1543563"/>
              <a:gd name="connsiteX63" fmla="*/ 238125 w 7277100"/>
              <a:gd name="connsiteY63" fmla="*/ 229113 h 1543563"/>
              <a:gd name="connsiteX64" fmla="*/ 276225 w 7277100"/>
              <a:gd name="connsiteY64" fmla="*/ 210063 h 1543563"/>
              <a:gd name="connsiteX65" fmla="*/ 323850 w 7277100"/>
              <a:gd name="connsiteY65" fmla="*/ 191013 h 1543563"/>
              <a:gd name="connsiteX66" fmla="*/ 361950 w 7277100"/>
              <a:gd name="connsiteY66" fmla="*/ 171963 h 1543563"/>
              <a:gd name="connsiteX67" fmla="*/ 409575 w 7277100"/>
              <a:gd name="connsiteY67" fmla="*/ 162438 h 1543563"/>
              <a:gd name="connsiteX68" fmla="*/ 600075 w 7277100"/>
              <a:gd name="connsiteY68" fmla="*/ 124338 h 1543563"/>
              <a:gd name="connsiteX69" fmla="*/ 676275 w 7277100"/>
              <a:gd name="connsiteY69" fmla="*/ 105288 h 1543563"/>
              <a:gd name="connsiteX70" fmla="*/ 752475 w 7277100"/>
              <a:gd name="connsiteY70" fmla="*/ 86238 h 1543563"/>
              <a:gd name="connsiteX71" fmla="*/ 790575 w 7277100"/>
              <a:gd name="connsiteY71" fmla="*/ 76713 h 154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277100" h="1543563">
                <a:moveTo>
                  <a:pt x="6657975" y="19563"/>
                </a:moveTo>
                <a:cubicBezTo>
                  <a:pt x="6673850" y="13213"/>
                  <a:pt x="6688607" y="2401"/>
                  <a:pt x="6705600" y="513"/>
                </a:cubicBezTo>
                <a:cubicBezTo>
                  <a:pt x="6741793" y="-3508"/>
                  <a:pt x="6744187" y="17050"/>
                  <a:pt x="6772275" y="29088"/>
                </a:cubicBezTo>
                <a:cubicBezTo>
                  <a:pt x="6784307" y="34245"/>
                  <a:pt x="6797675" y="35438"/>
                  <a:pt x="6810375" y="38613"/>
                </a:cubicBezTo>
                <a:cubicBezTo>
                  <a:pt x="6869642" y="127513"/>
                  <a:pt x="6756400" y="-34412"/>
                  <a:pt x="6915150" y="124338"/>
                </a:cubicBezTo>
                <a:lnTo>
                  <a:pt x="7048500" y="257688"/>
                </a:lnTo>
                <a:lnTo>
                  <a:pt x="7077075" y="286263"/>
                </a:lnTo>
                <a:cubicBezTo>
                  <a:pt x="7092950" y="302138"/>
                  <a:pt x="7110917" y="316167"/>
                  <a:pt x="7124700" y="333888"/>
                </a:cubicBezTo>
                <a:cubicBezTo>
                  <a:pt x="7146925" y="362463"/>
                  <a:pt x="7165777" y="394015"/>
                  <a:pt x="7191375" y="419613"/>
                </a:cubicBezTo>
                <a:cubicBezTo>
                  <a:pt x="7240700" y="468938"/>
                  <a:pt x="7218699" y="443345"/>
                  <a:pt x="7258050" y="495813"/>
                </a:cubicBezTo>
                <a:cubicBezTo>
                  <a:pt x="7271445" y="535999"/>
                  <a:pt x="7277100" y="546736"/>
                  <a:pt x="7277100" y="600588"/>
                </a:cubicBezTo>
                <a:cubicBezTo>
                  <a:pt x="7277100" y="695891"/>
                  <a:pt x="7273012" y="791190"/>
                  <a:pt x="7267575" y="886338"/>
                </a:cubicBezTo>
                <a:cubicBezTo>
                  <a:pt x="7266651" y="902501"/>
                  <a:pt x="7261977" y="918257"/>
                  <a:pt x="7258050" y="933963"/>
                </a:cubicBezTo>
                <a:cubicBezTo>
                  <a:pt x="7252113" y="957710"/>
                  <a:pt x="7241590" y="979436"/>
                  <a:pt x="7229475" y="1000638"/>
                </a:cubicBezTo>
                <a:cubicBezTo>
                  <a:pt x="7223795" y="1010577"/>
                  <a:pt x="7217875" y="1020521"/>
                  <a:pt x="7210425" y="1029213"/>
                </a:cubicBezTo>
                <a:cubicBezTo>
                  <a:pt x="7198736" y="1042850"/>
                  <a:pt x="7183545" y="1053288"/>
                  <a:pt x="7172325" y="1067313"/>
                </a:cubicBezTo>
                <a:cubicBezTo>
                  <a:pt x="7158022" y="1085191"/>
                  <a:pt x="7150414" y="1108274"/>
                  <a:pt x="7134225" y="1124463"/>
                </a:cubicBezTo>
                <a:cubicBezTo>
                  <a:pt x="7121525" y="1137163"/>
                  <a:pt x="7107952" y="1149046"/>
                  <a:pt x="7096125" y="1162563"/>
                </a:cubicBezTo>
                <a:cubicBezTo>
                  <a:pt x="7085671" y="1174510"/>
                  <a:pt x="7078775" y="1189438"/>
                  <a:pt x="7067550" y="1200663"/>
                </a:cubicBezTo>
                <a:cubicBezTo>
                  <a:pt x="7059455" y="1208758"/>
                  <a:pt x="7048133" y="1212844"/>
                  <a:pt x="7038975" y="1219713"/>
                </a:cubicBezTo>
                <a:cubicBezTo>
                  <a:pt x="6983003" y="1261692"/>
                  <a:pt x="7003219" y="1254353"/>
                  <a:pt x="6943725" y="1286388"/>
                </a:cubicBezTo>
                <a:cubicBezTo>
                  <a:pt x="6918721" y="1299852"/>
                  <a:pt x="6895372" y="1318919"/>
                  <a:pt x="6867525" y="1324488"/>
                </a:cubicBezTo>
                <a:lnTo>
                  <a:pt x="6819900" y="1334013"/>
                </a:lnTo>
                <a:cubicBezTo>
                  <a:pt x="6754782" y="1382852"/>
                  <a:pt x="6804854" y="1355378"/>
                  <a:pt x="6696075" y="1372113"/>
                </a:cubicBezTo>
                <a:cubicBezTo>
                  <a:pt x="6683136" y="1374104"/>
                  <a:pt x="6670775" y="1378895"/>
                  <a:pt x="6657975" y="1381638"/>
                </a:cubicBezTo>
                <a:cubicBezTo>
                  <a:pt x="6626315" y="1388422"/>
                  <a:pt x="6594475" y="1394338"/>
                  <a:pt x="6562725" y="1400688"/>
                </a:cubicBezTo>
                <a:lnTo>
                  <a:pt x="6515100" y="1410213"/>
                </a:lnTo>
                <a:cubicBezTo>
                  <a:pt x="6499225" y="1413388"/>
                  <a:pt x="6482834" y="1414618"/>
                  <a:pt x="6467475" y="1419738"/>
                </a:cubicBezTo>
                <a:cubicBezTo>
                  <a:pt x="6437652" y="1429679"/>
                  <a:pt x="6403895" y="1442555"/>
                  <a:pt x="6372225" y="1448313"/>
                </a:cubicBezTo>
                <a:cubicBezTo>
                  <a:pt x="6303448" y="1460818"/>
                  <a:pt x="6276962" y="1458898"/>
                  <a:pt x="6200775" y="1467363"/>
                </a:cubicBezTo>
                <a:cubicBezTo>
                  <a:pt x="6178462" y="1469842"/>
                  <a:pt x="6156276" y="1473387"/>
                  <a:pt x="6134100" y="1476888"/>
                </a:cubicBezTo>
                <a:lnTo>
                  <a:pt x="6019800" y="1495938"/>
                </a:lnTo>
                <a:cubicBezTo>
                  <a:pt x="6000750" y="1499113"/>
                  <a:pt x="5981220" y="1500157"/>
                  <a:pt x="5962650" y="1505463"/>
                </a:cubicBezTo>
                <a:cubicBezTo>
                  <a:pt x="5940425" y="1511813"/>
                  <a:pt x="5918693" y="1520253"/>
                  <a:pt x="5895975" y="1524513"/>
                </a:cubicBezTo>
                <a:cubicBezTo>
                  <a:pt x="5796202" y="1543220"/>
                  <a:pt x="5488571" y="1543499"/>
                  <a:pt x="5486400" y="1543563"/>
                </a:cubicBezTo>
                <a:lnTo>
                  <a:pt x="1181100" y="1534038"/>
                </a:lnTo>
                <a:cubicBezTo>
                  <a:pt x="1139703" y="1533860"/>
                  <a:pt x="1098388" y="1529350"/>
                  <a:pt x="1057275" y="1524513"/>
                </a:cubicBezTo>
                <a:cubicBezTo>
                  <a:pt x="1044274" y="1522983"/>
                  <a:pt x="1031975" y="1517731"/>
                  <a:pt x="1019175" y="1514988"/>
                </a:cubicBezTo>
                <a:cubicBezTo>
                  <a:pt x="987515" y="1508204"/>
                  <a:pt x="955058" y="1504833"/>
                  <a:pt x="923925" y="1495938"/>
                </a:cubicBezTo>
                <a:cubicBezTo>
                  <a:pt x="901700" y="1489588"/>
                  <a:pt x="879956" y="1481213"/>
                  <a:pt x="857250" y="1476888"/>
                </a:cubicBezTo>
                <a:cubicBezTo>
                  <a:pt x="813142" y="1468486"/>
                  <a:pt x="768190" y="1465220"/>
                  <a:pt x="723900" y="1457838"/>
                </a:cubicBezTo>
                <a:lnTo>
                  <a:pt x="666750" y="1448313"/>
                </a:lnTo>
                <a:cubicBezTo>
                  <a:pt x="654050" y="1441963"/>
                  <a:pt x="641945" y="1434249"/>
                  <a:pt x="628650" y="1429263"/>
                </a:cubicBezTo>
                <a:cubicBezTo>
                  <a:pt x="613277" y="1423498"/>
                  <a:pt x="555857" y="1412799"/>
                  <a:pt x="542925" y="1410213"/>
                </a:cubicBezTo>
                <a:cubicBezTo>
                  <a:pt x="533400" y="1403863"/>
                  <a:pt x="524289" y="1396843"/>
                  <a:pt x="514350" y="1391163"/>
                </a:cubicBezTo>
                <a:cubicBezTo>
                  <a:pt x="502022" y="1384118"/>
                  <a:pt x="487924" y="1380195"/>
                  <a:pt x="476250" y="1372113"/>
                </a:cubicBezTo>
                <a:cubicBezTo>
                  <a:pt x="446486" y="1351507"/>
                  <a:pt x="419100" y="1327663"/>
                  <a:pt x="390525" y="1305438"/>
                </a:cubicBezTo>
                <a:cubicBezTo>
                  <a:pt x="375912" y="1294072"/>
                  <a:pt x="358304" y="1287132"/>
                  <a:pt x="342900" y="1276863"/>
                </a:cubicBezTo>
                <a:cubicBezTo>
                  <a:pt x="329691" y="1268057"/>
                  <a:pt x="318677" y="1255998"/>
                  <a:pt x="304800" y="1248288"/>
                </a:cubicBezTo>
                <a:cubicBezTo>
                  <a:pt x="289854" y="1239985"/>
                  <a:pt x="271737" y="1238199"/>
                  <a:pt x="257175" y="1229238"/>
                </a:cubicBezTo>
                <a:cubicBezTo>
                  <a:pt x="230135" y="1212598"/>
                  <a:pt x="208200" y="1188423"/>
                  <a:pt x="180975" y="1172088"/>
                </a:cubicBezTo>
                <a:cubicBezTo>
                  <a:pt x="165100" y="1162563"/>
                  <a:pt x="147963" y="1154879"/>
                  <a:pt x="133350" y="1143513"/>
                </a:cubicBezTo>
                <a:cubicBezTo>
                  <a:pt x="119173" y="1132486"/>
                  <a:pt x="106939" y="1119050"/>
                  <a:pt x="95250" y="1105413"/>
                </a:cubicBezTo>
                <a:cubicBezTo>
                  <a:pt x="85205" y="1093694"/>
                  <a:pt x="50918" y="1034483"/>
                  <a:pt x="47625" y="1029213"/>
                </a:cubicBezTo>
                <a:cubicBezTo>
                  <a:pt x="41558" y="1019505"/>
                  <a:pt x="34925" y="1010163"/>
                  <a:pt x="28575" y="1000638"/>
                </a:cubicBezTo>
                <a:cubicBezTo>
                  <a:pt x="25400" y="937138"/>
                  <a:pt x="24330" y="873498"/>
                  <a:pt x="19050" y="810138"/>
                </a:cubicBezTo>
                <a:cubicBezTo>
                  <a:pt x="17963" y="797092"/>
                  <a:pt x="11677" y="784951"/>
                  <a:pt x="9525" y="772038"/>
                </a:cubicBezTo>
                <a:cubicBezTo>
                  <a:pt x="5317" y="746789"/>
                  <a:pt x="3175" y="721238"/>
                  <a:pt x="0" y="695838"/>
                </a:cubicBezTo>
                <a:cubicBezTo>
                  <a:pt x="3175" y="641863"/>
                  <a:pt x="5213" y="587809"/>
                  <a:pt x="9525" y="533913"/>
                </a:cubicBezTo>
                <a:cubicBezTo>
                  <a:pt x="11566" y="508397"/>
                  <a:pt x="11522" y="482179"/>
                  <a:pt x="19050" y="457713"/>
                </a:cubicBezTo>
                <a:cubicBezTo>
                  <a:pt x="24494" y="440018"/>
                  <a:pt x="38634" y="426272"/>
                  <a:pt x="47625" y="410088"/>
                </a:cubicBezTo>
                <a:cubicBezTo>
                  <a:pt x="66416" y="376265"/>
                  <a:pt x="75727" y="343886"/>
                  <a:pt x="104775" y="314838"/>
                </a:cubicBezTo>
                <a:cubicBezTo>
                  <a:pt x="117866" y="301747"/>
                  <a:pt x="136525" y="295788"/>
                  <a:pt x="152400" y="286263"/>
                </a:cubicBezTo>
                <a:cubicBezTo>
                  <a:pt x="197101" y="226662"/>
                  <a:pt x="160757" y="260060"/>
                  <a:pt x="238125" y="229113"/>
                </a:cubicBezTo>
                <a:cubicBezTo>
                  <a:pt x="251308" y="223840"/>
                  <a:pt x="263250" y="215830"/>
                  <a:pt x="276225" y="210063"/>
                </a:cubicBezTo>
                <a:cubicBezTo>
                  <a:pt x="291849" y="203119"/>
                  <a:pt x="308226" y="197957"/>
                  <a:pt x="323850" y="191013"/>
                </a:cubicBezTo>
                <a:cubicBezTo>
                  <a:pt x="336825" y="185246"/>
                  <a:pt x="348480" y="176453"/>
                  <a:pt x="361950" y="171963"/>
                </a:cubicBezTo>
                <a:cubicBezTo>
                  <a:pt x="377309" y="166843"/>
                  <a:pt x="393745" y="165830"/>
                  <a:pt x="409575" y="162438"/>
                </a:cubicBezTo>
                <a:cubicBezTo>
                  <a:pt x="588984" y="123993"/>
                  <a:pt x="394913" y="162806"/>
                  <a:pt x="600075" y="124338"/>
                </a:cubicBezTo>
                <a:cubicBezTo>
                  <a:pt x="699492" y="105697"/>
                  <a:pt x="606327" y="124365"/>
                  <a:pt x="676275" y="105288"/>
                </a:cubicBezTo>
                <a:cubicBezTo>
                  <a:pt x="701534" y="98399"/>
                  <a:pt x="727075" y="92588"/>
                  <a:pt x="752475" y="86238"/>
                </a:cubicBezTo>
                <a:lnTo>
                  <a:pt x="790575" y="76713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797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#3: </a:t>
            </a:r>
            <a:r>
              <a:rPr lang="ko-KR" altLang="en-US" dirty="0"/>
              <a:t>우주선 움직이기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5657" y="1600200"/>
            <a:ext cx="7927382" cy="480131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# </a:t>
            </a:r>
            <a:r>
              <a:rPr lang="ko-KR" altLang="en-US" dirty="0"/>
              <a:t>사용자가 중단할 때까지 반복 실행한다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running = True</a:t>
            </a:r>
          </a:p>
          <a:p>
            <a:r>
              <a:rPr lang="en-US" altLang="ko-KR" dirty="0"/>
              <a:t>x = WIDTH/2</a:t>
            </a:r>
          </a:p>
          <a:p>
            <a:r>
              <a:rPr lang="en-US" altLang="ko-KR" dirty="0"/>
              <a:t>y = HEIGHT/2</a:t>
            </a:r>
          </a:p>
          <a:p>
            <a:r>
              <a:rPr lang="en-US" altLang="ko-KR" dirty="0"/>
              <a:t>while running:</a:t>
            </a:r>
          </a:p>
          <a:p>
            <a:endParaRPr lang="en-US" altLang="ko-KR" dirty="0"/>
          </a:p>
          <a:p>
            <a:r>
              <a:rPr lang="en-US" altLang="ko-KR" dirty="0"/>
              <a:t>    # </a:t>
            </a:r>
            <a:r>
              <a:rPr lang="ko-KR" altLang="en-US" dirty="0"/>
              <a:t>사용자가 중단 버튼을 </a:t>
            </a:r>
            <a:r>
              <a:rPr lang="ko-KR" altLang="en-US" dirty="0" err="1"/>
              <a:t>눌렀으면</a:t>
            </a:r>
            <a:r>
              <a:rPr lang="ko-KR" altLang="en-US" dirty="0"/>
              <a:t> </a:t>
            </a:r>
          </a:p>
          <a:p>
            <a:r>
              <a:rPr lang="ko-KR" altLang="en-US" dirty="0"/>
              <a:t>    </a:t>
            </a:r>
            <a:r>
              <a:rPr lang="en-US" altLang="ko-KR" dirty="0"/>
              <a:t>for event in </a:t>
            </a:r>
            <a:r>
              <a:rPr lang="en-US" altLang="ko-KR" dirty="0" err="1"/>
              <a:t>pygame.event.get</a:t>
            </a:r>
            <a:r>
              <a:rPr lang="en-US" altLang="ko-KR" dirty="0"/>
              <a:t>():</a:t>
            </a:r>
          </a:p>
          <a:p>
            <a:r>
              <a:rPr lang="en-US" altLang="ko-KR" dirty="0"/>
              <a:t>        if </a:t>
            </a:r>
            <a:r>
              <a:rPr lang="en-US" altLang="ko-KR" dirty="0" err="1"/>
              <a:t>event.type</a:t>
            </a:r>
            <a:r>
              <a:rPr lang="en-US" altLang="ko-KR" dirty="0"/>
              <a:t> == </a:t>
            </a:r>
            <a:r>
              <a:rPr lang="en-US" altLang="ko-KR" dirty="0" err="1"/>
              <a:t>pygame.QUIT</a:t>
            </a:r>
            <a:r>
              <a:rPr lang="en-US" altLang="ko-KR" dirty="0"/>
              <a:t>:</a:t>
            </a:r>
          </a:p>
          <a:p>
            <a:r>
              <a:rPr lang="en-US" altLang="ko-KR" dirty="0"/>
              <a:t>            running = False</a:t>
            </a:r>
          </a:p>
          <a:p>
            <a:endParaRPr lang="en-US" altLang="ko-KR" dirty="0"/>
          </a:p>
          <a:p>
            <a:r>
              <a:rPr lang="en-US" altLang="ko-KR" dirty="0" smtClean="0"/>
              <a:t>    key </a:t>
            </a:r>
            <a:r>
              <a:rPr lang="en-US" altLang="ko-KR" dirty="0"/>
              <a:t>= </a:t>
            </a:r>
            <a:r>
              <a:rPr lang="en-US" altLang="ko-KR" dirty="0" err="1"/>
              <a:t>pygame.key.get_pressed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    if key[</a:t>
            </a:r>
            <a:r>
              <a:rPr lang="en-US" altLang="ko-KR" dirty="0" err="1"/>
              <a:t>pygame.K_UP</a:t>
            </a:r>
            <a:r>
              <a:rPr lang="en-US" altLang="ko-KR" dirty="0"/>
              <a:t>]:</a:t>
            </a:r>
          </a:p>
          <a:p>
            <a:r>
              <a:rPr lang="en-US" altLang="ko-KR" dirty="0"/>
              <a:t>        y += -1</a:t>
            </a:r>
          </a:p>
          <a:p>
            <a:r>
              <a:rPr lang="en-US" altLang="ko-KR" dirty="0"/>
              <a:t>    if key[</a:t>
            </a:r>
            <a:r>
              <a:rPr lang="en-US" altLang="ko-KR" dirty="0" err="1"/>
              <a:t>pygame.K_DOWN</a:t>
            </a:r>
            <a:r>
              <a:rPr lang="en-US" altLang="ko-KR" dirty="0"/>
              <a:t>]:</a:t>
            </a:r>
          </a:p>
          <a:p>
            <a:r>
              <a:rPr lang="en-US" altLang="ko-KR" dirty="0"/>
              <a:t>        y += 1</a:t>
            </a:r>
          </a:p>
          <a:p>
            <a:r>
              <a:rPr lang="en-US" altLang="ko-KR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82222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67755" y="2025045"/>
            <a:ext cx="3133729" cy="22377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786" y="2025045"/>
            <a:ext cx="3133729" cy="223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2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#3: </a:t>
            </a:r>
            <a:r>
              <a:rPr lang="ko-KR" altLang="en-US" dirty="0"/>
              <a:t>우주선 움직이기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657" y="1743075"/>
            <a:ext cx="7927382" cy="3416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smtClean="0"/>
              <a:t>        </a:t>
            </a:r>
            <a:endParaRPr lang="en-US" altLang="ko-KR" dirty="0"/>
          </a:p>
          <a:p>
            <a:r>
              <a:rPr lang="en-US" altLang="ko-KR" dirty="0"/>
              <a:t>    # </a:t>
            </a:r>
            <a:r>
              <a:rPr lang="ko-KR" altLang="en-US" dirty="0"/>
              <a:t>배경을 </a:t>
            </a:r>
            <a:r>
              <a:rPr lang="ko-KR" altLang="en-US" dirty="0" err="1"/>
              <a:t>휜색으로</a:t>
            </a:r>
            <a:r>
              <a:rPr lang="ko-KR" altLang="en-US" dirty="0"/>
              <a:t> 채운다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mydisplay.fill</a:t>
            </a:r>
            <a:r>
              <a:rPr lang="en-US" altLang="ko-KR" dirty="0"/>
              <a:t>(white)</a:t>
            </a:r>
          </a:p>
          <a:p>
            <a:endParaRPr lang="en-US" altLang="ko-KR" dirty="0"/>
          </a:p>
          <a:p>
            <a:r>
              <a:rPr lang="en-US" altLang="ko-KR" dirty="0"/>
              <a:t>    # </a:t>
            </a:r>
            <a:r>
              <a:rPr lang="ko-KR" altLang="en-US" dirty="0"/>
              <a:t>중앙에 이미지를 그린다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mydisplay.blit</a:t>
            </a:r>
            <a:r>
              <a:rPr lang="en-US" altLang="ko-KR" dirty="0"/>
              <a:t>(</a:t>
            </a:r>
            <a:r>
              <a:rPr lang="en-US" altLang="ko-KR" dirty="0" err="1"/>
              <a:t>spaceshipImage</a:t>
            </a:r>
            <a:r>
              <a:rPr lang="en-US" altLang="ko-KR" dirty="0"/>
              <a:t>, (x, y))</a:t>
            </a:r>
          </a:p>
          <a:p>
            <a:endParaRPr lang="en-US" altLang="ko-KR" dirty="0"/>
          </a:p>
          <a:p>
            <a:r>
              <a:rPr lang="en-US" altLang="ko-KR" dirty="0"/>
              <a:t>    # </a:t>
            </a:r>
            <a:r>
              <a:rPr lang="ko-KR" altLang="en-US" dirty="0"/>
              <a:t>화면을 업데이트한다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pygame.display.update</a:t>
            </a:r>
            <a:r>
              <a:rPr lang="en-US" altLang="ko-KR" dirty="0"/>
              <a:t>()</a:t>
            </a:r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ko-KR" altLang="en-US" dirty="0"/>
              <a:t>종료한다</a:t>
            </a:r>
            <a:r>
              <a:rPr lang="en-US" altLang="ko-KR" dirty="0"/>
              <a:t>. </a:t>
            </a:r>
          </a:p>
          <a:p>
            <a:r>
              <a:rPr lang="en-US" altLang="ko-KR" dirty="0" err="1"/>
              <a:t>pygame.quit</a:t>
            </a:r>
            <a:r>
              <a:rPr lang="en-US" altLang="ko-KR" dirty="0"/>
              <a:t>()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467094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41567" y="1600200"/>
            <a:ext cx="6295816" cy="4495800"/>
          </a:xfrm>
          <a:prstGeom prst="rect">
            <a:avLst/>
          </a:prstGeom>
        </p:spPr>
      </p:pic>
      <p:sp>
        <p:nvSpPr>
          <p:cNvPr id="6" name="위쪽/아래쪽 화살표 5"/>
          <p:cNvSpPr/>
          <p:nvPr/>
        </p:nvSpPr>
        <p:spPr>
          <a:xfrm>
            <a:off x="5657849" y="3152775"/>
            <a:ext cx="1552575" cy="2400300"/>
          </a:xfrm>
          <a:prstGeom prst="upDownArrow">
            <a:avLst>
              <a:gd name="adj1" fmla="val 21779"/>
              <a:gd name="adj2" fmla="val 2546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910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#4: </a:t>
            </a:r>
            <a:r>
              <a:rPr lang="ko-KR" altLang="en-US" dirty="0"/>
              <a:t>클래스로 만들어보자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5657" y="1743075"/>
            <a:ext cx="7927382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class </a:t>
            </a:r>
            <a:r>
              <a:rPr lang="en-US" altLang="ko-KR" dirty="0" err="1"/>
              <a:t>SpaceShip</a:t>
            </a:r>
            <a:r>
              <a:rPr lang="en-US" altLang="ko-KR" dirty="0"/>
              <a:t>(</a:t>
            </a:r>
            <a:r>
              <a:rPr lang="en-US" altLang="ko-KR" dirty="0" err="1"/>
              <a:t>pygame.sprite.Sprite</a:t>
            </a:r>
            <a:r>
              <a:rPr lang="en-US" altLang="ko-KR" dirty="0"/>
              <a:t>):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__(self):</a:t>
            </a:r>
          </a:p>
          <a:p>
            <a:r>
              <a:rPr lang="en-US" altLang="ko-KR" dirty="0"/>
              <a:t>        super().__</a:t>
            </a:r>
            <a:r>
              <a:rPr lang="en-US" altLang="ko-KR" dirty="0" err="1"/>
              <a:t>init</a:t>
            </a:r>
            <a:r>
              <a:rPr lang="en-US" altLang="ko-KR" dirty="0"/>
              <a:t>__()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self.image</a:t>
            </a:r>
            <a:r>
              <a:rPr lang="en-US" altLang="ko-KR" dirty="0"/>
              <a:t> = </a:t>
            </a:r>
            <a:r>
              <a:rPr lang="en-US" altLang="ko-KR" dirty="0" err="1"/>
              <a:t>pygame.image.load</a:t>
            </a:r>
            <a:r>
              <a:rPr lang="en-US" altLang="ko-KR" dirty="0"/>
              <a:t>('d:/spaceship.png')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self.dx</a:t>
            </a:r>
            <a:r>
              <a:rPr lang="en-US" altLang="ko-KR" dirty="0"/>
              <a:t> = 1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self.dy</a:t>
            </a:r>
            <a:r>
              <a:rPr lang="en-US" altLang="ko-KR" dirty="0"/>
              <a:t> = 1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self.rect</a:t>
            </a:r>
            <a:r>
              <a:rPr lang="en-US" altLang="ko-KR" dirty="0"/>
              <a:t> = </a:t>
            </a:r>
            <a:r>
              <a:rPr lang="en-US" altLang="ko-KR" dirty="0" err="1"/>
              <a:t>self.image.get_bounding_rect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self.rect.x</a:t>
            </a:r>
            <a:r>
              <a:rPr lang="en-US" altLang="ko-KR" dirty="0"/>
              <a:t> = 100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self.rect.y</a:t>
            </a:r>
            <a:r>
              <a:rPr lang="en-US" altLang="ko-KR" dirty="0"/>
              <a:t> = 100</a:t>
            </a:r>
          </a:p>
          <a:p>
            <a:r>
              <a:rPr lang="en-US" altLang="ko-KR" dirty="0"/>
              <a:t>       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move(self, dx, </a:t>
            </a:r>
            <a:r>
              <a:rPr lang="en-US" altLang="ko-KR" dirty="0" err="1"/>
              <a:t>dy</a:t>
            </a:r>
            <a:r>
              <a:rPr lang="en-US" altLang="ko-KR" dirty="0"/>
              <a:t>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self.rect.x</a:t>
            </a:r>
            <a:r>
              <a:rPr lang="en-US" altLang="ko-KR" dirty="0"/>
              <a:t> += dx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self.rect.y</a:t>
            </a:r>
            <a:r>
              <a:rPr lang="en-US" altLang="ko-KR" dirty="0"/>
              <a:t> += </a:t>
            </a:r>
            <a:r>
              <a:rPr lang="en-US" altLang="ko-KR" dirty="0" err="1"/>
              <a:t>dy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723749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#4: </a:t>
            </a:r>
            <a:r>
              <a:rPr lang="ko-KR" altLang="en-US" dirty="0"/>
              <a:t>클래스로 만들어보자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5657" y="1743075"/>
            <a:ext cx="7927382" cy="39703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class </a:t>
            </a:r>
            <a:r>
              <a:rPr lang="en-US" altLang="ko-KR" dirty="0" err="1"/>
              <a:t>EnemyShip</a:t>
            </a:r>
            <a:r>
              <a:rPr lang="en-US" altLang="ko-KR" dirty="0"/>
              <a:t>(</a:t>
            </a:r>
            <a:r>
              <a:rPr lang="en-US" altLang="ko-KR" dirty="0" err="1"/>
              <a:t>pygame.sprite.Sprite</a:t>
            </a:r>
            <a:r>
              <a:rPr lang="en-US" altLang="ko-KR" dirty="0"/>
              <a:t>):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__(self):</a:t>
            </a:r>
          </a:p>
          <a:p>
            <a:r>
              <a:rPr lang="en-US" altLang="ko-KR" dirty="0"/>
              <a:t>        super().__</a:t>
            </a:r>
            <a:r>
              <a:rPr lang="en-US" altLang="ko-KR" dirty="0" err="1"/>
              <a:t>init</a:t>
            </a:r>
            <a:r>
              <a:rPr lang="en-US" altLang="ko-KR" dirty="0"/>
              <a:t>__()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self.image</a:t>
            </a:r>
            <a:r>
              <a:rPr lang="en-US" altLang="ko-KR" dirty="0"/>
              <a:t> = </a:t>
            </a:r>
            <a:r>
              <a:rPr lang="en-US" altLang="ko-KR" dirty="0" err="1"/>
              <a:t>pygame.image.load</a:t>
            </a:r>
            <a:r>
              <a:rPr lang="en-US" altLang="ko-KR" dirty="0"/>
              <a:t>('d:/saucer.png')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self.dx</a:t>
            </a:r>
            <a:r>
              <a:rPr lang="en-US" altLang="ko-KR" dirty="0"/>
              <a:t> = -1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self.dy</a:t>
            </a:r>
            <a:r>
              <a:rPr lang="en-US" altLang="ko-KR" dirty="0"/>
              <a:t> = 0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self.rect</a:t>
            </a:r>
            <a:r>
              <a:rPr lang="en-US" altLang="ko-KR" dirty="0"/>
              <a:t> = </a:t>
            </a:r>
            <a:r>
              <a:rPr lang="en-US" altLang="ko-KR" dirty="0" err="1"/>
              <a:t>self.image.get_bounding_rect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self.rect.x</a:t>
            </a:r>
            <a:r>
              <a:rPr lang="en-US" altLang="ko-KR" dirty="0"/>
              <a:t> = 500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self.rect.y</a:t>
            </a:r>
            <a:r>
              <a:rPr lang="en-US" altLang="ko-KR" dirty="0"/>
              <a:t> = 300</a:t>
            </a:r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move(self):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self.rect.x</a:t>
            </a:r>
            <a:r>
              <a:rPr lang="en-US" altLang="ko-KR" dirty="0"/>
              <a:t> += </a:t>
            </a:r>
            <a:r>
              <a:rPr lang="en-US" altLang="ko-KR" dirty="0" err="1"/>
              <a:t>self.dx</a:t>
            </a:r>
            <a:endParaRPr lang="en-US" altLang="ko-KR" dirty="0"/>
          </a:p>
          <a:p>
            <a:r>
              <a:rPr lang="en-US" altLang="ko-KR" dirty="0"/>
              <a:t>        if </a:t>
            </a:r>
            <a:r>
              <a:rPr lang="en-US" altLang="ko-KR" dirty="0" err="1"/>
              <a:t>self.rect.x</a:t>
            </a:r>
            <a:r>
              <a:rPr lang="en-US" altLang="ko-KR" dirty="0"/>
              <a:t> &lt; 0: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self.rect.x</a:t>
            </a:r>
            <a:r>
              <a:rPr lang="en-US" altLang="ko-KR" dirty="0"/>
              <a:t> = 500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01034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#5: </a:t>
            </a:r>
            <a:r>
              <a:rPr lang="ko-KR" altLang="en-US" dirty="0"/>
              <a:t>충돌을 처리하자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pygame</a:t>
            </a:r>
            <a:r>
              <a:rPr lang="ko-KR" altLang="en-US" dirty="0"/>
              <a:t>에서는 게임에는 사용할 수 있는 많은 충돌 감지 방법을 제공한다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여기서는 </a:t>
            </a:r>
            <a:r>
              <a:rPr lang="en-US" altLang="ko-KR" dirty="0" err="1"/>
              <a:t>spritecollideany</a:t>
            </a:r>
            <a:r>
              <a:rPr lang="en-US" altLang="ko-KR" dirty="0"/>
              <a:t>()</a:t>
            </a:r>
            <a:r>
              <a:rPr lang="ko-KR" altLang="en-US" dirty="0"/>
              <a:t>라는 </a:t>
            </a:r>
            <a:r>
              <a:rPr lang="ko-KR" altLang="en-US" dirty="0" err="1"/>
              <a:t>메소드를</a:t>
            </a:r>
            <a:r>
              <a:rPr lang="ko-KR" altLang="en-US" dirty="0"/>
              <a:t> 사용한다</a:t>
            </a:r>
            <a:r>
              <a:rPr lang="en-US" altLang="ko-KR" dirty="0"/>
              <a:t>. </a:t>
            </a:r>
            <a:r>
              <a:rPr lang="ko-KR" altLang="en-US" dirty="0"/>
              <a:t>이 </a:t>
            </a:r>
            <a:r>
              <a:rPr lang="ko-KR" altLang="en-US" dirty="0" err="1"/>
              <a:t>메소드는</a:t>
            </a:r>
            <a:r>
              <a:rPr lang="ko-KR" altLang="en-US" dirty="0"/>
              <a:t> </a:t>
            </a:r>
            <a:r>
              <a:rPr lang="en-US" altLang="ko-KR" dirty="0"/>
              <a:t>Sprite</a:t>
            </a:r>
            <a:r>
              <a:rPr lang="ko-KR" altLang="en-US" dirty="0"/>
              <a:t>와 </a:t>
            </a:r>
            <a:r>
              <a:rPr lang="en-US" altLang="ko-KR" dirty="0"/>
              <a:t>Group</a:t>
            </a:r>
            <a:r>
              <a:rPr lang="ko-KR" altLang="en-US" dirty="0"/>
              <a:t>을 매개 변수로 허용한다</a:t>
            </a:r>
            <a:r>
              <a:rPr lang="en-US" altLang="ko-KR" dirty="0"/>
              <a:t>. </a:t>
            </a:r>
            <a:r>
              <a:rPr lang="ko-KR" altLang="en-US" dirty="0"/>
              <a:t>즉 </a:t>
            </a:r>
            <a:r>
              <a:rPr lang="en-US" altLang="ko-KR" dirty="0"/>
              <a:t>Group</a:t>
            </a:r>
            <a:r>
              <a:rPr lang="ko-KR" altLang="en-US" dirty="0"/>
              <a:t>의 모든 </a:t>
            </a:r>
            <a:r>
              <a:rPr lang="ko-KR" altLang="en-US" dirty="0" err="1"/>
              <a:t>객체를의</a:t>
            </a:r>
            <a:r>
              <a:rPr lang="ko-KR" altLang="en-US" dirty="0"/>
              <a:t> </a:t>
            </a:r>
            <a:r>
              <a:rPr lang="en-US" altLang="ko-KR" dirty="0" err="1"/>
              <a:t>rect</a:t>
            </a:r>
            <a:r>
              <a:rPr lang="ko-KR" altLang="en-US" dirty="0"/>
              <a:t>가 </a:t>
            </a:r>
            <a:r>
              <a:rPr lang="en-US" altLang="ko-KR" dirty="0"/>
              <a:t>Sprite</a:t>
            </a:r>
            <a:r>
              <a:rPr lang="ko-KR" altLang="en-US" dirty="0"/>
              <a:t>의 </a:t>
            </a:r>
            <a:r>
              <a:rPr lang="en-US" altLang="ko-KR" dirty="0" err="1"/>
              <a:t>rect</a:t>
            </a:r>
            <a:r>
              <a:rPr lang="ko-KR" altLang="en-US" dirty="0"/>
              <a:t>와 교차하는지 확인한다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4110335"/>
            <a:ext cx="7927382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 if </a:t>
            </a:r>
            <a:r>
              <a:rPr lang="en-US" altLang="ko-KR" dirty="0" err="1"/>
              <a:t>pygame.sprite.spritecollideany</a:t>
            </a:r>
            <a:r>
              <a:rPr lang="en-US" altLang="ko-KR" dirty="0"/>
              <a:t>(player, [enemy]):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player.kill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        running = False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980052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41567" y="1600200"/>
            <a:ext cx="62958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10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9" y="2417955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8" y="1788893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tkinter</a:t>
            </a:r>
            <a:r>
              <a:rPr lang="ko-KR" altLang="en-US" dirty="0" smtClean="0"/>
              <a:t>를 이용한 </a:t>
            </a:r>
            <a:r>
              <a:rPr lang="ko-KR" altLang="en-US" dirty="0" err="1" smtClean="0"/>
              <a:t>벽돌깨기</a:t>
            </a:r>
            <a:r>
              <a:rPr lang="ko-KR" altLang="en-US" dirty="0" smtClean="0"/>
              <a:t> 게임 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공을</a:t>
            </a:r>
            <a:r>
              <a:rPr lang="en-US" altLang="ko-KR" dirty="0"/>
              <a:t> </a:t>
            </a:r>
            <a:r>
              <a:rPr lang="en-US" altLang="ko-KR" dirty="0" err="1"/>
              <a:t>이용해서</a:t>
            </a:r>
            <a:r>
              <a:rPr lang="en-US" altLang="ko-KR" dirty="0"/>
              <a:t> </a:t>
            </a:r>
            <a:r>
              <a:rPr lang="en-US" altLang="ko-KR" dirty="0" err="1"/>
              <a:t>벽돌을</a:t>
            </a:r>
            <a:r>
              <a:rPr lang="en-US" altLang="ko-KR" dirty="0"/>
              <a:t> </a:t>
            </a:r>
            <a:r>
              <a:rPr lang="en-US" altLang="ko-KR" dirty="0" err="1"/>
              <a:t>깨는</a:t>
            </a:r>
            <a:r>
              <a:rPr lang="en-US" altLang="ko-KR" dirty="0"/>
              <a:t> </a:t>
            </a:r>
            <a:r>
              <a:rPr lang="en-US" altLang="ko-KR" dirty="0" err="1"/>
              <a:t>고전</a:t>
            </a:r>
            <a:r>
              <a:rPr lang="en-US" altLang="ko-KR" dirty="0"/>
              <a:t> </a:t>
            </a:r>
            <a:r>
              <a:rPr lang="en-US" altLang="ko-KR" dirty="0" err="1"/>
              <a:t>게임을</a:t>
            </a:r>
            <a:r>
              <a:rPr lang="en-US" altLang="ko-KR" dirty="0"/>
              <a:t> </a:t>
            </a:r>
            <a:r>
              <a:rPr lang="en-US" altLang="ko-KR" dirty="0" err="1"/>
              <a:t>작성해보자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066" y="2327027"/>
            <a:ext cx="4740676" cy="376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2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#1: </a:t>
            </a:r>
            <a:r>
              <a:rPr lang="ko-KR" altLang="en-US" dirty="0"/>
              <a:t>화면을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다음과 같이 배경색이 청색으로 칠해진 윈도우를 생성해보자</a:t>
            </a:r>
            <a:r>
              <a:rPr lang="en-US" altLang="ko-KR" dirty="0"/>
              <a:t>. </a:t>
            </a:r>
            <a:r>
              <a:rPr lang="ko-KR" altLang="en-US" dirty="0"/>
              <a:t>프레임을 만들고 프레임 안에 캔버스를 생성하면 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2695560"/>
            <a:ext cx="7927382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class </a:t>
            </a:r>
            <a:r>
              <a:rPr lang="en-US" altLang="ko-KR" dirty="0" err="1"/>
              <a:t>BrickBreaker</a:t>
            </a:r>
            <a:r>
              <a:rPr lang="en-US" altLang="ko-KR" dirty="0"/>
              <a:t>(Frame):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root):</a:t>
            </a:r>
          </a:p>
          <a:p>
            <a:r>
              <a:rPr lang="en-US" altLang="ko-KR" dirty="0"/>
              <a:t>        super().__</a:t>
            </a:r>
            <a:r>
              <a:rPr lang="en-US" altLang="ko-KR" dirty="0" err="1"/>
              <a:t>init</a:t>
            </a:r>
            <a:r>
              <a:rPr lang="en-US" altLang="ko-KR" dirty="0"/>
              <a:t>__(root)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self.width</a:t>
            </a:r>
            <a:r>
              <a:rPr lang="en-US" altLang="ko-KR" dirty="0"/>
              <a:t> = 640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self.height</a:t>
            </a:r>
            <a:r>
              <a:rPr lang="en-US" altLang="ko-KR" dirty="0"/>
              <a:t> = 480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self.canvas</a:t>
            </a:r>
            <a:r>
              <a:rPr lang="en-US" altLang="ko-KR" dirty="0"/>
              <a:t> = Canvas(self, </a:t>
            </a:r>
            <a:r>
              <a:rPr lang="en-US" altLang="ko-KR" dirty="0" err="1"/>
              <a:t>bg</a:t>
            </a:r>
            <a:r>
              <a:rPr lang="en-US" altLang="ko-KR" dirty="0"/>
              <a:t>='blue',</a:t>
            </a:r>
          </a:p>
          <a:p>
            <a:r>
              <a:rPr lang="en-US" altLang="ko-KR" dirty="0"/>
              <a:t>                                width=</a:t>
            </a:r>
            <a:r>
              <a:rPr lang="en-US" altLang="ko-KR" dirty="0" err="1"/>
              <a:t>self.width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                                height=</a:t>
            </a:r>
            <a:r>
              <a:rPr lang="en-US" altLang="ko-KR" dirty="0" err="1"/>
              <a:t>self.height</a:t>
            </a:r>
            <a:r>
              <a:rPr lang="en-US" altLang="ko-KR" dirty="0"/>
              <a:t>,)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self.canvas.pack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self.pack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01973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#2: Sprite </a:t>
            </a:r>
            <a:r>
              <a:rPr lang="ko-KR" altLang="en-US" dirty="0"/>
              <a:t>클래스를 정의해보자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Sprite </a:t>
            </a:r>
            <a:r>
              <a:rPr lang="ko-KR" altLang="en-US" dirty="0"/>
              <a:t>클래스를 만들어서 공통적인 속성과 </a:t>
            </a:r>
            <a:r>
              <a:rPr lang="ko-KR" altLang="en-US" dirty="0" err="1"/>
              <a:t>메소드는</a:t>
            </a:r>
            <a:r>
              <a:rPr lang="ko-KR" altLang="en-US" dirty="0"/>
              <a:t> 여기에서 정의하자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666" y="2379851"/>
            <a:ext cx="7927382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class Sprite():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canvas, item):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self.canvas</a:t>
            </a:r>
            <a:r>
              <a:rPr lang="en-US" altLang="ko-KR" dirty="0"/>
              <a:t> = canvas	# </a:t>
            </a:r>
            <a:r>
              <a:rPr lang="ko-KR" altLang="en-US" dirty="0"/>
              <a:t>캔버스 객체</a:t>
            </a:r>
          </a:p>
          <a:p>
            <a:r>
              <a:rPr lang="ko-KR" altLang="en-US" dirty="0"/>
              <a:t>        </a:t>
            </a:r>
            <a:r>
              <a:rPr lang="en-US" altLang="ko-KR" dirty="0" err="1"/>
              <a:t>self.item</a:t>
            </a:r>
            <a:r>
              <a:rPr lang="en-US" altLang="ko-KR" dirty="0"/>
              <a:t> = item		# </a:t>
            </a:r>
            <a:r>
              <a:rPr lang="ko-KR" altLang="en-US" dirty="0"/>
              <a:t>캔버스 안에 있는 도형의 식별 번호</a:t>
            </a:r>
          </a:p>
          <a:p>
            <a:r>
              <a:rPr lang="ko-KR" altLang="en-US" dirty="0"/>
              <a:t>        </a:t>
            </a:r>
            <a:r>
              <a:rPr lang="en-US" altLang="ko-KR" dirty="0" err="1"/>
              <a:t>self.speedx</a:t>
            </a:r>
            <a:r>
              <a:rPr lang="en-US" altLang="ko-KR" dirty="0"/>
              <a:t> = 3			# x </a:t>
            </a:r>
            <a:r>
              <a:rPr lang="ko-KR" altLang="en-US" dirty="0"/>
              <a:t>방향 속도</a:t>
            </a:r>
          </a:p>
          <a:p>
            <a:r>
              <a:rPr lang="ko-KR" altLang="en-US" dirty="0"/>
              <a:t>        </a:t>
            </a:r>
            <a:r>
              <a:rPr lang="en-US" altLang="ko-KR" dirty="0" err="1"/>
              <a:t>self.speedy</a:t>
            </a:r>
            <a:r>
              <a:rPr lang="en-US" altLang="ko-KR" dirty="0"/>
              <a:t> = 3			# y </a:t>
            </a:r>
            <a:r>
              <a:rPr lang="ko-KR" altLang="en-US" dirty="0"/>
              <a:t>방향 속도</a:t>
            </a:r>
          </a:p>
          <a:p>
            <a:r>
              <a:rPr lang="ko-KR" altLang="en-US" dirty="0"/>
              <a:t>        </a:t>
            </a:r>
            <a:r>
              <a:rPr lang="en-US" altLang="ko-KR" dirty="0" err="1"/>
              <a:t>self.x</a:t>
            </a:r>
            <a:r>
              <a:rPr lang="en-US" altLang="ko-KR" dirty="0"/>
              <a:t> = 0				# </a:t>
            </a:r>
            <a:r>
              <a:rPr lang="ko-KR" altLang="en-US" dirty="0"/>
              <a:t>현재 </a:t>
            </a:r>
            <a:r>
              <a:rPr lang="en-US" altLang="ko-KR" dirty="0"/>
              <a:t>x</a:t>
            </a:r>
            <a:r>
              <a:rPr lang="ko-KR" altLang="en-US" dirty="0"/>
              <a:t>좌표  </a:t>
            </a:r>
          </a:p>
          <a:p>
            <a:r>
              <a:rPr lang="ko-KR" altLang="en-US" dirty="0"/>
              <a:t>        </a:t>
            </a:r>
            <a:r>
              <a:rPr lang="en-US" altLang="ko-KR" dirty="0" err="1"/>
              <a:t>self.y</a:t>
            </a:r>
            <a:r>
              <a:rPr lang="en-US" altLang="ko-KR" dirty="0"/>
              <a:t> = 0				# </a:t>
            </a:r>
            <a:r>
              <a:rPr lang="ko-KR" altLang="en-US" dirty="0"/>
              <a:t>현재 </a:t>
            </a:r>
            <a:r>
              <a:rPr lang="en-US" altLang="ko-KR" dirty="0"/>
              <a:t>x</a:t>
            </a:r>
            <a:r>
              <a:rPr lang="ko-KR" altLang="en-US" dirty="0"/>
              <a:t>좌표 </a:t>
            </a:r>
          </a:p>
          <a:p>
            <a:endParaRPr lang="ko-KR" altLang="en-US" dirty="0"/>
          </a:p>
          <a:p>
            <a:r>
              <a:rPr lang="ko-KR" altLang="en-US" dirty="0"/>
              <a:t>	  </a:t>
            </a:r>
            <a:r>
              <a:rPr lang="en-US" altLang="ko-KR" dirty="0"/>
              <a:t># </a:t>
            </a:r>
            <a:r>
              <a:rPr lang="ko-KR" altLang="en-US" dirty="0"/>
              <a:t>도형의 위치와 크기를 반환한다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get_coords</a:t>
            </a:r>
            <a:r>
              <a:rPr lang="en-US" altLang="ko-KR" dirty="0"/>
              <a:t>(self):</a:t>
            </a:r>
          </a:p>
          <a:p>
            <a:r>
              <a:rPr lang="en-US" altLang="ko-KR" dirty="0"/>
              <a:t>        return </a:t>
            </a:r>
            <a:r>
              <a:rPr lang="en-US" altLang="ko-KR" dirty="0" err="1"/>
              <a:t>self.canvas.coords</a:t>
            </a:r>
            <a:r>
              <a:rPr lang="en-US" altLang="ko-KR" dirty="0"/>
              <a:t>(</a:t>
            </a:r>
            <a:r>
              <a:rPr lang="en-US" altLang="ko-KR" dirty="0" err="1"/>
              <a:t>self.item</a:t>
            </a:r>
            <a:r>
              <a:rPr lang="en-US" altLang="ko-KR" dirty="0"/>
              <a:t>)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9965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#2: Sprite </a:t>
            </a:r>
            <a:r>
              <a:rPr lang="ko-KR" altLang="en-US" dirty="0"/>
              <a:t>클래스를 정의해보자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666" y="1319521"/>
            <a:ext cx="7927382" cy="53553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	  # </a:t>
            </a:r>
            <a:r>
              <a:rPr lang="ko-KR" altLang="en-US" dirty="0"/>
              <a:t>도형의 위치를 반환한다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get_position</a:t>
            </a:r>
            <a:r>
              <a:rPr lang="en-US" altLang="ko-KR" dirty="0"/>
              <a:t>(self):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pos</a:t>
            </a:r>
            <a:r>
              <a:rPr lang="en-US" altLang="ko-KR" dirty="0"/>
              <a:t> = </a:t>
            </a:r>
            <a:r>
              <a:rPr lang="en-US" altLang="ko-KR" dirty="0" err="1"/>
              <a:t>self.canvas.coords</a:t>
            </a:r>
            <a:r>
              <a:rPr lang="en-US" altLang="ko-KR" dirty="0"/>
              <a:t>(</a:t>
            </a:r>
            <a:r>
              <a:rPr lang="en-US" altLang="ko-KR" dirty="0" err="1"/>
              <a:t>self.item</a:t>
            </a:r>
            <a:r>
              <a:rPr lang="en-US" altLang="ko-KR" dirty="0"/>
              <a:t>)		# </a:t>
            </a:r>
            <a:r>
              <a:rPr lang="ko-KR" altLang="en-US" dirty="0" err="1"/>
              <a:t>튜플로</a:t>
            </a:r>
            <a:r>
              <a:rPr lang="ko-KR" altLang="en-US" dirty="0"/>
              <a:t> 반환</a:t>
            </a:r>
          </a:p>
          <a:p>
            <a:r>
              <a:rPr lang="ko-KR" altLang="en-US" dirty="0"/>
              <a:t>        </a:t>
            </a:r>
            <a:r>
              <a:rPr lang="en-US" altLang="ko-KR" dirty="0"/>
              <a:t>x = </a:t>
            </a:r>
            <a:r>
              <a:rPr lang="en-US" altLang="ko-KR" dirty="0" err="1"/>
              <a:t>pos</a:t>
            </a:r>
            <a:r>
              <a:rPr lang="en-US" altLang="ko-KR" dirty="0"/>
              <a:t>[0]</a:t>
            </a:r>
          </a:p>
          <a:p>
            <a:r>
              <a:rPr lang="en-US" altLang="ko-KR" dirty="0"/>
              <a:t>        y = </a:t>
            </a:r>
            <a:r>
              <a:rPr lang="en-US" altLang="ko-KR" dirty="0" err="1"/>
              <a:t>pos</a:t>
            </a:r>
            <a:r>
              <a:rPr lang="en-US" altLang="ko-KR" dirty="0"/>
              <a:t>[1]</a:t>
            </a:r>
          </a:p>
          <a:p>
            <a:r>
              <a:rPr lang="en-US" altLang="ko-KR" dirty="0"/>
              <a:t>        return x, y</a:t>
            </a:r>
          </a:p>
          <a:p>
            <a:endParaRPr lang="en-US" altLang="ko-KR" dirty="0"/>
          </a:p>
          <a:p>
            <a:r>
              <a:rPr lang="en-US" altLang="ko-KR" dirty="0"/>
              <a:t>	  # </a:t>
            </a:r>
            <a:r>
              <a:rPr lang="ko-KR" altLang="en-US" dirty="0"/>
              <a:t>객체의 상태를 변경한다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update(self):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self.x</a:t>
            </a:r>
            <a:r>
              <a:rPr lang="en-US" altLang="ko-KR" dirty="0"/>
              <a:t> = </a:t>
            </a:r>
            <a:r>
              <a:rPr lang="en-US" altLang="ko-KR" dirty="0" err="1"/>
              <a:t>self.x</a:t>
            </a:r>
            <a:r>
              <a:rPr lang="en-US" altLang="ko-KR" dirty="0"/>
              <a:t> + </a:t>
            </a:r>
            <a:r>
              <a:rPr lang="en-US" altLang="ko-KR" dirty="0" err="1"/>
              <a:t>self.speedx</a:t>
            </a:r>
            <a:endParaRPr lang="en-US" altLang="ko-KR" dirty="0"/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self.y</a:t>
            </a:r>
            <a:r>
              <a:rPr lang="en-US" altLang="ko-KR" dirty="0"/>
              <a:t> = </a:t>
            </a:r>
            <a:r>
              <a:rPr lang="en-US" altLang="ko-KR" dirty="0" err="1"/>
              <a:t>self.y</a:t>
            </a:r>
            <a:r>
              <a:rPr lang="en-US" altLang="ko-KR" dirty="0"/>
              <a:t> + </a:t>
            </a:r>
            <a:r>
              <a:rPr lang="en-US" altLang="ko-KR" dirty="0" err="1"/>
              <a:t>self.speedy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	  # </a:t>
            </a:r>
            <a:r>
              <a:rPr lang="ko-KR" altLang="en-US" dirty="0"/>
              <a:t>객체를 움직인다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move(self):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self.canvas.move</a:t>
            </a:r>
            <a:r>
              <a:rPr lang="en-US" altLang="ko-KR" dirty="0"/>
              <a:t>(</a:t>
            </a:r>
            <a:r>
              <a:rPr lang="en-US" altLang="ko-KR" dirty="0" err="1"/>
              <a:t>self.item</a:t>
            </a:r>
            <a:r>
              <a:rPr lang="en-US" altLang="ko-KR" dirty="0"/>
              <a:t>, </a:t>
            </a:r>
            <a:r>
              <a:rPr lang="en-US" altLang="ko-KR" dirty="0" err="1"/>
              <a:t>self.speedx</a:t>
            </a:r>
            <a:r>
              <a:rPr lang="en-US" altLang="ko-KR" dirty="0"/>
              <a:t>, </a:t>
            </a:r>
            <a:r>
              <a:rPr lang="en-US" altLang="ko-KR" dirty="0" err="1"/>
              <a:t>self.speedy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	  # </a:t>
            </a:r>
            <a:r>
              <a:rPr lang="ko-KR" altLang="en-US" dirty="0"/>
              <a:t>객체를 캔버스에서 삭제한다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delete(self):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self.canvas.delete</a:t>
            </a:r>
            <a:r>
              <a:rPr lang="en-US" altLang="ko-KR" dirty="0"/>
              <a:t>(</a:t>
            </a:r>
            <a:r>
              <a:rPr lang="en-US" altLang="ko-KR" dirty="0" err="1"/>
              <a:t>self.item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261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#3: Ball </a:t>
            </a:r>
            <a:r>
              <a:rPr lang="ko-KR" altLang="en-US" dirty="0"/>
              <a:t>클래스를 정의해보자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363911"/>
            <a:ext cx="7927382" cy="53553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class Ball(Sprite):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canvas, x, y, radius):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self.radius</a:t>
            </a:r>
            <a:r>
              <a:rPr lang="en-US" altLang="ko-KR" dirty="0"/>
              <a:t> = radius</a:t>
            </a:r>
          </a:p>
          <a:p>
            <a:r>
              <a:rPr lang="en-US" altLang="ko-KR" dirty="0"/>
              <a:t>        item = </a:t>
            </a:r>
            <a:r>
              <a:rPr lang="en-US" altLang="ko-KR" dirty="0" err="1"/>
              <a:t>canvas.create_oval</a:t>
            </a:r>
            <a:r>
              <a:rPr lang="en-US" altLang="ko-KR" dirty="0"/>
              <a:t>(x-</a:t>
            </a:r>
            <a:r>
              <a:rPr lang="en-US" altLang="ko-KR" dirty="0" err="1"/>
              <a:t>self.radius</a:t>
            </a:r>
            <a:r>
              <a:rPr lang="en-US" altLang="ko-KR" dirty="0"/>
              <a:t>, y-</a:t>
            </a:r>
            <a:r>
              <a:rPr lang="en-US" altLang="ko-KR" dirty="0" err="1"/>
              <a:t>self.radius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                                  </a:t>
            </a:r>
            <a:r>
              <a:rPr lang="en-US" altLang="ko-KR" dirty="0" err="1"/>
              <a:t>x+self.radius</a:t>
            </a:r>
            <a:r>
              <a:rPr lang="en-US" altLang="ko-KR" dirty="0"/>
              <a:t>, </a:t>
            </a:r>
            <a:r>
              <a:rPr lang="en-US" altLang="ko-KR" dirty="0" err="1"/>
              <a:t>y+self.radius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                                  fill='red')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self.x</a:t>
            </a:r>
            <a:r>
              <a:rPr lang="en-US" altLang="ko-KR" dirty="0"/>
              <a:t> = x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self.y</a:t>
            </a:r>
            <a:r>
              <a:rPr lang="en-US" altLang="ko-KR" dirty="0"/>
              <a:t> = y</a:t>
            </a:r>
          </a:p>
          <a:p>
            <a:r>
              <a:rPr lang="en-US" altLang="ko-KR" dirty="0"/>
              <a:t>        super().__</a:t>
            </a:r>
            <a:r>
              <a:rPr lang="en-US" altLang="ko-KR" dirty="0" err="1"/>
              <a:t>init</a:t>
            </a:r>
            <a:r>
              <a:rPr lang="en-US" altLang="ko-KR" dirty="0"/>
              <a:t>__(canvas, item)		# </a:t>
            </a:r>
            <a:r>
              <a:rPr lang="ko-KR" altLang="en-US" dirty="0"/>
              <a:t>부모 클래스 </a:t>
            </a:r>
            <a:r>
              <a:rPr lang="ko-KR" altLang="en-US" dirty="0" err="1"/>
              <a:t>생성자</a:t>
            </a:r>
            <a:r>
              <a:rPr lang="ko-KR" altLang="en-US" dirty="0"/>
              <a:t> 호출</a:t>
            </a:r>
          </a:p>
          <a:p>
            <a:endParaRPr lang="ko-KR" altLang="en-US" dirty="0"/>
          </a:p>
          <a:p>
            <a:r>
              <a:rPr lang="ko-KR" altLang="en-US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update(self):</a:t>
            </a:r>
          </a:p>
          <a:p>
            <a:r>
              <a:rPr lang="en-US" altLang="ko-KR" dirty="0"/>
              <a:t>        x, y = </a:t>
            </a:r>
            <a:r>
              <a:rPr lang="en-US" altLang="ko-KR" dirty="0" err="1"/>
              <a:t>self.get_position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        width = </a:t>
            </a:r>
            <a:r>
              <a:rPr lang="en-US" altLang="ko-KR" dirty="0" err="1"/>
              <a:t>self.canvas.winfo_width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 		 </a:t>
            </a:r>
          </a:p>
          <a:p>
            <a:r>
              <a:rPr lang="en-US" altLang="ko-KR" dirty="0"/>
              <a:t>        # </a:t>
            </a:r>
            <a:r>
              <a:rPr lang="ko-KR" altLang="en-US" dirty="0"/>
              <a:t>벽에 부딪히면 방향을 변경한다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    if x &lt;= 0 or x &gt;= width: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self.speedx</a:t>
            </a:r>
            <a:r>
              <a:rPr lang="en-US" altLang="ko-KR" dirty="0"/>
              <a:t> *= -1		# x </a:t>
            </a:r>
            <a:r>
              <a:rPr lang="ko-KR" altLang="en-US" dirty="0"/>
              <a:t>방향 변경</a:t>
            </a:r>
          </a:p>
          <a:p>
            <a:r>
              <a:rPr lang="ko-KR" altLang="en-US" dirty="0"/>
              <a:t>        </a:t>
            </a:r>
            <a:r>
              <a:rPr lang="en-US" altLang="ko-KR" dirty="0"/>
              <a:t>if y &lt;= 0: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self.speedy</a:t>
            </a:r>
            <a:r>
              <a:rPr lang="en-US" altLang="ko-KR" dirty="0"/>
              <a:t> *= -1		# y </a:t>
            </a:r>
            <a:r>
              <a:rPr lang="ko-KR" altLang="en-US" dirty="0"/>
              <a:t>방향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3899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#4: </a:t>
            </a:r>
            <a:r>
              <a:rPr lang="ko-KR" altLang="en-US" dirty="0"/>
              <a:t>패들을 화면에 그려보자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363911"/>
            <a:ext cx="7927382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class Paddle(Sprite):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canvas, x, y):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self.width</a:t>
            </a:r>
            <a:r>
              <a:rPr lang="en-US" altLang="ko-KR" dirty="0"/>
              <a:t> = 100 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self.height</a:t>
            </a:r>
            <a:r>
              <a:rPr lang="en-US" altLang="ko-KR" dirty="0"/>
              <a:t> = 20</a:t>
            </a:r>
          </a:p>
          <a:p>
            <a:r>
              <a:rPr lang="en-US" altLang="ko-KR" dirty="0"/>
              <a:t>        item = </a:t>
            </a:r>
            <a:r>
              <a:rPr lang="en-US" altLang="ko-KR" dirty="0" err="1"/>
              <a:t>canvas.create_rectangle</a:t>
            </a:r>
            <a:r>
              <a:rPr lang="en-US" altLang="ko-KR" dirty="0"/>
              <a:t>(x - </a:t>
            </a:r>
            <a:r>
              <a:rPr lang="en-US" altLang="ko-KR" dirty="0" err="1"/>
              <a:t>self.width</a:t>
            </a:r>
            <a:r>
              <a:rPr lang="en-US" altLang="ko-KR" dirty="0"/>
              <a:t> / 2, y - </a:t>
            </a:r>
            <a:r>
              <a:rPr lang="en-US" altLang="ko-KR" dirty="0" err="1"/>
              <a:t>self.height</a:t>
            </a:r>
            <a:r>
              <a:rPr lang="en-US" altLang="ko-KR" dirty="0"/>
              <a:t> / 2,</a:t>
            </a:r>
          </a:p>
          <a:p>
            <a:r>
              <a:rPr lang="en-US" altLang="ko-KR" dirty="0"/>
              <a:t>                                       x + </a:t>
            </a:r>
            <a:r>
              <a:rPr lang="en-US" altLang="ko-KR" dirty="0" err="1"/>
              <a:t>self.width</a:t>
            </a:r>
            <a:r>
              <a:rPr lang="en-US" altLang="ko-KR" dirty="0"/>
              <a:t> / 2, y + </a:t>
            </a:r>
            <a:r>
              <a:rPr lang="en-US" altLang="ko-KR" dirty="0" err="1"/>
              <a:t>self.height</a:t>
            </a:r>
            <a:r>
              <a:rPr lang="en-US" altLang="ko-KR" dirty="0"/>
              <a:t> / 2,</a:t>
            </a:r>
          </a:p>
          <a:p>
            <a:r>
              <a:rPr lang="en-US" altLang="ko-KR" dirty="0"/>
              <a:t>                                       fill='white')</a:t>
            </a:r>
          </a:p>
          <a:p>
            <a:r>
              <a:rPr lang="en-US" altLang="ko-KR" dirty="0"/>
              <a:t>        super().__</a:t>
            </a:r>
            <a:r>
              <a:rPr lang="en-US" altLang="ko-KR" dirty="0" err="1"/>
              <a:t>init</a:t>
            </a:r>
            <a:r>
              <a:rPr lang="en-US" altLang="ko-KR" dirty="0"/>
              <a:t>__(canvas, item)  # </a:t>
            </a:r>
            <a:r>
              <a:rPr lang="ko-KR" altLang="en-US" dirty="0"/>
              <a:t>부모 클래스 </a:t>
            </a:r>
            <a:r>
              <a:rPr lang="ko-KR" altLang="en-US" dirty="0" err="1"/>
              <a:t>생성자</a:t>
            </a:r>
            <a:r>
              <a:rPr lang="ko-KR" altLang="en-US" dirty="0"/>
              <a:t> 호출</a:t>
            </a:r>
          </a:p>
          <a:p>
            <a:r>
              <a:rPr lang="ko-KR" altLang="en-US" dirty="0"/>
              <a:t>        </a:t>
            </a:r>
            <a:r>
              <a:rPr lang="en-US" altLang="ko-KR" dirty="0" err="1"/>
              <a:t>self.x</a:t>
            </a:r>
            <a:r>
              <a:rPr lang="en-US" altLang="ko-KR" dirty="0"/>
              <a:t> = x                      # </a:t>
            </a:r>
            <a:r>
              <a:rPr lang="ko-KR" altLang="en-US" dirty="0"/>
              <a:t>현재 위치 저장</a:t>
            </a:r>
          </a:p>
          <a:p>
            <a:r>
              <a:rPr lang="ko-KR" altLang="en-US" dirty="0"/>
              <a:t>        </a:t>
            </a:r>
            <a:r>
              <a:rPr lang="en-US" altLang="ko-KR" dirty="0" err="1"/>
              <a:t>self.y</a:t>
            </a:r>
            <a:r>
              <a:rPr lang="en-US" altLang="ko-KR" dirty="0"/>
              <a:t> = y</a:t>
            </a:r>
          </a:p>
          <a:p>
            <a:endParaRPr lang="en-US" altLang="ko-KR" dirty="0"/>
          </a:p>
          <a:p>
            <a:r>
              <a:rPr lang="en-US" altLang="ko-KR" dirty="0"/>
              <a:t>    # </a:t>
            </a:r>
            <a:r>
              <a:rPr lang="ko-KR" altLang="en-US" dirty="0"/>
              <a:t>패들을 </a:t>
            </a:r>
            <a:r>
              <a:rPr lang="en-US" altLang="ko-KR" dirty="0"/>
              <a:t>dx, </a:t>
            </a:r>
            <a:r>
              <a:rPr lang="en-US" altLang="ko-KR" dirty="0" err="1"/>
              <a:t>dy</a:t>
            </a:r>
            <a:r>
              <a:rPr lang="ko-KR" altLang="en-US" dirty="0"/>
              <a:t>만큼 이동한다</a:t>
            </a:r>
            <a:r>
              <a:rPr lang="en-US" altLang="ko-KR" dirty="0"/>
              <a:t>. </a:t>
            </a:r>
            <a:r>
              <a:rPr lang="ko-KR" altLang="en-US" dirty="0"/>
              <a:t>키보드 이벤트에서 호출된다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move(self, dx, </a:t>
            </a:r>
            <a:r>
              <a:rPr lang="en-US" altLang="ko-KR" dirty="0" err="1"/>
              <a:t>dy</a:t>
            </a:r>
            <a:r>
              <a:rPr lang="en-US" altLang="ko-KR" dirty="0"/>
              <a:t>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self.x</a:t>
            </a:r>
            <a:r>
              <a:rPr lang="en-US" altLang="ko-KR" dirty="0"/>
              <a:t> = </a:t>
            </a:r>
            <a:r>
              <a:rPr lang="en-US" altLang="ko-KR" dirty="0" err="1"/>
              <a:t>self.x</a:t>
            </a:r>
            <a:r>
              <a:rPr lang="en-US" altLang="ko-KR" dirty="0"/>
              <a:t> + dx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self.y</a:t>
            </a:r>
            <a:r>
              <a:rPr lang="en-US" altLang="ko-KR" dirty="0"/>
              <a:t> = </a:t>
            </a:r>
            <a:r>
              <a:rPr lang="en-US" altLang="ko-KR" dirty="0" err="1"/>
              <a:t>self.y</a:t>
            </a:r>
            <a:r>
              <a:rPr lang="en-US" altLang="ko-KR" dirty="0"/>
              <a:t> + </a:t>
            </a:r>
            <a:r>
              <a:rPr lang="en-US" altLang="ko-KR" dirty="0" err="1"/>
              <a:t>dy</a:t>
            </a:r>
            <a:endParaRPr lang="en-US" altLang="ko-KR" dirty="0"/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self.canvas.move</a:t>
            </a:r>
            <a:r>
              <a:rPr lang="en-US" altLang="ko-KR" dirty="0"/>
              <a:t>(</a:t>
            </a:r>
            <a:r>
              <a:rPr lang="en-US" altLang="ko-KR" dirty="0" err="1"/>
              <a:t>self.item</a:t>
            </a:r>
            <a:r>
              <a:rPr lang="en-US" altLang="ko-KR" dirty="0"/>
              <a:t>, dx, </a:t>
            </a:r>
            <a:r>
              <a:rPr lang="en-US" altLang="ko-KR" dirty="0" err="1"/>
              <a:t>dy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9843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3396</TotalTime>
  <Words>1289</Words>
  <Application>Microsoft Office PowerPoint</Application>
  <PresentationFormat>화면 슬라이드 쇼(4:3)</PresentationFormat>
  <Paragraphs>348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HY얕은샘물M</vt:lpstr>
      <vt:lpstr>굴림</vt:lpstr>
      <vt:lpstr>Arial</vt:lpstr>
      <vt:lpstr>Tw Cen MT</vt:lpstr>
      <vt:lpstr>Wingdings</vt:lpstr>
      <vt:lpstr>Wingdings 2</vt:lpstr>
      <vt:lpstr>가을</vt:lpstr>
      <vt:lpstr>13장 파이썬을 이용한 게임 작성 </vt:lpstr>
      <vt:lpstr>학습 목표</vt:lpstr>
      <vt:lpstr>이번 장에서 만들 프로그램</vt:lpstr>
      <vt:lpstr>tkinter를 이용한 벽돌깨기 게임 작성</vt:lpstr>
      <vt:lpstr>STEP #1: 화면을 작성해보자. </vt:lpstr>
      <vt:lpstr>STEP #2: Sprite 클래스를 정의해보자. </vt:lpstr>
      <vt:lpstr>STEP #2: Sprite 클래스를 정의해보자. </vt:lpstr>
      <vt:lpstr>STEP #3: Ball 클래스를 정의해보자. </vt:lpstr>
      <vt:lpstr>STEP #4: 패들을 화면에 그려보자. </vt:lpstr>
      <vt:lpstr>STEP #5: 벽돌을 화면에 그려보자. </vt:lpstr>
      <vt:lpstr>STEP #6: 여러 개의 벽돌을 생성하자. </vt:lpstr>
      <vt:lpstr>STEP #7: 패들을 움직이자. </vt:lpstr>
      <vt:lpstr>STEP #8: 충돌을 처리하자. </vt:lpstr>
      <vt:lpstr>STEP #8: 충돌을 처리하자. </vt:lpstr>
      <vt:lpstr>STEP #8: 충돌을 처리하자. </vt:lpstr>
      <vt:lpstr>STEP #8: 충돌을 처리하자. </vt:lpstr>
      <vt:lpstr>Lab: 두더지 게임</vt:lpstr>
      <vt:lpstr>두더지 게임의 사용자 인터페이스ㅡ</vt:lpstr>
      <vt:lpstr>Sol: 두더지 게임</vt:lpstr>
      <vt:lpstr>Sol: 두더지 게임</vt:lpstr>
      <vt:lpstr>Sol: 두더지 게임</vt:lpstr>
      <vt:lpstr>pygame을 이용한 게임 작성</vt:lpstr>
      <vt:lpstr>pygame 설치 </vt:lpstr>
      <vt:lpstr>STEP #1: 기본적인 pygame 프로그램</vt:lpstr>
      <vt:lpstr>STEP #1: 기본적인 pygame 프로그램</vt:lpstr>
      <vt:lpstr>실행 결과</vt:lpstr>
      <vt:lpstr>STEP #2: 게임 디자인</vt:lpstr>
      <vt:lpstr>게임 루프</vt:lpstr>
      <vt:lpstr>STEP #3: 우주선 움직이기</vt:lpstr>
      <vt:lpstr>STEP #3: 우주선 움직이기</vt:lpstr>
      <vt:lpstr>실행 결과</vt:lpstr>
      <vt:lpstr>STEP #4: 클래스로 만들어보자. </vt:lpstr>
      <vt:lpstr>STEP #4: 클래스로 만들어보자. </vt:lpstr>
      <vt:lpstr>STEP #5: 충돌을 처리하자. </vt:lpstr>
      <vt:lpstr>실행 결과</vt:lpstr>
      <vt:lpstr>Q &amp; 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신 동현</cp:lastModifiedBy>
  <cp:revision>1076</cp:revision>
  <dcterms:created xsi:type="dcterms:W3CDTF">2007-06-29T06:43:39Z</dcterms:created>
  <dcterms:modified xsi:type="dcterms:W3CDTF">2023-07-07T01:01:07Z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