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129BD-68B2-4338-9918-9C5E992CAF94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39B2E-115B-4E7E-8BB0-08CAC183AB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9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이미지 개체 틀 1">
            <a:extLst>
              <a:ext uri="{FF2B5EF4-FFF2-40B4-BE49-F238E27FC236}">
                <a16:creationId xmlns:a16="http://schemas.microsoft.com/office/drawing/2014/main" id="{02E799A9-C1B8-4651-95D9-9247745935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슬라이드 노트 개체 틀 2">
            <a:extLst>
              <a:ext uri="{FF2B5EF4-FFF2-40B4-BE49-F238E27FC236}">
                <a16:creationId xmlns:a16="http://schemas.microsoft.com/office/drawing/2014/main" id="{D0E795F7-B144-4E34-98CE-51B4ABA2A0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그럼 지금부터 대구대에서 준비한 </a:t>
            </a:r>
            <a:r>
              <a:rPr lang="en-US" altLang="ko-KR"/>
              <a:t>2012</a:t>
            </a:r>
            <a:r>
              <a:rPr lang="ko-KR" altLang="en-US"/>
              <a:t>년도 중소기업 계약학과 사업  </a:t>
            </a:r>
            <a:r>
              <a:rPr lang="en-US" altLang="ko-KR"/>
              <a:t>IT</a:t>
            </a:r>
            <a:r>
              <a:rPr lang="ko-KR" altLang="en-US"/>
              <a:t>융합학과 디지털사이니지전공 학부편입과정에 대해서 발표하도록 하겠습니다</a:t>
            </a:r>
            <a:r>
              <a:rPr lang="en-US" altLang="ko-KR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ko-KR" altLang="en-US"/>
              <a:t>저는 컴퓨터</a:t>
            </a:r>
            <a:r>
              <a:rPr lang="en-US" altLang="ko-KR"/>
              <a:t>IT</a:t>
            </a:r>
            <a:r>
              <a:rPr lang="ko-KR" altLang="en-US"/>
              <a:t>공학부 학부장을 맡고 있는 남영진입니다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9220" name="슬라이드 번호 개체 틀 3">
            <a:extLst>
              <a:ext uri="{FF2B5EF4-FFF2-40B4-BE49-F238E27FC236}">
                <a16:creationId xmlns:a16="http://schemas.microsoft.com/office/drawing/2014/main" id="{6268AC5C-86F3-4025-AF54-51C1B94D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039A2075-1DE2-4F1E-BF26-3136CE4F8E3A}" type="slidenum">
              <a:rPr lang="ko-KR" altLang="en-US" sz="1300">
                <a:latin typeface="굴림" panose="020B0600000101010101" pitchFamily="50" charset="-127"/>
                <a:ea typeface="굴림" panose="020B0600000101010101" pitchFamily="50" charset="-127"/>
              </a:rPr>
              <a:pPr eaLnBrk="1" hangingPunct="1">
                <a:spcBef>
                  <a:spcPct val="0"/>
                </a:spcBef>
              </a:pPr>
              <a:t>2</a:t>
            </a:fld>
            <a:endParaRPr lang="ko-KR" altLang="en-US" sz="130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64AA6-49CB-4523-9D7D-A03DB1D63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E2CAA49-1B09-4298-8F79-CE6FD5EEA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94E3FE-C28B-464A-83D3-C4CE3B4F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BB04CC-3730-496B-B7E5-5F770B30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EE2B87-42B9-4112-9E80-E1599A08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114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A140BA-F1ED-4C6B-A634-EC39CC287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9A1BBCA-190A-459B-A74F-88E0E0FB4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6154AF-3EE6-45C8-84BA-853FA5AE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81C441-B093-44CA-9310-A495DA6F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F8A455-A53A-4AE6-BD48-6AB84146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59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B5341C5-99F1-42DB-9B4A-616AA5FDE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A0CBE96-A5E0-475F-A605-676585985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0715BE-D9D5-4323-BDF3-32383FE0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4DD7FE-1C08-475F-B792-8E854E06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6D2F1A-6DB2-4572-A853-C71E67E4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65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72F560-5CE2-4EAA-95ED-A23EC6E7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83C36D-3083-49FC-BBFF-2D6292A82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1DFC2A-C810-46BD-8349-A281970A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A9B0AB-F84D-4D95-95F2-D8B2C560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85CD9D-E4A2-40E8-BAB0-A853807F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57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F98928-A053-4057-931B-C1D4B763D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D255887-A882-4D0F-B613-199F2768E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DC508E-1D45-45E5-B5EF-645890283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1029DE-24E7-40C6-9AC8-61612A97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80A1F7-2C2E-4DAC-8971-234F7957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3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35ECC-6219-420C-991E-5C45B4599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408748-A2E0-4227-877A-9686248FD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B9564C-52B5-4502-A361-E67F52FCE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3237F2-72F7-4B89-9036-3F3205370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D1915C-3805-40F8-9F36-B47C4A8B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3FA14DA-65BA-454C-8615-2D51AC9C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811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CD5A51-CC8F-433B-83DF-5D4F8262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8E70868-D466-4A40-BB46-488D1F270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B07C15-29E0-4E7F-9FED-417455D5C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C70DE6D-EB6C-4BB9-9127-C768D875A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0C02D1-29B1-491D-96FB-541623BD7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F39A938-0497-4125-A6D0-6E5FCCE0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1A29DF8-A86D-4B91-95A3-F1C90D59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D236FB4-8F30-499B-9F4F-543B6356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8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5405AB-DB03-4BD6-AD83-073EBD28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AF10C41-79FB-4410-8C40-067447CBE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DC652C-4C2B-4045-9B6A-01CFF2AE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E17FF86-5524-4D0C-A155-13C2BFEF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87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BDCFA12-A83C-484D-99C1-A5EE3F51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932EF7-9CFB-43F7-BE6F-F986D1A1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43209E3-B775-402F-8D70-EE79FAB2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23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7B42D5-835E-4ADD-9B72-E1BD29EF5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15EEAD-FB13-4357-B985-DCCC1163B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A2AC4D0-AC8B-4C9C-9B58-46B227562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D72170-4E57-4127-A441-B6E4CD12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448A7C-C770-47C9-87D7-89AB925BE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2EC426D-80F0-48E9-AA65-08520631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91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33E952-8BAD-4E6C-931F-F02DA558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A121E5C-D1DE-487E-9C49-26565C51D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5E0EC40-5F90-41C7-8CDD-A9654CDA2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3E06891-03AB-4C4C-8127-42D41D43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E394CC-B658-4509-9FE8-E8006FF3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043408-94D1-40CD-8072-4CFB4C80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C9A9BE1-660A-4E5D-8BE1-30677218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623C06-3EF2-44C4-B225-20347ABC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129F60-DFD6-4B9B-A2EB-A8A519AC3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BCCEF-3A95-4490-BA75-D800D2D4A741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FC238B-2BFC-4C1B-B555-251CB38F1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6E7663-E666-4374-B7D9-817CF78D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CED7-00B6-414B-AF3E-0B60A05709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5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889733-C541-490F-AE62-E4AAA9460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7688"/>
            <a:ext cx="9144000" cy="605769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2024</a:t>
            </a:r>
            <a:r>
              <a:rPr lang="ko-KR" altLang="en-US" sz="3600" dirty="0"/>
              <a:t>년 컴퓨터공학 졸업작품 발표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F216AA2-CDEA-43B3-9BC7-5A0E694F2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2024. 11. 13.</a:t>
            </a:r>
          </a:p>
          <a:p>
            <a:endParaRPr lang="en-US" altLang="ko-KR" dirty="0"/>
          </a:p>
          <a:p>
            <a:r>
              <a:rPr lang="ko-KR" altLang="en-US" dirty="0"/>
              <a:t>컴퓨터공학 전공 </a:t>
            </a:r>
            <a:r>
              <a:rPr lang="en-US" altLang="ko-KR" dirty="0"/>
              <a:t>4</a:t>
            </a:r>
            <a:r>
              <a:rPr lang="ko-KR" altLang="en-US" dirty="0"/>
              <a:t>학년</a:t>
            </a:r>
            <a:endParaRPr lang="en-US" altLang="ko-KR" dirty="0"/>
          </a:p>
          <a:p>
            <a:r>
              <a:rPr lang="ko-KR" altLang="en-US" dirty="0"/>
              <a:t>이름</a:t>
            </a:r>
            <a:r>
              <a:rPr lang="en-US" altLang="ko-KR" dirty="0"/>
              <a:t>: ***</a:t>
            </a:r>
            <a:endParaRPr lang="ko-KR" altLang="en-US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C93715-8721-4C3A-A6E5-FEF5DF15FDF1}"/>
              </a:ext>
            </a:extLst>
          </p:cNvPr>
          <p:cNvSpPr txBox="1">
            <a:spLocks/>
          </p:cNvSpPr>
          <p:nvPr/>
        </p:nvSpPr>
        <p:spPr>
          <a:xfrm>
            <a:off x="1524000" y="1912326"/>
            <a:ext cx="9144000" cy="6057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3600" dirty="0"/>
              <a:t>제목</a:t>
            </a:r>
            <a:r>
              <a:rPr lang="en-US" altLang="ko-KR" sz="3600" dirty="0"/>
              <a:t>: 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1276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1AA01AE-F279-4A20-9B2B-C19913023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4100" name="부제목 2">
            <a:extLst>
              <a:ext uri="{FF2B5EF4-FFF2-40B4-BE49-F238E27FC236}">
                <a16:creationId xmlns:a16="http://schemas.microsoft.com/office/drawing/2014/main" id="{4FB8F178-8EE7-49ED-AD02-AD2EBD619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313" y="1268761"/>
            <a:ext cx="8280400" cy="489709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ko-KR" altLang="en-US" sz="2800" dirty="0"/>
              <a:t>작품 주제 및 내용 소개 </a:t>
            </a:r>
            <a:r>
              <a:rPr lang="en-US" altLang="ko-KR" sz="2800" dirty="0"/>
              <a:t>– </a:t>
            </a:r>
            <a:r>
              <a:rPr lang="ko-KR" altLang="en-US" sz="2800" dirty="0"/>
              <a:t>자신이 한 일 </a:t>
            </a:r>
            <a:r>
              <a:rPr lang="en-US" altLang="ko-KR" sz="2800" dirty="0"/>
              <a:t>(2</a:t>
            </a:r>
            <a:r>
              <a:rPr lang="ko-KR" altLang="en-US" sz="2800" dirty="0"/>
              <a:t>분</a:t>
            </a:r>
            <a:r>
              <a:rPr lang="en-US" altLang="ko-KR" sz="2800" dirty="0"/>
              <a:t>)</a:t>
            </a:r>
          </a:p>
          <a:p>
            <a:pPr algn="l">
              <a:defRPr/>
            </a:pPr>
            <a:endParaRPr lang="en-US" altLang="ko-KR" sz="2000" dirty="0"/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ko-KR" altLang="en-US" sz="2800" dirty="0"/>
              <a:t>핵심 기술 및 작품 특징 </a:t>
            </a:r>
            <a:r>
              <a:rPr lang="en-US" altLang="ko-KR" sz="2800" dirty="0"/>
              <a:t>(2</a:t>
            </a:r>
            <a:r>
              <a:rPr lang="ko-KR" altLang="en-US" sz="2800" dirty="0"/>
              <a:t>분</a:t>
            </a:r>
            <a:r>
              <a:rPr lang="en-US" altLang="ko-KR" sz="2800" dirty="0"/>
              <a:t>)</a:t>
            </a:r>
          </a:p>
          <a:p>
            <a:pPr algn="l">
              <a:defRPr/>
            </a:pPr>
            <a:endParaRPr lang="en-US" altLang="ko-KR" sz="2800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ko-KR" altLang="en-US" sz="2800" dirty="0"/>
              <a:t>졸업작품 수행하면서 얻은 지식 또는 기술 </a:t>
            </a:r>
            <a:r>
              <a:rPr lang="en-US" altLang="ko-KR" sz="2800" dirty="0"/>
              <a:t>(1</a:t>
            </a:r>
            <a:r>
              <a:rPr lang="ko-KR" altLang="en-US" sz="2800" dirty="0"/>
              <a:t>분</a:t>
            </a:r>
            <a:r>
              <a:rPr lang="en-US" altLang="ko-KR" sz="2800" dirty="0"/>
              <a:t>)</a:t>
            </a:r>
          </a:p>
          <a:p>
            <a:pPr algn="l">
              <a:defRPr/>
            </a:pPr>
            <a:r>
              <a:rPr lang="en-US" altLang="ko-KR" sz="2800" dirty="0"/>
              <a:t>----------------------------------------------------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US" altLang="ko-KR" sz="2800" dirty="0"/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ko-KR" altLang="en-US" sz="2800" dirty="0"/>
              <a:t>질의 응답 및 향후 진로 </a:t>
            </a:r>
            <a:r>
              <a:rPr lang="en-US" altLang="ko-KR" sz="2800" dirty="0"/>
              <a:t>(3-5</a:t>
            </a:r>
            <a:r>
              <a:rPr lang="ko-KR" altLang="en-US" sz="2800" dirty="0"/>
              <a:t>분</a:t>
            </a:r>
            <a:r>
              <a:rPr lang="en-US" altLang="ko-KR" sz="2800" dirty="0"/>
              <a:t>)</a:t>
            </a:r>
            <a:endParaRPr lang="en-US" altLang="ko-KR" sz="2000" dirty="0"/>
          </a:p>
          <a:p>
            <a:pPr algn="l" eaLnBrk="1" hangingPunct="1">
              <a:buFont typeface="Arial" charset="0"/>
              <a:buNone/>
              <a:defRPr/>
            </a:pPr>
            <a:endParaRPr lang="en-US" altLang="ko-KR" sz="2000" dirty="0"/>
          </a:p>
          <a:p>
            <a:pPr algn="l" eaLnBrk="1" hangingPunct="1">
              <a:buFont typeface="Arial" charset="0"/>
              <a:buNone/>
              <a:defRPr/>
            </a:pPr>
            <a:endParaRPr lang="en-US" altLang="ko-KR" sz="2000" dirty="0"/>
          </a:p>
          <a:p>
            <a:pPr algn="l" eaLnBrk="1" hangingPunct="1">
              <a:buFont typeface="Arial" charset="0"/>
              <a:buNone/>
              <a:defRPr/>
            </a:pPr>
            <a:endParaRPr lang="en-US" altLang="ko-KR" sz="2000" dirty="0"/>
          </a:p>
        </p:txBody>
      </p:sp>
      <p:sp>
        <p:nvSpPr>
          <p:cNvPr id="5124" name="제목 1">
            <a:extLst>
              <a:ext uri="{FF2B5EF4-FFF2-40B4-BE49-F238E27FC236}">
                <a16:creationId xmlns:a16="http://schemas.microsoft.com/office/drawing/2014/main" id="{388909E1-FB08-4864-812D-80124431F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552" y="238107"/>
            <a:ext cx="7772400" cy="719138"/>
          </a:xfrm>
        </p:spPr>
        <p:txBody>
          <a:bodyPr/>
          <a:lstStyle/>
          <a:p>
            <a:pPr eaLnBrk="1" hangingPunct="1"/>
            <a:r>
              <a:rPr lang="ko-KR" altLang="en-US" sz="3200" b="1" dirty="0">
                <a:solidFill>
                  <a:srgbClr val="000099"/>
                </a:solidFill>
              </a:rPr>
              <a:t>졸업작품 발표 포함 내용 </a:t>
            </a:r>
            <a:r>
              <a:rPr lang="en-US" altLang="ko-KR" sz="3200" b="1" dirty="0">
                <a:solidFill>
                  <a:srgbClr val="000099"/>
                </a:solidFill>
              </a:rPr>
              <a:t>(</a:t>
            </a:r>
            <a:r>
              <a:rPr lang="ko-KR" altLang="en-US" sz="3200" b="1" dirty="0">
                <a:solidFill>
                  <a:srgbClr val="000099"/>
                </a:solidFill>
              </a:rPr>
              <a:t>시간 포함</a:t>
            </a:r>
            <a:r>
              <a:rPr lang="en-US" altLang="ko-KR" sz="3200" b="1" dirty="0">
                <a:solidFill>
                  <a:srgbClr val="000099"/>
                </a:solidFill>
              </a:rPr>
              <a:t>)</a:t>
            </a:r>
            <a:endParaRPr lang="ko-KR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</Words>
  <Application>Microsoft Office PowerPoint</Application>
  <PresentationFormat>와이드스크린</PresentationFormat>
  <Paragraphs>19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2024년 컴퓨터공학 졸업작품 발표</vt:lpstr>
      <vt:lpstr>졸업작품 발표 포함 내용 (시간 포함)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2024년 컴퓨터공학 졸업작품 발표</dc:title>
  <dc:creator>Jongwan Kim</dc:creator>
  <cp:lastModifiedBy>Jongwan Kim</cp:lastModifiedBy>
  <cp:revision>2</cp:revision>
  <dcterms:created xsi:type="dcterms:W3CDTF">2024-10-12T06:28:32Z</dcterms:created>
  <dcterms:modified xsi:type="dcterms:W3CDTF">2024-10-12T06:36:10Z</dcterms:modified>
</cp:coreProperties>
</file>