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06D0-1928-43BB-ADB7-442EF3661FFB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55F3-8D83-48CD-A133-156DBA0912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76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06D0-1928-43BB-ADB7-442EF3661FFB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55F3-8D83-48CD-A133-156DBA0912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40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06D0-1928-43BB-ADB7-442EF3661FFB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55F3-8D83-48CD-A133-156DBA0912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93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06D0-1928-43BB-ADB7-442EF3661FFB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55F3-8D83-48CD-A133-156DBA0912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06D0-1928-43BB-ADB7-442EF3661FFB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55F3-8D83-48CD-A133-156DBA0912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13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06D0-1928-43BB-ADB7-442EF3661FFB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55F3-8D83-48CD-A133-156DBA0912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67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06D0-1928-43BB-ADB7-442EF3661FFB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55F3-8D83-48CD-A133-156DBA0912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53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06D0-1928-43BB-ADB7-442EF3661FFB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55F3-8D83-48CD-A133-156DBA0912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850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06D0-1928-43BB-ADB7-442EF3661FFB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55F3-8D83-48CD-A133-156DBA0912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089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06D0-1928-43BB-ADB7-442EF3661FFB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55F3-8D83-48CD-A133-156DBA0912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03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06D0-1928-43BB-ADB7-442EF3661FFB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55F3-8D83-48CD-A133-156DBA0912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70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06D0-1928-43BB-ADB7-442EF3661FFB}" type="datetimeFigureOut">
              <a:rPr lang="ko-KR" altLang="en-US" smtClean="0"/>
              <a:t>2021-09-28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955F3-8D83-48CD-A133-156DBA0912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13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0245" y="2867186"/>
            <a:ext cx="804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/>
              <a:t>비교과</a:t>
            </a:r>
            <a:r>
              <a:rPr lang="ko-KR" altLang="en-US" sz="4000" b="1" dirty="0" smtClean="0"/>
              <a:t> 프로그램 신청 방법 안내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893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454" y="232437"/>
            <a:ext cx="951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1. </a:t>
            </a:r>
            <a:r>
              <a:rPr lang="ko-KR" altLang="en-US" sz="3200" b="1" dirty="0" smtClean="0"/>
              <a:t>대구대학교 메인 홈페이지 </a:t>
            </a:r>
            <a:r>
              <a:rPr lang="en-US" altLang="ko-KR" sz="3200" b="1" dirty="0" smtClean="0"/>
              <a:t>- </a:t>
            </a:r>
            <a:r>
              <a:rPr lang="ko-KR" altLang="en-US" sz="3200" b="1" dirty="0" smtClean="0"/>
              <a:t>비교과시스템</a:t>
            </a:r>
            <a:endParaRPr lang="ko-KR" altLang="en-US" sz="32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212"/>
            <a:ext cx="12192000" cy="599872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656162" y="5532896"/>
            <a:ext cx="976394" cy="1053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92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212"/>
            <a:ext cx="12192000" cy="6040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461" y="232437"/>
            <a:ext cx="951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2. </a:t>
            </a:r>
            <a:r>
              <a:rPr lang="ko-KR" altLang="en-US" sz="3200" b="1" dirty="0" smtClean="0"/>
              <a:t>비교과시스템 접속 </a:t>
            </a:r>
            <a:r>
              <a:rPr lang="en-US" altLang="ko-KR" sz="3200" b="1" dirty="0" smtClean="0"/>
              <a:t>- </a:t>
            </a:r>
            <a:r>
              <a:rPr lang="ko-KR" altLang="en-US" sz="3200" b="1" dirty="0" smtClean="0"/>
              <a:t>로그인 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7673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8" r="19407"/>
          <a:stretch/>
        </p:blipFill>
        <p:spPr>
          <a:xfrm>
            <a:off x="0" y="830495"/>
            <a:ext cx="6152827" cy="602750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9" r="19406"/>
          <a:stretch/>
        </p:blipFill>
        <p:spPr>
          <a:xfrm>
            <a:off x="5961681" y="731805"/>
            <a:ext cx="6230319" cy="6126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966" y="147030"/>
            <a:ext cx="951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3</a:t>
            </a:r>
            <a:r>
              <a:rPr lang="en-US" altLang="ko-KR" sz="3200" b="1" dirty="0" smtClean="0"/>
              <a:t>. </a:t>
            </a:r>
            <a:r>
              <a:rPr lang="ko-KR" altLang="en-US" sz="3200" b="1" dirty="0" smtClean="0"/>
              <a:t>전체 단과대학 </a:t>
            </a:r>
            <a:r>
              <a:rPr lang="en-US" altLang="ko-KR" sz="3200" b="1" dirty="0" smtClean="0"/>
              <a:t>– </a:t>
            </a:r>
            <a:r>
              <a:rPr lang="ko-KR" altLang="en-US" sz="3200" b="1" dirty="0" err="1" smtClean="0"/>
              <a:t>행정대학</a:t>
            </a:r>
            <a:r>
              <a:rPr lang="ko-KR" altLang="en-US" sz="3200" b="1" dirty="0" smtClean="0"/>
              <a:t> 클릭</a:t>
            </a:r>
            <a:endParaRPr lang="ko-KR" altLang="en-US" sz="3200" b="1" dirty="0"/>
          </a:p>
        </p:txBody>
      </p:sp>
      <p:sp>
        <p:nvSpPr>
          <p:cNvPr id="7" name="직사각형 6"/>
          <p:cNvSpPr/>
          <p:nvPr/>
        </p:nvSpPr>
        <p:spPr>
          <a:xfrm>
            <a:off x="123985" y="2975676"/>
            <a:ext cx="1115879" cy="6199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52827" y="4181961"/>
            <a:ext cx="1115879" cy="2970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53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520"/>
            <a:ext cx="12192000" cy="6079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966" y="147030"/>
            <a:ext cx="951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4. </a:t>
            </a:r>
            <a:r>
              <a:rPr lang="ko-KR" altLang="en-US" sz="3200" b="1" dirty="0" err="1" smtClean="0"/>
              <a:t>자신감활활</a:t>
            </a:r>
            <a:r>
              <a:rPr lang="en-US" altLang="ko-KR" sz="3200" b="1" dirty="0" smtClean="0"/>
              <a:t>-</a:t>
            </a:r>
            <a:r>
              <a:rPr lang="ko-KR" altLang="en-US" sz="3200" b="1" dirty="0" err="1" smtClean="0"/>
              <a:t>취업든든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/>
              <a:t>[DU Mentor day] </a:t>
            </a:r>
            <a:r>
              <a:rPr lang="ko-KR" altLang="en-US" sz="3200" b="1" dirty="0" smtClean="0"/>
              <a:t>클릭</a:t>
            </a:r>
            <a:endParaRPr lang="ko-KR" altLang="en-US" sz="3200" b="1" dirty="0"/>
          </a:p>
        </p:txBody>
      </p:sp>
      <p:sp>
        <p:nvSpPr>
          <p:cNvPr id="4" name="직사각형 3"/>
          <p:cNvSpPr/>
          <p:nvPr/>
        </p:nvSpPr>
        <p:spPr>
          <a:xfrm>
            <a:off x="2309246" y="2107771"/>
            <a:ext cx="1968286" cy="28516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51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500" r="26271" b="-500"/>
          <a:stretch/>
        </p:blipFill>
        <p:spPr>
          <a:xfrm>
            <a:off x="0" y="731805"/>
            <a:ext cx="6059837" cy="612803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9" r="26144"/>
          <a:stretch/>
        </p:blipFill>
        <p:spPr>
          <a:xfrm>
            <a:off x="6059837" y="731805"/>
            <a:ext cx="6044339" cy="612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966" y="147030"/>
            <a:ext cx="1179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5. </a:t>
            </a:r>
            <a:r>
              <a:rPr lang="ko-KR" altLang="en-US" sz="3200" b="1" dirty="0" smtClean="0"/>
              <a:t>신청 </a:t>
            </a:r>
            <a:r>
              <a:rPr lang="en-US" altLang="ko-KR" sz="3200" b="1" dirty="0" smtClean="0"/>
              <a:t>–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9.29(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수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) 09:00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부터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10.05(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화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) 18:00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까지 </a:t>
            </a:r>
            <a:r>
              <a:rPr lang="ko-KR" altLang="en-US" sz="3200" b="1" dirty="0" smtClean="0"/>
              <a:t>가능</a:t>
            </a:r>
            <a:endParaRPr lang="ko-KR" altLang="en-US" sz="3200" b="1" dirty="0"/>
          </a:p>
        </p:txBody>
      </p:sp>
      <p:sp>
        <p:nvSpPr>
          <p:cNvPr id="5" name="직사각형 4"/>
          <p:cNvSpPr/>
          <p:nvPr/>
        </p:nvSpPr>
        <p:spPr>
          <a:xfrm>
            <a:off x="2851687" y="5408908"/>
            <a:ext cx="1968286" cy="5734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127569" y="6351352"/>
            <a:ext cx="1815886" cy="4446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165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</Words>
  <Application>Microsoft Office PowerPoint</Application>
  <PresentationFormat>와이드스크린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4</cp:revision>
  <dcterms:created xsi:type="dcterms:W3CDTF">2021-09-28T02:41:21Z</dcterms:created>
  <dcterms:modified xsi:type="dcterms:W3CDTF">2021-09-28T02:47:11Z</dcterms:modified>
</cp:coreProperties>
</file>