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0038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7576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482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6399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53644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3650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222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3650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발생생물학 및 실험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544614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먼역학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</a:t>
            </a:r>
            <a:r>
              <a:rPr lang="ko-KR" altLang="en-US" sz="1100" smtClean="0"/>
              <a:t>나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536502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동물분류학탐구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544614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상태학탐구 및 실험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536502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동물야외실습교육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53650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544614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617117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담수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448270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</a:t>
            </a:r>
            <a:r>
              <a:rPr lang="ko-KR" altLang="en-US" sz="1100" smtClean="0"/>
              <a:t>구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45638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44827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식물형태학 및 실험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45638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계통학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3600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368150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36815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일반생물학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54411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생명과학사 및 철학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552231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624734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생명과학개념지도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632846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생명과학교육논술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624734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생명과학교재연구및지도법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632846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생명과학현장교육세미나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455887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</a:t>
            </a:r>
            <a:r>
              <a:rPr lang="ko-KR" altLang="en-US" sz="1100" smtClean="0"/>
              <a:t>구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46399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455887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생명과학탐구지도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46399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생명과학학습이론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2007" y="1008212"/>
            <a:ext cx="223640" cy="216024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동물학</a:t>
            </a:r>
            <a:r>
              <a:rPr lang="en-US" altLang="ko-KR" sz="1100" smtClean="0"/>
              <a:t> </a:t>
            </a:r>
            <a:r>
              <a:rPr lang="ko-KR" altLang="en-US" sz="1100" smtClean="0"/>
              <a:t>영역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72007" y="3384476"/>
            <a:ext cx="223640" cy="136815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식물학 영역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454411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5552231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유전공학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6624734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7632846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45588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46399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생명공학실험교육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3676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137576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</a:t>
            </a:r>
            <a:r>
              <a:rPr lang="ko-KR" altLang="en-US" sz="1100" smtClean="0"/>
              <a:t>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2463504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</a:t>
            </a:r>
            <a:r>
              <a:rPr lang="ko-KR" altLang="en-US" sz="1100" smtClean="0"/>
              <a:t>구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3471616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3463999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3463999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64046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72007" y="4968652"/>
            <a:ext cx="223640" cy="302433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미시생물학 영역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9623" y="8209012"/>
            <a:ext cx="216024" cy="129614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생물교육학 영역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120</Words>
  <Application>Microsoft Office PowerPoint</Application>
  <PresentationFormat>사용자 지정</PresentationFormat>
  <Paragraphs>81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68</cp:revision>
  <dcterms:created xsi:type="dcterms:W3CDTF">2011-03-08T06:22:35Z</dcterms:created>
  <dcterms:modified xsi:type="dcterms:W3CDTF">2011-06-27T06:32:01Z</dcterms:modified>
</cp:coreProperties>
</file>