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626" y="66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2012-12-04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2012-12-04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2012-12-04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2012-12-04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377180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360038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375765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465412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4482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463997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53644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36502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52229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1876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24734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0461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536502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발생생물학및실험</a:t>
            </a:r>
            <a:endParaRPr lang="en-US" altLang="ko-KR" sz="1100" dirty="0" smtClean="0"/>
          </a:p>
        </p:txBody>
      </p:sp>
      <p:sp>
        <p:nvSpPr>
          <p:cNvPr id="188" name="직사각형 187"/>
          <p:cNvSpPr/>
          <p:nvPr/>
        </p:nvSpPr>
        <p:spPr>
          <a:xfrm>
            <a:off x="5544614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</p:txBody>
      </p:sp>
      <p:sp>
        <p:nvSpPr>
          <p:cNvPr id="191" name="직사각형 190"/>
          <p:cNvSpPr/>
          <p:nvPr/>
        </p:nvSpPr>
        <p:spPr>
          <a:xfrm>
            <a:off x="6617117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면역학</a:t>
            </a:r>
            <a:endParaRPr lang="en-US" altLang="ko-KR" sz="1100" dirty="0" smtClean="0"/>
          </a:p>
        </p:txBody>
      </p:sp>
      <p:sp>
        <p:nvSpPr>
          <p:cNvPr id="193" name="직사각형 192"/>
          <p:cNvSpPr/>
          <p:nvPr/>
        </p:nvSpPr>
        <p:spPr>
          <a:xfrm>
            <a:off x="7625229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78" name="직사각형 77"/>
          <p:cNvSpPr/>
          <p:nvPr/>
        </p:nvSpPr>
        <p:spPr>
          <a:xfrm>
            <a:off x="4536502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동물분류학탐구</a:t>
            </a:r>
            <a:endParaRPr lang="en-US" altLang="ko-KR" sz="1100" smtClean="0"/>
          </a:p>
        </p:txBody>
      </p:sp>
      <p:sp>
        <p:nvSpPr>
          <p:cNvPr id="79" name="직사각형 78"/>
          <p:cNvSpPr/>
          <p:nvPr/>
        </p:nvSpPr>
        <p:spPr>
          <a:xfrm>
            <a:off x="5544614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생태학탐구및실험</a:t>
            </a:r>
            <a:endParaRPr lang="en-US" altLang="ko-KR" sz="11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4536502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동물야외실습교육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536502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식물학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실험교육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5544614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6617117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특론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7625229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담수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448270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탐구</a:t>
            </a:r>
            <a:endParaRPr lang="en-US" altLang="ko-KR" sz="1100" smtClean="0"/>
          </a:p>
        </p:txBody>
      </p:sp>
      <p:sp>
        <p:nvSpPr>
          <p:cNvPr id="46" name="직사각형 45"/>
          <p:cNvSpPr/>
          <p:nvPr/>
        </p:nvSpPr>
        <p:spPr>
          <a:xfrm>
            <a:off x="3456382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실험교육</a:t>
            </a:r>
            <a:endParaRPr lang="en-US" altLang="ko-KR" sz="1100" smtClean="0"/>
          </a:p>
        </p:txBody>
      </p:sp>
      <p:sp>
        <p:nvSpPr>
          <p:cNvPr id="51" name="직사각형 50"/>
          <p:cNvSpPr/>
          <p:nvPr/>
        </p:nvSpPr>
        <p:spPr>
          <a:xfrm>
            <a:off x="2448270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식물형태학및실험</a:t>
            </a:r>
            <a:endParaRPr lang="en-US" altLang="ko-KR" sz="1100" dirty="0" smtClean="0"/>
          </a:p>
        </p:txBody>
      </p:sp>
      <p:sp>
        <p:nvSpPr>
          <p:cNvPr id="52" name="직사각형 51"/>
          <p:cNvSpPr/>
          <p:nvPr/>
        </p:nvSpPr>
        <p:spPr>
          <a:xfrm>
            <a:off x="3456382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식물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계통학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탐구</a:t>
            </a:r>
            <a:endParaRPr lang="en-US" altLang="ko-KR" sz="1100" dirty="0" smtClean="0"/>
          </a:p>
        </p:txBody>
      </p:sp>
      <p:sp>
        <p:nvSpPr>
          <p:cNvPr id="53" name="직사각형 52"/>
          <p:cNvSpPr/>
          <p:nvPr/>
        </p:nvSpPr>
        <p:spPr>
          <a:xfrm>
            <a:off x="360038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r>
              <a:rPr lang="en-US" altLang="ko-KR" sz="1100" smtClean="0"/>
              <a:t>(1)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1368150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r>
              <a:rPr lang="en-US" altLang="ko-KR" sz="1100" smtClean="0"/>
              <a:t>(2)</a:t>
            </a:r>
          </a:p>
        </p:txBody>
      </p:sp>
      <p:sp>
        <p:nvSpPr>
          <p:cNvPr id="60" name="직사각형 59"/>
          <p:cNvSpPr/>
          <p:nvPr/>
        </p:nvSpPr>
        <p:spPr>
          <a:xfrm>
            <a:off x="1368150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생물학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4544119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생명과학사및철학</a:t>
            </a:r>
            <a:endParaRPr lang="en-US" altLang="ko-KR" sz="1100" dirty="0" smtClean="0"/>
          </a:p>
        </p:txBody>
      </p:sp>
      <p:sp>
        <p:nvSpPr>
          <p:cNvPr id="66" name="직사각형 65"/>
          <p:cNvSpPr/>
          <p:nvPr/>
        </p:nvSpPr>
        <p:spPr>
          <a:xfrm>
            <a:off x="5552231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6624734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생명과학개념지도</a:t>
            </a:r>
            <a:endParaRPr lang="en-US" altLang="ko-KR" sz="1100" smtClean="0"/>
          </a:p>
        </p:txBody>
      </p:sp>
      <p:sp>
        <p:nvSpPr>
          <p:cNvPr id="68" name="직사각형 67"/>
          <p:cNvSpPr/>
          <p:nvPr/>
        </p:nvSpPr>
        <p:spPr>
          <a:xfrm>
            <a:off x="7632846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생명과학교육논술</a:t>
            </a:r>
            <a:endParaRPr lang="en-US" altLang="ko-KR" sz="1100" smtClean="0"/>
          </a:p>
        </p:txBody>
      </p:sp>
      <p:sp>
        <p:nvSpPr>
          <p:cNvPr id="71" name="직사각형 70"/>
          <p:cNvSpPr/>
          <p:nvPr/>
        </p:nvSpPr>
        <p:spPr>
          <a:xfrm>
            <a:off x="6624734" y="90011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생명과학교재연구및지도법</a:t>
            </a:r>
            <a:endParaRPr lang="en-US" altLang="ko-KR" sz="1100" smtClean="0"/>
          </a:p>
        </p:txBody>
      </p:sp>
      <p:sp>
        <p:nvSpPr>
          <p:cNvPr id="72" name="직사각형 71"/>
          <p:cNvSpPr/>
          <p:nvPr/>
        </p:nvSpPr>
        <p:spPr>
          <a:xfrm>
            <a:off x="7632846" y="90011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생명과학현장교육세미나</a:t>
            </a:r>
            <a:endParaRPr lang="en-US" altLang="ko-KR" sz="1100" smtClean="0"/>
          </a:p>
        </p:txBody>
      </p:sp>
      <p:sp>
        <p:nvSpPr>
          <p:cNvPr id="82" name="직사각형 81"/>
          <p:cNvSpPr/>
          <p:nvPr/>
        </p:nvSpPr>
        <p:spPr>
          <a:xfrm>
            <a:off x="2455887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야생화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탐구</a:t>
            </a:r>
            <a:endParaRPr lang="en-US" altLang="ko-KR" sz="1100" smtClean="0"/>
          </a:p>
        </p:txBody>
      </p:sp>
      <p:sp>
        <p:nvSpPr>
          <p:cNvPr id="83" name="직사각형 82"/>
          <p:cNvSpPr/>
          <p:nvPr/>
        </p:nvSpPr>
        <p:spPr>
          <a:xfrm>
            <a:off x="3463999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실험교육</a:t>
            </a:r>
            <a:endParaRPr lang="en-US" altLang="ko-KR" sz="1100" smtClean="0"/>
          </a:p>
        </p:txBody>
      </p:sp>
      <p:sp>
        <p:nvSpPr>
          <p:cNvPr id="84" name="직사각형 83"/>
          <p:cNvSpPr/>
          <p:nvPr/>
        </p:nvSpPr>
        <p:spPr>
          <a:xfrm>
            <a:off x="2455887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생명과학탐구지도</a:t>
            </a:r>
            <a:endParaRPr lang="en-US" altLang="ko-KR" sz="1100" smtClean="0"/>
          </a:p>
        </p:txBody>
      </p:sp>
      <p:sp>
        <p:nvSpPr>
          <p:cNvPr id="90" name="직사각형 89"/>
          <p:cNvSpPr/>
          <p:nvPr/>
        </p:nvSpPr>
        <p:spPr>
          <a:xfrm>
            <a:off x="3463999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생명과학학습이론</a:t>
            </a:r>
            <a:endParaRPr lang="en-US" altLang="ko-KR" sz="1100" smtClean="0"/>
          </a:p>
        </p:txBody>
      </p:sp>
      <p:sp>
        <p:nvSpPr>
          <p:cNvPr id="166" name="직사각형 165"/>
          <p:cNvSpPr/>
          <p:nvPr/>
        </p:nvSpPr>
        <p:spPr>
          <a:xfrm>
            <a:off x="72007" y="1008212"/>
            <a:ext cx="223640" cy="216024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smtClean="0"/>
              <a:t>동물학</a:t>
            </a:r>
            <a:r>
              <a:rPr lang="en-US" altLang="ko-KR" sz="1100" smtClean="0"/>
              <a:t> </a:t>
            </a:r>
            <a:r>
              <a:rPr lang="ko-KR" altLang="en-US" sz="1100" smtClean="0"/>
              <a:t>영역</a:t>
            </a:r>
            <a:endParaRPr lang="en-US" altLang="ko-KR" sz="1100" smtClean="0"/>
          </a:p>
        </p:txBody>
      </p:sp>
      <p:sp>
        <p:nvSpPr>
          <p:cNvPr id="167" name="직사각형 166"/>
          <p:cNvSpPr/>
          <p:nvPr/>
        </p:nvSpPr>
        <p:spPr>
          <a:xfrm>
            <a:off x="72007" y="3384476"/>
            <a:ext cx="223640" cy="1368152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smtClean="0"/>
              <a:t>식물학 영역</a:t>
            </a:r>
            <a:endParaRPr lang="en-US" altLang="ko-KR" sz="1100" smtClean="0"/>
          </a:p>
        </p:txBody>
      </p:sp>
      <p:sp>
        <p:nvSpPr>
          <p:cNvPr id="169" name="직사각형 168"/>
          <p:cNvSpPr/>
          <p:nvPr/>
        </p:nvSpPr>
        <p:spPr>
          <a:xfrm>
            <a:off x="4544119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유전학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5552231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유전공학</a:t>
            </a:r>
            <a:endParaRPr lang="en-US" altLang="ko-KR" sz="1100" smtClean="0"/>
          </a:p>
        </p:txBody>
      </p:sp>
      <p:sp>
        <p:nvSpPr>
          <p:cNvPr id="171" name="직사각형 170"/>
          <p:cNvSpPr/>
          <p:nvPr/>
        </p:nvSpPr>
        <p:spPr>
          <a:xfrm>
            <a:off x="6624734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분자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endParaRPr lang="en-US" altLang="ko-KR" sz="1100" smtClean="0"/>
          </a:p>
        </p:txBody>
      </p:sp>
      <p:sp>
        <p:nvSpPr>
          <p:cNvPr id="173" name="직사각형 172"/>
          <p:cNvSpPr/>
          <p:nvPr/>
        </p:nvSpPr>
        <p:spPr>
          <a:xfrm>
            <a:off x="7632846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유전학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2455887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미생물학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3463999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생명공학실험교육</a:t>
            </a:r>
            <a:endParaRPr lang="en-US" altLang="ko-KR" sz="1100" smtClean="0"/>
          </a:p>
        </p:txBody>
      </p:sp>
      <p:sp>
        <p:nvSpPr>
          <p:cNvPr id="180" name="직사각형 179"/>
          <p:cNvSpPr/>
          <p:nvPr/>
        </p:nvSpPr>
        <p:spPr>
          <a:xfrm>
            <a:off x="367655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r>
              <a:rPr lang="en-US" altLang="ko-KR" sz="1100" smtClean="0"/>
              <a:t>(1)</a:t>
            </a:r>
          </a:p>
        </p:txBody>
      </p:sp>
      <p:sp>
        <p:nvSpPr>
          <p:cNvPr id="183" name="직사각형 182"/>
          <p:cNvSpPr/>
          <p:nvPr/>
        </p:nvSpPr>
        <p:spPr>
          <a:xfrm>
            <a:off x="1375767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r>
              <a:rPr lang="en-US" altLang="ko-KR" sz="1100" smtClean="0"/>
              <a:t>(2)</a:t>
            </a:r>
          </a:p>
        </p:txBody>
      </p:sp>
      <p:sp>
        <p:nvSpPr>
          <p:cNvPr id="196" name="직사각형 195"/>
          <p:cNvSpPr/>
          <p:nvPr/>
        </p:nvSpPr>
        <p:spPr>
          <a:xfrm>
            <a:off x="2463504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야생화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탐구</a:t>
            </a:r>
            <a:endParaRPr lang="en-US" altLang="ko-KR" sz="1100" smtClean="0"/>
          </a:p>
        </p:txBody>
      </p:sp>
      <p:sp>
        <p:nvSpPr>
          <p:cNvPr id="197" name="직사각형 196"/>
          <p:cNvSpPr/>
          <p:nvPr/>
        </p:nvSpPr>
        <p:spPr>
          <a:xfrm>
            <a:off x="3471616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실험교육</a:t>
            </a:r>
            <a:endParaRPr lang="en-US" altLang="ko-KR" sz="1100" smtClean="0"/>
          </a:p>
        </p:txBody>
      </p:sp>
      <p:sp>
        <p:nvSpPr>
          <p:cNvPr id="200" name="직사각형 199"/>
          <p:cNvSpPr/>
          <p:nvPr/>
        </p:nvSpPr>
        <p:spPr>
          <a:xfrm>
            <a:off x="3463999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endParaRPr lang="en-US" altLang="ko-KR" sz="1100" smtClean="0"/>
          </a:p>
        </p:txBody>
      </p:sp>
      <p:sp>
        <p:nvSpPr>
          <p:cNvPr id="201" name="직사각형 200"/>
          <p:cNvSpPr/>
          <p:nvPr/>
        </p:nvSpPr>
        <p:spPr>
          <a:xfrm>
            <a:off x="3463999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생화학</a:t>
            </a:r>
            <a:endParaRPr lang="en-US" altLang="ko-KR" sz="1100" smtClean="0"/>
          </a:p>
        </p:txBody>
      </p:sp>
      <p:sp>
        <p:nvSpPr>
          <p:cNvPr id="202" name="직사각형 201"/>
          <p:cNvSpPr/>
          <p:nvPr/>
        </p:nvSpPr>
        <p:spPr>
          <a:xfrm>
            <a:off x="7640463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203" name="직사각형 202"/>
          <p:cNvSpPr/>
          <p:nvPr/>
        </p:nvSpPr>
        <p:spPr>
          <a:xfrm>
            <a:off x="72007" y="4968652"/>
            <a:ext cx="223640" cy="302433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smtClean="0"/>
              <a:t>미시생물학 영역</a:t>
            </a:r>
            <a:endParaRPr lang="en-US" altLang="ko-KR" sz="1100" smtClean="0"/>
          </a:p>
        </p:txBody>
      </p:sp>
      <p:sp>
        <p:nvSpPr>
          <p:cNvPr id="204" name="직사각형 203"/>
          <p:cNvSpPr/>
          <p:nvPr/>
        </p:nvSpPr>
        <p:spPr>
          <a:xfrm>
            <a:off x="79623" y="8209012"/>
            <a:ext cx="216024" cy="1296144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smtClean="0"/>
              <a:t>생물교육학 영역</a:t>
            </a:r>
            <a:endParaRPr lang="en-US" altLang="ko-KR" sz="1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113</Words>
  <Application>Microsoft Office PowerPoint</Application>
  <PresentationFormat>사용자 지정</PresentationFormat>
  <Paragraphs>82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69</cp:revision>
  <dcterms:created xsi:type="dcterms:W3CDTF">2011-03-08T06:22:35Z</dcterms:created>
  <dcterms:modified xsi:type="dcterms:W3CDTF">2012-12-04T07:33:16Z</dcterms:modified>
</cp:coreProperties>
</file>