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75" r:id="rId3"/>
    <p:sldId id="293" r:id="rId4"/>
    <p:sldId id="274" r:id="rId5"/>
    <p:sldId id="276" r:id="rId6"/>
    <p:sldId id="284" r:id="rId7"/>
    <p:sldId id="277" r:id="rId8"/>
    <p:sldId id="285" r:id="rId9"/>
    <p:sldId id="278" r:id="rId10"/>
    <p:sldId id="286" r:id="rId11"/>
    <p:sldId id="279" r:id="rId12"/>
    <p:sldId id="287" r:id="rId13"/>
    <p:sldId id="288" r:id="rId14"/>
    <p:sldId id="280" r:id="rId15"/>
    <p:sldId id="289" r:id="rId16"/>
    <p:sldId id="281" r:id="rId17"/>
    <p:sldId id="282" r:id="rId18"/>
    <p:sldId id="290" r:id="rId19"/>
    <p:sldId id="283" r:id="rId20"/>
    <p:sldId id="291" r:id="rId21"/>
    <p:sldId id="292" r:id="rId22"/>
    <p:sldId id="294" r:id="rId23"/>
  </p:sldIdLst>
  <p:sldSz cx="12192000" cy="6858000"/>
  <p:notesSz cx="6858000" cy="9144000"/>
  <p:embeddedFontLst>
    <p:embeddedFont>
      <p:font typeface="210 콤퓨타세탁 L" panose="02020603020101020101" pitchFamily="18" charset="-127"/>
      <p:regular r:id="rId24"/>
    </p:embeddedFont>
    <p:embeddedFont>
      <p:font typeface="210 콤퓨타세탁 R" panose="02020603020101020101" pitchFamily="18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9CC"/>
    <a:srgbClr val="EBEBED"/>
    <a:srgbClr val="C58BE9"/>
    <a:srgbClr val="B76FE3"/>
    <a:srgbClr val="F9BFC7"/>
    <a:srgbClr val="F59DAA"/>
    <a:srgbClr val="EC4A63"/>
    <a:srgbClr val="F29343"/>
    <a:srgbClr val="565658"/>
    <a:srgbClr val="F7D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68" autoAdjust="0"/>
    <p:restoredTop sz="96391" autoAdjust="0"/>
  </p:normalViewPr>
  <p:slideViewPr>
    <p:cSldViewPr snapToGrid="0" showGuides="1">
      <p:cViewPr varScale="1">
        <p:scale>
          <a:sx n="86" d="100"/>
          <a:sy n="86" d="100"/>
        </p:scale>
        <p:origin x="163" y="53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29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3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47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9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40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20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6A62-4D8D-4B4A-8FC1-B2FB5A3CC144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5B32-80EB-4DFE-A990-5B19CB0B7D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3309257" y="2493042"/>
            <a:ext cx="5573486" cy="1450907"/>
            <a:chOff x="3309692" y="3677660"/>
            <a:chExt cx="5573486" cy="1450907"/>
          </a:xfrm>
        </p:grpSpPr>
        <p:cxnSp>
          <p:nvCxnSpPr>
            <p:cNvPr id="5" name="직선 연결선 4"/>
            <p:cNvCxnSpPr/>
            <p:nvPr/>
          </p:nvCxnSpPr>
          <p:spPr>
            <a:xfrm flipV="1">
              <a:off x="3309692" y="3819669"/>
              <a:ext cx="1889550" cy="188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48843" y="4046992"/>
              <a:ext cx="5214889" cy="76944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rgbClr val="2BA3DA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생</a:t>
              </a:r>
              <a:r>
                <a:rPr lang="ko-KR" altLang="en-US" sz="4400" dirty="0">
                  <a:solidFill>
                    <a:srgbClr val="7FC54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물 </a:t>
              </a:r>
              <a:r>
                <a:rPr lang="ko-KR" altLang="en-US" sz="4400" dirty="0">
                  <a:solidFill>
                    <a:srgbClr val="E75C35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교</a:t>
              </a:r>
              <a:r>
                <a:rPr lang="ko-KR" altLang="en-US" sz="4400" dirty="0">
                  <a:solidFill>
                    <a:srgbClr val="EA4F9B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육</a:t>
              </a:r>
              <a:r>
                <a:rPr lang="ko-KR" altLang="en-US" sz="4400" dirty="0">
                  <a:solidFill>
                    <a:srgbClr val="EE8F1E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과 </a:t>
              </a:r>
              <a:r>
                <a:rPr lang="ko-KR" altLang="en-US" sz="4400" dirty="0">
                  <a:solidFill>
                    <a:srgbClr val="BF9367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개</a:t>
              </a:r>
              <a:r>
                <a:rPr lang="ko-KR" alt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강</a:t>
              </a:r>
              <a:r>
                <a:rPr lang="ko-KR" altLang="en-US" sz="4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4400" dirty="0">
                  <a:solidFill>
                    <a:schemeClr val="accent2">
                      <a:lumMod val="75000"/>
                    </a:schemeClr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총</a:t>
              </a:r>
              <a:r>
                <a:rPr lang="ko-KR" altLang="en-US" sz="4400" dirty="0">
                  <a:solidFill>
                    <a:srgbClr val="00B050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회</a:t>
              </a: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3309692" y="5122908"/>
              <a:ext cx="5573486" cy="5659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85559" y="4697110"/>
              <a:ext cx="2741456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pc="6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2019 </a:t>
              </a:r>
              <a:r>
                <a:rPr lang="ko-KR" altLang="en-US" spc="6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불패 학생회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4476" y="3677660"/>
              <a:ext cx="17636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pc="6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안녕하세요</a:t>
              </a:r>
              <a:r>
                <a:rPr lang="en-US" altLang="ko-KR" spc="6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!</a:t>
              </a:r>
              <a:endPara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 flipV="1">
              <a:off x="6992758" y="3800836"/>
              <a:ext cx="1889550" cy="188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92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4" name="그림 3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22F64ABB-3BA6-4CFC-9C38-B2C62876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7667" r="54085" b="24789"/>
          <a:stretch/>
        </p:blipFill>
        <p:spPr>
          <a:xfrm>
            <a:off x="5037070" y="1112926"/>
            <a:ext cx="2023266" cy="46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242587" y="3473627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0AC6849-D7F3-4054-BAD9-368AD2E83657}"/>
              </a:ext>
            </a:extLst>
          </p:cNvPr>
          <p:cNvGrpSpPr/>
          <p:nvPr/>
        </p:nvGrpSpPr>
        <p:grpSpPr>
          <a:xfrm>
            <a:off x="8128766" y="3454206"/>
            <a:ext cx="2735645" cy="1014679"/>
            <a:chOff x="7754459" y="3130802"/>
            <a:chExt cx="2735645" cy="1014679"/>
          </a:xfrm>
        </p:grpSpPr>
        <p:sp>
          <p:nvSpPr>
            <p:cNvPr id="49" name="직사각형 48"/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783914" y="3160596"/>
              <a:ext cx="2706190" cy="984885"/>
              <a:chOff x="7070192" y="4259923"/>
              <a:chExt cx="2706190" cy="984885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070192" y="4259923"/>
                <a:ext cx="2706190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- 846,650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7784325" y="4844698"/>
                <a:ext cx="1277914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약 </a:t>
                </a:r>
                <a:r>
                  <a:rPr lang="en-US" altLang="ko-KR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85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만원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5" y="1151685"/>
            <a:ext cx="4920465" cy="646331"/>
            <a:chOff x="4864213" y="1430768"/>
            <a:chExt cx="5582470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1" y="1474227"/>
              <a:ext cx="5085835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5498211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졸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업 페스티벌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11/27,28 ~ 12/13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5E6EEE7-2269-4104-8B7F-619F38C947CA}"/>
              </a:ext>
            </a:extLst>
          </p:cNvPr>
          <p:cNvGrpSpPr/>
          <p:nvPr/>
        </p:nvGrpSpPr>
        <p:grpSpPr>
          <a:xfrm>
            <a:off x="955010" y="3537645"/>
            <a:ext cx="5242514" cy="2944320"/>
            <a:chOff x="1079077" y="3233503"/>
            <a:chExt cx="5242514" cy="2944320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EA433EE-E628-40CE-BF70-4C542607FA72}"/>
                </a:ext>
              </a:extLst>
            </p:cNvPr>
            <p:cNvSpPr/>
            <p:nvPr/>
          </p:nvSpPr>
          <p:spPr>
            <a:xfrm>
              <a:off x="1149247" y="3294137"/>
              <a:ext cx="1082710" cy="282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FD60D-2D6D-42A5-8CDD-A2F217A50724}"/>
                </a:ext>
              </a:extLst>
            </p:cNvPr>
            <p:cNvSpPr txBox="1"/>
            <p:nvPr/>
          </p:nvSpPr>
          <p:spPr>
            <a:xfrm>
              <a:off x="1079077" y="3278753"/>
              <a:ext cx="1152880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8D8D8F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10,000</a:t>
              </a:r>
              <a:r>
                <a:rPr lang="ko-KR" altLang="en-US" dirty="0">
                  <a:solidFill>
                    <a:srgbClr val="8D8D8F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  <a:endParaRPr lang="ko-KR" altLang="en-US" sz="1100" dirty="0">
                <a:solidFill>
                  <a:srgbClr val="8D8D8F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237FA1E-ECA5-4AA6-9D58-1EA7E37C0CF9}"/>
                </a:ext>
              </a:extLst>
            </p:cNvPr>
            <p:cNvGrpSpPr/>
            <p:nvPr/>
          </p:nvGrpSpPr>
          <p:grpSpPr>
            <a:xfrm>
              <a:off x="2335759" y="3233503"/>
              <a:ext cx="1065250" cy="461665"/>
              <a:chOff x="3947526" y="4339455"/>
              <a:chExt cx="963973" cy="461665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B62EF3FD-CB24-420C-B1D0-DC33F4ACEB91}"/>
                  </a:ext>
                </a:extLst>
              </p:cNvPr>
              <p:cNvSpPr/>
              <p:nvPr/>
            </p:nvSpPr>
            <p:spPr>
              <a:xfrm>
                <a:off x="3980668" y="4576724"/>
                <a:ext cx="826673" cy="155048"/>
              </a:xfrm>
              <a:prstGeom prst="rect">
                <a:avLst/>
              </a:prstGeom>
              <a:solidFill>
                <a:srgbClr val="FCDF96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07F87-6FC6-42C5-AAD2-9B544DE9EEC6}"/>
                  </a:ext>
                </a:extLst>
              </p:cNvPr>
              <p:cNvSpPr txBox="1"/>
              <p:nvPr/>
            </p:nvSpPr>
            <p:spPr>
              <a:xfrm>
                <a:off x="3947526" y="4339455"/>
                <a:ext cx="963973" cy="461665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현수막</a:t>
                </a:r>
                <a:endParaRPr lang="ko-KR" altLang="en-US" sz="1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</p:grp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5EDDEF71-4E37-4F7A-9910-6E5865A9D462}"/>
                </a:ext>
              </a:extLst>
            </p:cNvPr>
            <p:cNvSpPr/>
            <p:nvPr/>
          </p:nvSpPr>
          <p:spPr>
            <a:xfrm>
              <a:off x="1145419" y="3868816"/>
              <a:ext cx="2305996" cy="257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2194F588-90D1-4453-BEBB-95F31BDF1A3B}"/>
                </a:ext>
              </a:extLst>
            </p:cNvPr>
            <p:cNvSpPr/>
            <p:nvPr/>
          </p:nvSpPr>
          <p:spPr>
            <a:xfrm>
              <a:off x="1152878" y="4475809"/>
              <a:ext cx="2637491" cy="25770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0828DA9-4E4B-4898-89FA-BA51805A7041}"/>
                </a:ext>
              </a:extLst>
            </p:cNvPr>
            <p:cNvSpPr/>
            <p:nvPr/>
          </p:nvSpPr>
          <p:spPr>
            <a:xfrm>
              <a:off x="1152878" y="5082802"/>
              <a:ext cx="3580799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5316276A-9CED-4E22-9A25-29C0BB9F1516}"/>
                </a:ext>
              </a:extLst>
            </p:cNvPr>
            <p:cNvGrpSpPr/>
            <p:nvPr/>
          </p:nvGrpSpPr>
          <p:grpSpPr>
            <a:xfrm>
              <a:off x="4843541" y="4997342"/>
              <a:ext cx="1478050" cy="1180481"/>
              <a:chOff x="4807341" y="4953989"/>
              <a:chExt cx="754776" cy="1200329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4CA6BE23-A5CF-4307-8AC8-15D53BBBAF69}"/>
                  </a:ext>
                </a:extLst>
              </p:cNvPr>
              <p:cNvSpPr/>
              <p:nvPr/>
            </p:nvSpPr>
            <p:spPr>
              <a:xfrm>
                <a:off x="4827500" y="5184822"/>
                <a:ext cx="657380" cy="155685"/>
              </a:xfrm>
              <a:prstGeom prst="rect">
                <a:avLst/>
              </a:prstGeom>
              <a:solidFill>
                <a:srgbClr val="FBCC56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ECFF43-75B3-4F74-B37A-990F995A8ED5}"/>
                  </a:ext>
                </a:extLst>
              </p:cNvPr>
              <p:cNvSpPr txBox="1"/>
              <p:nvPr/>
            </p:nvSpPr>
            <p:spPr>
              <a:xfrm>
                <a:off x="4807341" y="4953989"/>
                <a:ext cx="754776" cy="1200329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맥 립스틱</a:t>
                </a:r>
                <a:endParaRPr lang="ko-KR" altLang="en-US" sz="1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1E93C86-2C3D-41BD-85E3-0EC3A264196F}"/>
                </a:ext>
              </a:extLst>
            </p:cNvPr>
            <p:cNvGrpSpPr/>
            <p:nvPr/>
          </p:nvGrpSpPr>
          <p:grpSpPr>
            <a:xfrm>
              <a:off x="3828979" y="4398919"/>
              <a:ext cx="2392381" cy="461665"/>
              <a:chOff x="3918267" y="4384658"/>
              <a:chExt cx="963973" cy="461665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E1CB6297-9D48-40D8-BF94-75E5F2E956C6}"/>
                  </a:ext>
                </a:extLst>
              </p:cNvPr>
              <p:cNvSpPr/>
              <p:nvPr/>
            </p:nvSpPr>
            <p:spPr>
              <a:xfrm>
                <a:off x="3980668" y="4576724"/>
                <a:ext cx="826673" cy="155048"/>
              </a:xfrm>
              <a:prstGeom prst="rect">
                <a:avLst/>
              </a:prstGeom>
              <a:solidFill>
                <a:srgbClr val="FCDF96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EDE8D6-6744-4C9E-81E8-E277A78D5A23}"/>
                  </a:ext>
                </a:extLst>
              </p:cNvPr>
              <p:cNvSpPr txBox="1"/>
              <p:nvPr/>
            </p:nvSpPr>
            <p:spPr>
              <a:xfrm>
                <a:off x="3918267" y="4384658"/>
                <a:ext cx="963973" cy="461665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 err="1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유니클로</a:t>
                </a:r>
                <a:r>
                  <a:rPr lang="ko-KR" altLang="en-US" sz="2400" dirty="0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 </a:t>
                </a:r>
                <a:r>
                  <a:rPr lang="ko-KR" altLang="en-US" sz="2400" dirty="0" err="1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히트텍</a:t>
                </a:r>
                <a:endParaRPr lang="ko-KR" altLang="en-US" sz="1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4E2D42-7B71-4A14-88D1-B75FA4AFB9D2}"/>
                </a:ext>
              </a:extLst>
            </p:cNvPr>
            <p:cNvSpPr txBox="1"/>
            <p:nvPr/>
          </p:nvSpPr>
          <p:spPr>
            <a:xfrm>
              <a:off x="1121842" y="3843816"/>
              <a:ext cx="119616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8D8D8F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85,000</a:t>
              </a:r>
              <a:r>
                <a:rPr lang="ko-KR" altLang="en-US" dirty="0">
                  <a:solidFill>
                    <a:srgbClr val="8D8D8F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  <a:endParaRPr lang="ko-KR" altLang="en-US" sz="1100" dirty="0">
                <a:solidFill>
                  <a:srgbClr val="8D8D8F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8BBC04-0741-4F99-97E9-AFA26E27DD03}"/>
                </a:ext>
              </a:extLst>
            </p:cNvPr>
            <p:cNvSpPr txBox="1"/>
            <p:nvPr/>
          </p:nvSpPr>
          <p:spPr>
            <a:xfrm>
              <a:off x="1121842" y="5043592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467,850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3C2DA1-0CB3-4C60-9BC7-FAECAE211808}"/>
                </a:ext>
              </a:extLst>
            </p:cNvPr>
            <p:cNvSpPr txBox="1"/>
            <p:nvPr/>
          </p:nvSpPr>
          <p:spPr>
            <a:xfrm>
              <a:off x="1104288" y="4441449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283,800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2A1C98EE-FFD7-4CAF-B663-B8EE9DCB7D04}"/>
                </a:ext>
              </a:extLst>
            </p:cNvPr>
            <p:cNvGrpSpPr/>
            <p:nvPr/>
          </p:nvGrpSpPr>
          <p:grpSpPr>
            <a:xfrm>
              <a:off x="3508043" y="3787379"/>
              <a:ext cx="475801" cy="461665"/>
              <a:chOff x="3947526" y="4339455"/>
              <a:chExt cx="963973" cy="461665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6784E4F-2516-4B4D-8571-6033592BFFD5}"/>
                  </a:ext>
                </a:extLst>
              </p:cNvPr>
              <p:cNvSpPr/>
              <p:nvPr/>
            </p:nvSpPr>
            <p:spPr>
              <a:xfrm>
                <a:off x="3980668" y="4576724"/>
                <a:ext cx="826673" cy="155048"/>
              </a:xfrm>
              <a:prstGeom prst="rect">
                <a:avLst/>
              </a:prstGeom>
              <a:solidFill>
                <a:srgbClr val="FCDF96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1DE4F0-D040-4994-ACED-39B16938F951}"/>
                  </a:ext>
                </a:extLst>
              </p:cNvPr>
              <p:cNvSpPr txBox="1"/>
              <p:nvPr/>
            </p:nvSpPr>
            <p:spPr>
              <a:xfrm>
                <a:off x="3947526" y="4339455"/>
                <a:ext cx="963973" cy="461665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2C3B56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꽃</a:t>
                </a:r>
                <a:endParaRPr lang="ko-KR" altLang="en-US" sz="1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</p:grp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DCA8E3B4-F88D-4733-9D6B-EECB61BF1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19" t="51085" r="13965" b="42669"/>
          <a:stretch/>
        </p:blipFill>
        <p:spPr>
          <a:xfrm>
            <a:off x="934754" y="2209264"/>
            <a:ext cx="4879334" cy="97852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CBA016A-2B85-4547-BBE8-220B3A40B777}"/>
              </a:ext>
            </a:extLst>
          </p:cNvPr>
          <p:cNvGrpSpPr/>
          <p:nvPr/>
        </p:nvGrpSpPr>
        <p:grpSpPr>
          <a:xfrm>
            <a:off x="9707404" y="961701"/>
            <a:ext cx="1869423" cy="1026297"/>
            <a:chOff x="8393780" y="1798016"/>
            <a:chExt cx="1869423" cy="1026297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903FC9B7-B52C-47E0-8E64-2E03F1856FAA}"/>
                </a:ext>
              </a:extLst>
            </p:cNvPr>
            <p:cNvSpPr/>
            <p:nvPr/>
          </p:nvSpPr>
          <p:spPr>
            <a:xfrm>
              <a:off x="8522250" y="1798016"/>
              <a:ext cx="1628018" cy="596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D645B7BD-AB35-45CD-9653-45843F734A3E}"/>
                </a:ext>
              </a:extLst>
            </p:cNvPr>
            <p:cNvSpPr/>
            <p:nvPr/>
          </p:nvSpPr>
          <p:spPr>
            <a:xfrm>
              <a:off x="8745638" y="1842887"/>
              <a:ext cx="116570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8477B71-40F1-4800-9563-3A2536E73031}"/>
                </a:ext>
              </a:extLst>
            </p:cNvPr>
            <p:cNvSpPr/>
            <p:nvPr/>
          </p:nvSpPr>
          <p:spPr>
            <a:xfrm>
              <a:off x="8393780" y="2424203"/>
              <a:ext cx="1869423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카카오페이 인증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2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7" name="그림 6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41A6DF41-E797-413E-BEE8-3A765EC3F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50" y="1616533"/>
            <a:ext cx="3106572" cy="4038543"/>
          </a:xfrm>
          <a:prstGeom prst="rect">
            <a:avLst/>
          </a:prstGeom>
        </p:spPr>
      </p:pic>
      <p:pic>
        <p:nvPicPr>
          <p:cNvPr id="9" name="그림 8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8E2854AB-722A-4F88-A685-AA2218E4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6" y="1086236"/>
            <a:ext cx="2640604" cy="4828532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3096C33B-E9FE-4C34-A470-B13E4061C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22" y="898862"/>
            <a:ext cx="2993401" cy="50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64" name="그림 6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B4D816DF-5619-4F7F-9810-AAD62E550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11232" r="50000" b="59124"/>
          <a:stretch/>
        </p:blipFill>
        <p:spPr>
          <a:xfrm>
            <a:off x="2068098" y="1774821"/>
            <a:ext cx="4027901" cy="3507389"/>
          </a:xfrm>
          <a:prstGeom prst="rect">
            <a:avLst/>
          </a:prstGeom>
        </p:spPr>
      </p:pic>
      <p:pic>
        <p:nvPicPr>
          <p:cNvPr id="17" name="그림 16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56DB835B-7D9D-49FC-94F2-C84DC70D1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15389" r="1749" b="20921"/>
          <a:stretch/>
        </p:blipFill>
        <p:spPr>
          <a:xfrm rot="244162">
            <a:off x="6801712" y="1065187"/>
            <a:ext cx="2449554" cy="47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838961" y="3419743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919769" y="3281722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11" name="그룹 10"/>
          <p:cNvGrpSpPr/>
          <p:nvPr/>
        </p:nvGrpSpPr>
        <p:grpSpPr>
          <a:xfrm>
            <a:off x="8086280" y="3311516"/>
            <a:ext cx="2432077" cy="984885"/>
            <a:chOff x="7207248" y="4259923"/>
            <a:chExt cx="2432077" cy="984885"/>
          </a:xfrm>
        </p:grpSpPr>
        <p:sp>
          <p:nvSpPr>
            <p:cNvPr id="46" name="직사각형 45"/>
            <p:cNvSpPr/>
            <p:nvPr/>
          </p:nvSpPr>
          <p:spPr>
            <a:xfrm>
              <a:off x="7207248" y="4259923"/>
              <a:ext cx="2432077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- 40,000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8019966" y="4844698"/>
              <a:ext cx="806631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4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만원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5" y="1151685"/>
            <a:ext cx="4292088" cy="646331"/>
            <a:chOff x="4864213" y="1430768"/>
            <a:chExt cx="4869550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1" y="1474227"/>
              <a:ext cx="4430099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4785291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윤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성규 교수님 퇴임 행사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2/13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3" name="그림 2" descr="사람, 그룹, 실내, 바닥이(가) 표시된 사진&#10;&#10;자동 생성된 설명">
            <a:extLst>
              <a:ext uri="{FF2B5EF4-FFF2-40B4-BE49-F238E27FC236}">
                <a16:creationId xmlns:a16="http://schemas.microsoft.com/office/drawing/2014/main" id="{EC123443-3CE4-49C5-841B-D8F29E157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16793" r="10647" b="2033"/>
          <a:stretch/>
        </p:blipFill>
        <p:spPr>
          <a:xfrm>
            <a:off x="1015037" y="2133133"/>
            <a:ext cx="3904750" cy="3046293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669C1717-9671-476F-AC18-56C8083ECFD6}"/>
              </a:ext>
            </a:extLst>
          </p:cNvPr>
          <p:cNvGrpSpPr/>
          <p:nvPr/>
        </p:nvGrpSpPr>
        <p:grpSpPr>
          <a:xfrm>
            <a:off x="1015037" y="5423312"/>
            <a:ext cx="4295611" cy="475689"/>
            <a:chOff x="7548073" y="5058645"/>
            <a:chExt cx="4295611" cy="475689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F51BCC3D-78A4-4462-AD07-AE407566095A}"/>
                </a:ext>
              </a:extLst>
            </p:cNvPr>
            <p:cNvSpPr/>
            <p:nvPr/>
          </p:nvSpPr>
          <p:spPr>
            <a:xfrm>
              <a:off x="10620911" y="5305922"/>
              <a:ext cx="831912" cy="125218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3137D1D1-A7DF-4E67-A85D-828931392081}"/>
                </a:ext>
              </a:extLst>
            </p:cNvPr>
            <p:cNvSpPr/>
            <p:nvPr/>
          </p:nvSpPr>
          <p:spPr>
            <a:xfrm>
              <a:off x="7579110" y="5173434"/>
              <a:ext cx="2913368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D17FE1-767F-40B7-A014-3049AFBF3F44}"/>
                </a:ext>
              </a:extLst>
            </p:cNvPr>
            <p:cNvSpPr txBox="1"/>
            <p:nvPr/>
          </p:nvSpPr>
          <p:spPr>
            <a:xfrm>
              <a:off x="10523515" y="5058645"/>
              <a:ext cx="1320169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장미꽃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DD0753-1126-432C-A41E-362DFD528FDC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40,000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28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9CEF4C98-C40C-4E9B-A933-36590A0D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4287" r="46029" b="61424"/>
          <a:stretch/>
        </p:blipFill>
        <p:spPr>
          <a:xfrm>
            <a:off x="2071377" y="1919678"/>
            <a:ext cx="3742711" cy="3018641"/>
          </a:xfrm>
          <a:prstGeom prst="rect">
            <a:avLst/>
          </a:prstGeom>
        </p:spPr>
      </p:pic>
      <p:pic>
        <p:nvPicPr>
          <p:cNvPr id="40" name="그림 39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43F3D46-5E3A-40E0-9A18-85558F5AC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5" t="6365" r="2184" b="4793"/>
          <a:stretch/>
        </p:blipFill>
        <p:spPr>
          <a:xfrm>
            <a:off x="6641181" y="979521"/>
            <a:ext cx="2426446" cy="48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891242" y="3263674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8030969" y="3106267"/>
            <a:ext cx="2734996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8315302" y="3136061"/>
            <a:ext cx="2196435" cy="984885"/>
            <a:chOff x="7325070" y="4259923"/>
            <a:chExt cx="2196435" cy="984885"/>
          </a:xfrm>
        </p:grpSpPr>
        <p:sp>
          <p:nvSpPr>
            <p:cNvPr id="46" name="직사각형 45"/>
            <p:cNvSpPr/>
            <p:nvPr/>
          </p:nvSpPr>
          <p:spPr>
            <a:xfrm>
              <a:off x="7325070" y="4259923"/>
              <a:ext cx="219643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+ 2,138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870086" y="4844698"/>
              <a:ext cx="1106393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약 </a:t>
              </a:r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천원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6" y="1151685"/>
            <a:ext cx="4301706" cy="646331"/>
            <a:chOff x="4864213" y="1430768"/>
            <a:chExt cx="4880461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1" y="1474227"/>
              <a:ext cx="4398870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4796202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캐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 err="1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쉬백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&amp;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예금 이자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12/23, 24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3363340-2A71-481C-A603-4F3BEDD705DD}"/>
              </a:ext>
            </a:extLst>
          </p:cNvPr>
          <p:cNvGrpSpPr/>
          <p:nvPr/>
        </p:nvGrpSpPr>
        <p:grpSpPr>
          <a:xfrm>
            <a:off x="1368863" y="2985449"/>
            <a:ext cx="3631903" cy="1043165"/>
            <a:chOff x="7530519" y="4491169"/>
            <a:chExt cx="3631903" cy="1043165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F626C92C-12E6-4303-9E0D-CF104A1FFD59}"/>
                </a:ext>
              </a:extLst>
            </p:cNvPr>
            <p:cNvSpPr/>
            <p:nvPr/>
          </p:nvSpPr>
          <p:spPr>
            <a:xfrm>
              <a:off x="10196659" y="5254027"/>
              <a:ext cx="844380" cy="171811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9E1E377-6224-4FA4-ADAF-75476BEAD7DA}"/>
                </a:ext>
              </a:extLst>
            </p:cNvPr>
            <p:cNvSpPr/>
            <p:nvPr/>
          </p:nvSpPr>
          <p:spPr>
            <a:xfrm>
              <a:off x="8539605" y="4684222"/>
              <a:ext cx="1347056" cy="197537"/>
            </a:xfrm>
            <a:prstGeom prst="rect">
              <a:avLst/>
            </a:prstGeom>
            <a:solidFill>
              <a:srgbClr val="FCDF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0672FBE-87B2-4C0A-A29D-F7F907324F9D}"/>
                </a:ext>
              </a:extLst>
            </p:cNvPr>
            <p:cNvSpPr/>
            <p:nvPr/>
          </p:nvSpPr>
          <p:spPr>
            <a:xfrm>
              <a:off x="7579109" y="4566442"/>
              <a:ext cx="896784" cy="27540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F653925-A9D1-4B93-BBD4-B2591EC7B0E5}"/>
                </a:ext>
              </a:extLst>
            </p:cNvPr>
            <p:cNvSpPr/>
            <p:nvPr/>
          </p:nvSpPr>
          <p:spPr>
            <a:xfrm>
              <a:off x="7579109" y="5173434"/>
              <a:ext cx="2471665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4CB0DB-9D00-4D5B-B6FE-F99FA26CBB61}"/>
                </a:ext>
              </a:extLst>
            </p:cNvPr>
            <p:cNvSpPr txBox="1"/>
            <p:nvPr/>
          </p:nvSpPr>
          <p:spPr>
            <a:xfrm>
              <a:off x="10113251" y="5032236"/>
              <a:ext cx="1049171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캐쉬백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F888DA-E0A8-42D2-BA3C-EF731D005AA2}"/>
                </a:ext>
              </a:extLst>
            </p:cNvPr>
            <p:cNvSpPr txBox="1"/>
            <p:nvPr/>
          </p:nvSpPr>
          <p:spPr>
            <a:xfrm>
              <a:off x="8524483" y="4491169"/>
              <a:ext cx="1377300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예금 이자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6C96D7-4C7E-43B2-9593-73AB95F55223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2,000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DD84E2-8684-4A92-8A4C-BA9E255E0FE5}"/>
                </a:ext>
              </a:extLst>
            </p:cNvPr>
            <p:cNvSpPr txBox="1"/>
            <p:nvPr/>
          </p:nvSpPr>
          <p:spPr>
            <a:xfrm>
              <a:off x="7530519" y="4532081"/>
              <a:ext cx="12766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138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2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096000" y="3247942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933558" y="3130802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11" name="그룹 10"/>
          <p:cNvGrpSpPr/>
          <p:nvPr/>
        </p:nvGrpSpPr>
        <p:grpSpPr>
          <a:xfrm>
            <a:off x="8097665" y="3160596"/>
            <a:ext cx="2436886" cy="984885"/>
            <a:chOff x="7204844" y="4259923"/>
            <a:chExt cx="2436886" cy="984885"/>
          </a:xfrm>
        </p:grpSpPr>
        <p:sp>
          <p:nvSpPr>
            <p:cNvPr id="46" name="직사각형 45"/>
            <p:cNvSpPr/>
            <p:nvPr/>
          </p:nvSpPr>
          <p:spPr>
            <a:xfrm>
              <a:off x="7204844" y="4259923"/>
              <a:ext cx="2436886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- 29,500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866880" y="4844698"/>
              <a:ext cx="1112805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약 </a:t>
              </a:r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만원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5" y="1151685"/>
            <a:ext cx="3440125" cy="646331"/>
            <a:chOff x="4864213" y="1430768"/>
            <a:chExt cx="3902963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2" y="1474227"/>
              <a:ext cx="3375304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1" y="1430768"/>
              <a:ext cx="3818705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불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패 학생회 깃발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2/19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0A61C958-7925-423B-83C0-214160430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7" t="25972" r="38471" b="9413"/>
          <a:stretch/>
        </p:blipFill>
        <p:spPr>
          <a:xfrm>
            <a:off x="1136338" y="2052215"/>
            <a:ext cx="4163991" cy="2518822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9E5BF4D6-E3C5-4536-A3FE-B4FD828FA2FC}"/>
              </a:ext>
            </a:extLst>
          </p:cNvPr>
          <p:cNvGrpSpPr/>
          <p:nvPr/>
        </p:nvGrpSpPr>
        <p:grpSpPr>
          <a:xfrm>
            <a:off x="1136338" y="4753187"/>
            <a:ext cx="3364641" cy="1064780"/>
            <a:chOff x="7530519" y="4469554"/>
            <a:chExt cx="3364641" cy="1064780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2FE6510E-FCE7-470A-A799-C80CF5C10CA5}"/>
                </a:ext>
              </a:extLst>
            </p:cNvPr>
            <p:cNvSpPr/>
            <p:nvPr/>
          </p:nvSpPr>
          <p:spPr>
            <a:xfrm>
              <a:off x="10196659" y="5254027"/>
              <a:ext cx="600846" cy="177112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CA10C91E-C450-47FD-8BDF-467D4882FFF3}"/>
                </a:ext>
              </a:extLst>
            </p:cNvPr>
            <p:cNvSpPr/>
            <p:nvPr/>
          </p:nvSpPr>
          <p:spPr>
            <a:xfrm>
              <a:off x="8628382" y="4648710"/>
              <a:ext cx="1511169" cy="227784"/>
            </a:xfrm>
            <a:prstGeom prst="rect">
              <a:avLst/>
            </a:prstGeom>
            <a:solidFill>
              <a:srgbClr val="FCDF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CAD5352-3F56-4473-932A-D7D05491A7C8}"/>
                </a:ext>
              </a:extLst>
            </p:cNvPr>
            <p:cNvSpPr/>
            <p:nvPr/>
          </p:nvSpPr>
          <p:spPr>
            <a:xfrm>
              <a:off x="7579109" y="4566442"/>
              <a:ext cx="896784" cy="27540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894002A-9416-40A1-B43C-EE69292C520C}"/>
                </a:ext>
              </a:extLst>
            </p:cNvPr>
            <p:cNvSpPr/>
            <p:nvPr/>
          </p:nvSpPr>
          <p:spPr>
            <a:xfrm>
              <a:off x="7579109" y="5173434"/>
              <a:ext cx="2471665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9602BB-ECA1-4217-A0FA-F2E0F12958CC}"/>
                </a:ext>
              </a:extLst>
            </p:cNvPr>
            <p:cNvSpPr txBox="1"/>
            <p:nvPr/>
          </p:nvSpPr>
          <p:spPr>
            <a:xfrm>
              <a:off x="10113252" y="5032236"/>
              <a:ext cx="781908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깃발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E891C1-1549-46BF-90CE-8148F9FCD02F}"/>
                </a:ext>
              </a:extLst>
            </p:cNvPr>
            <p:cNvSpPr txBox="1"/>
            <p:nvPr/>
          </p:nvSpPr>
          <p:spPr>
            <a:xfrm>
              <a:off x="8575114" y="4469554"/>
              <a:ext cx="1654620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입금 수수료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D2C7EE-2964-45DE-AC41-9BD24AFAE70E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29,000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EED406-5884-4DC5-963B-1783727DC921}"/>
                </a:ext>
              </a:extLst>
            </p:cNvPr>
            <p:cNvSpPr txBox="1"/>
            <p:nvPr/>
          </p:nvSpPr>
          <p:spPr>
            <a:xfrm>
              <a:off x="7530519" y="4532081"/>
              <a:ext cx="12766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500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9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423F7045-5AC6-4DDD-A3F2-01A56BC1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>
          <a:xfrm>
            <a:off x="2310896" y="1140763"/>
            <a:ext cx="3173984" cy="4719478"/>
          </a:xfrm>
          <a:prstGeom prst="rect">
            <a:avLst/>
          </a:prstGeom>
        </p:spPr>
      </p:pic>
      <p:pic>
        <p:nvPicPr>
          <p:cNvPr id="7" name="그림 6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167EA88E-E538-4130-8991-568EAC98D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96" y="1223620"/>
            <a:ext cx="3376066" cy="4553764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B35D6EF-FEF2-436F-8EB6-212FB6B65A8A}"/>
              </a:ext>
            </a:extLst>
          </p:cNvPr>
          <p:cNvSpPr/>
          <p:nvPr/>
        </p:nvSpPr>
        <p:spPr>
          <a:xfrm>
            <a:off x="7182036" y="3167108"/>
            <a:ext cx="603682" cy="48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20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>
            <a:extLst>
              <a:ext uri="{FF2B5EF4-FFF2-40B4-BE49-F238E27FC236}">
                <a16:creationId xmlns:a16="http://schemas.microsoft.com/office/drawing/2014/main" id="{12092D71-DD2D-432A-AC6B-DA4FF22F80C5}"/>
              </a:ext>
            </a:extLst>
          </p:cNvPr>
          <p:cNvSpPr/>
          <p:nvPr/>
        </p:nvSpPr>
        <p:spPr>
          <a:xfrm>
            <a:off x="1096104" y="2895796"/>
            <a:ext cx="4177060" cy="1277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963740" y="3271496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5" y="1151685"/>
            <a:ext cx="3487381" cy="646331"/>
            <a:chOff x="4864213" y="1430768"/>
            <a:chExt cx="3956577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2" y="1474227"/>
              <a:ext cx="3579998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3872318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019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학년 </a:t>
              </a:r>
              <a:r>
                <a:rPr lang="ko-KR" altLang="en-US" sz="2400" dirty="0" err="1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학회비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납입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ADD700C-B7FA-4456-A8EA-BA120337C361}"/>
              </a:ext>
            </a:extLst>
          </p:cNvPr>
          <p:cNvSpPr/>
          <p:nvPr/>
        </p:nvSpPr>
        <p:spPr>
          <a:xfrm>
            <a:off x="7788908" y="3106267"/>
            <a:ext cx="3071675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C0BC59A-0753-4829-8969-EDD461ADA3EC}"/>
              </a:ext>
            </a:extLst>
          </p:cNvPr>
          <p:cNvGrpSpPr/>
          <p:nvPr/>
        </p:nvGrpSpPr>
        <p:grpSpPr>
          <a:xfrm>
            <a:off x="7788909" y="3136061"/>
            <a:ext cx="3071675" cy="984885"/>
            <a:chOff x="6887451" y="4259923"/>
            <a:chExt cx="3071675" cy="984885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4BACAC6-2F7B-4EFF-BBB3-1F6FC6906783}"/>
                </a:ext>
              </a:extLst>
            </p:cNvPr>
            <p:cNvSpPr/>
            <p:nvPr/>
          </p:nvSpPr>
          <p:spPr>
            <a:xfrm>
              <a:off x="6887451" y="4259923"/>
              <a:ext cx="307167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+ 1,600,000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147CEDE-C2AC-4F94-BA90-D50BC6CD4B28}"/>
                </a:ext>
              </a:extLst>
            </p:cNvPr>
            <p:cNvSpPr/>
            <p:nvPr/>
          </p:nvSpPr>
          <p:spPr>
            <a:xfrm>
              <a:off x="7878100" y="4844698"/>
              <a:ext cx="1090363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160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만원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E2213AA-47B8-40C1-8B70-7B58BBC1EAC5}"/>
              </a:ext>
            </a:extLst>
          </p:cNvPr>
          <p:cNvSpPr/>
          <p:nvPr/>
        </p:nvSpPr>
        <p:spPr>
          <a:xfrm>
            <a:off x="1275736" y="3244191"/>
            <a:ext cx="3785012" cy="584775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50,000</a:t>
            </a:r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  </a:t>
            </a:r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x   32</a:t>
            </a:r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22594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flipV="1">
            <a:off x="2946400" y="2410339"/>
            <a:ext cx="9245600" cy="21067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3335050" y="-110711"/>
            <a:ext cx="2997200" cy="1844880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3885539" y="1922654"/>
            <a:ext cx="121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INDEX</a:t>
            </a:r>
            <a:endParaRPr lang="ko-KR" altLang="en-US" sz="2400" dirty="0"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25101" y="4364553"/>
            <a:ext cx="3956577" cy="23132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6430937" y="2656876"/>
            <a:ext cx="3023781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2019 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학과 행사 안내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7437" y="3457103"/>
            <a:ext cx="320125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1470" y="4257330"/>
            <a:ext cx="194008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학칙 개정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43070" y="5057556"/>
            <a:ext cx="4026340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집행부 편집 차장 소개 및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합동 생태계 조사 관련 공지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627694" y="1737344"/>
            <a:ext cx="4701381" cy="5190919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자유형 36"/>
          <p:cNvSpPr/>
          <p:nvPr/>
        </p:nvSpPr>
        <p:spPr>
          <a:xfrm>
            <a:off x="10488879" y="5712925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8D8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5582967" y="2576563"/>
            <a:ext cx="797039" cy="511870"/>
            <a:chOff x="767992" y="293986"/>
            <a:chExt cx="797039" cy="511870"/>
          </a:xfrm>
        </p:grpSpPr>
        <p:sp>
          <p:nvSpPr>
            <p:cNvPr id="40" name="자유형 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8446" y="436524"/>
              <a:ext cx="29527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4921215" y="3389560"/>
            <a:ext cx="797039" cy="511870"/>
            <a:chOff x="767992" y="293986"/>
            <a:chExt cx="797039" cy="511870"/>
          </a:xfrm>
        </p:grpSpPr>
        <p:sp>
          <p:nvSpPr>
            <p:cNvPr id="42" name="자유형 41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8446" y="436524"/>
              <a:ext cx="335348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090669" y="4186294"/>
            <a:ext cx="797039" cy="511870"/>
            <a:chOff x="767992" y="293986"/>
            <a:chExt cx="797039" cy="511870"/>
          </a:xfrm>
        </p:grpSpPr>
        <p:sp>
          <p:nvSpPr>
            <p:cNvPr id="46" name="자유형 4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BCC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98446" y="436524"/>
              <a:ext cx="335348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3337575" y="5008642"/>
            <a:ext cx="797039" cy="511870"/>
            <a:chOff x="767992" y="293986"/>
            <a:chExt cx="797039" cy="511870"/>
          </a:xfrm>
        </p:grpSpPr>
        <p:sp>
          <p:nvSpPr>
            <p:cNvPr id="49" name="자유형 48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65D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8446" y="436524"/>
              <a:ext cx="335348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4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51" name="자유형 50"/>
          <p:cNvSpPr/>
          <p:nvPr/>
        </p:nvSpPr>
        <p:spPr>
          <a:xfrm>
            <a:off x="10363754" y="5787530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CA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2911349" y="2393974"/>
            <a:ext cx="70102" cy="70102"/>
          </a:xfrm>
          <a:prstGeom prst="ellipse">
            <a:avLst/>
          </a:pr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66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6" y="1151685"/>
            <a:ext cx="2296351" cy="646331"/>
            <a:chOff x="4864213" y="1430768"/>
            <a:chExt cx="2605304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3" y="1474227"/>
              <a:ext cx="2228724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2521044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회비 총 결산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77BA71D-5042-409D-8206-051B57AAAFA8}"/>
              </a:ext>
            </a:extLst>
          </p:cNvPr>
          <p:cNvSpPr/>
          <p:nvPr/>
        </p:nvSpPr>
        <p:spPr>
          <a:xfrm>
            <a:off x="981395" y="2057506"/>
            <a:ext cx="2969766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D28FBCA-C421-4B77-91BB-E66C40CC5C52}"/>
              </a:ext>
            </a:extLst>
          </p:cNvPr>
          <p:cNvGrpSpPr/>
          <p:nvPr/>
        </p:nvGrpSpPr>
        <p:grpSpPr>
          <a:xfrm>
            <a:off x="906738" y="2087300"/>
            <a:ext cx="3044423" cy="984885"/>
            <a:chOff x="6901074" y="4259923"/>
            <a:chExt cx="3044423" cy="984885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9A03F71-B3DF-487D-801D-6E26514A3C26}"/>
                </a:ext>
              </a:extLst>
            </p:cNvPr>
            <p:cNvSpPr/>
            <p:nvPr/>
          </p:nvSpPr>
          <p:spPr>
            <a:xfrm>
              <a:off x="6901074" y="4259923"/>
              <a:ext cx="3044423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+ 1,851,395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A5D795C-A8A5-4DA7-965C-585833C1A78E}"/>
                </a:ext>
              </a:extLst>
            </p:cNvPr>
            <p:cNvSpPr/>
            <p:nvPr/>
          </p:nvSpPr>
          <p:spPr>
            <a:xfrm>
              <a:off x="7984701" y="4844698"/>
              <a:ext cx="877163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이월금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72D0BD5-92A2-4B5F-BC56-6825D886328D}"/>
              </a:ext>
            </a:extLst>
          </p:cNvPr>
          <p:cNvGrpSpPr/>
          <p:nvPr/>
        </p:nvGrpSpPr>
        <p:grpSpPr>
          <a:xfrm>
            <a:off x="4260289" y="2087300"/>
            <a:ext cx="2734996" cy="1014679"/>
            <a:chOff x="7927829" y="4736417"/>
            <a:chExt cx="2734996" cy="1014679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3DA41AE-BA62-43EE-9644-1E17971EDB56}"/>
                </a:ext>
              </a:extLst>
            </p:cNvPr>
            <p:cNvSpPr/>
            <p:nvPr/>
          </p:nvSpPr>
          <p:spPr>
            <a:xfrm>
              <a:off x="7927829" y="4736417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871CFAD4-5C47-4FAA-84F0-1CE53830253A}"/>
                </a:ext>
              </a:extLst>
            </p:cNvPr>
            <p:cNvGrpSpPr/>
            <p:nvPr/>
          </p:nvGrpSpPr>
          <p:grpSpPr>
            <a:xfrm>
              <a:off x="8023005" y="4766211"/>
              <a:ext cx="2574744" cy="984885"/>
              <a:chOff x="7135913" y="4259923"/>
              <a:chExt cx="2574744" cy="984885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DB5C0DD1-166C-49DE-B7A8-F88409F818B6}"/>
                  </a:ext>
                </a:extLst>
              </p:cNvPr>
              <p:cNvSpPr/>
              <p:nvPr/>
            </p:nvSpPr>
            <p:spPr>
              <a:xfrm>
                <a:off x="7135913" y="4259923"/>
                <a:ext cx="2574744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- 195,120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BDDD35C8-E569-489F-BBA7-FD52A909518B}"/>
                  </a:ext>
                </a:extLst>
              </p:cNvPr>
              <p:cNvSpPr/>
              <p:nvPr/>
            </p:nvSpPr>
            <p:spPr>
              <a:xfrm>
                <a:off x="7834821" y="4844698"/>
                <a:ext cx="1176925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야식 행사</a:t>
                </a:r>
              </a:p>
            </p:txBody>
          </p:sp>
        </p:grp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2F3C2E89-9D57-4D6B-AD97-5593927D8287}"/>
              </a:ext>
            </a:extLst>
          </p:cNvPr>
          <p:cNvGrpSpPr/>
          <p:nvPr/>
        </p:nvGrpSpPr>
        <p:grpSpPr>
          <a:xfrm>
            <a:off x="7229381" y="2087300"/>
            <a:ext cx="2734996" cy="1014679"/>
            <a:chOff x="7754459" y="3130802"/>
            <a:chExt cx="2734996" cy="1014679"/>
          </a:xfrm>
        </p:grpSpPr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930BF95C-77B9-4AB9-9225-F631473F9B12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A9BF5672-7763-44C5-8617-A312A4747EC2}"/>
                </a:ext>
              </a:extLst>
            </p:cNvPr>
            <p:cNvGrpSpPr/>
            <p:nvPr/>
          </p:nvGrpSpPr>
          <p:grpSpPr>
            <a:xfrm>
              <a:off x="7945816" y="3160596"/>
              <a:ext cx="2382383" cy="984885"/>
              <a:chOff x="7232094" y="4259923"/>
              <a:chExt cx="2382383" cy="984885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88E178AC-9781-4DA8-8BD7-5E001F67663C}"/>
                  </a:ext>
                </a:extLst>
              </p:cNvPr>
              <p:cNvSpPr/>
              <p:nvPr/>
            </p:nvSpPr>
            <p:spPr>
              <a:xfrm>
                <a:off x="7232094" y="4259923"/>
                <a:ext cx="2382383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- 12,300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3B844865-BCDF-4140-A273-267D6812E7B1}"/>
                  </a:ext>
                </a:extLst>
              </p:cNvPr>
              <p:cNvSpPr/>
              <p:nvPr/>
            </p:nvSpPr>
            <p:spPr>
              <a:xfrm>
                <a:off x="7454108" y="4844698"/>
                <a:ext cx="193835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게시판 환경 미화</a:t>
                </a:r>
              </a:p>
            </p:txBody>
          </p:sp>
        </p:grpSp>
      </p:grp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2C6AE027-EA4D-437B-B83C-2D29AD2E7825}"/>
              </a:ext>
            </a:extLst>
          </p:cNvPr>
          <p:cNvSpPr/>
          <p:nvPr/>
        </p:nvSpPr>
        <p:spPr>
          <a:xfrm>
            <a:off x="714375" y="3464505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E8EC6B0-9AD6-4C7F-851A-C87B07E42F58}"/>
              </a:ext>
            </a:extLst>
          </p:cNvPr>
          <p:cNvGrpSpPr/>
          <p:nvPr/>
        </p:nvGrpSpPr>
        <p:grpSpPr>
          <a:xfrm>
            <a:off x="1006722" y="3494299"/>
            <a:ext cx="2180405" cy="984885"/>
            <a:chOff x="7333084" y="4259923"/>
            <a:chExt cx="2180405" cy="984885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D5B71178-4179-4D62-8767-5C4586E14172}"/>
                </a:ext>
              </a:extLst>
            </p:cNvPr>
            <p:cNvSpPr/>
            <p:nvPr/>
          </p:nvSpPr>
          <p:spPr>
            <a:xfrm>
              <a:off x="7333084" y="4259923"/>
              <a:ext cx="218040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- 9,750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C0636681-AFAE-42DC-8684-FBD83DD04A61}"/>
                </a:ext>
              </a:extLst>
            </p:cNvPr>
            <p:cNvSpPr/>
            <p:nvPr/>
          </p:nvSpPr>
          <p:spPr>
            <a:xfrm>
              <a:off x="7834820" y="4844698"/>
              <a:ext cx="1176925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체육 대회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83E83A4-342F-4B7F-93B3-BFA196E94E9F}"/>
              </a:ext>
            </a:extLst>
          </p:cNvPr>
          <p:cNvGrpSpPr/>
          <p:nvPr/>
        </p:nvGrpSpPr>
        <p:grpSpPr>
          <a:xfrm>
            <a:off x="5738812" y="3467321"/>
            <a:ext cx="2735645" cy="1014679"/>
            <a:chOff x="7754459" y="3130802"/>
            <a:chExt cx="2735645" cy="1014679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978B3CE3-7969-4333-B036-FF3078920EE0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A6A067B2-8610-4B63-B12A-69EF6F16E283}"/>
                </a:ext>
              </a:extLst>
            </p:cNvPr>
            <p:cNvGrpSpPr/>
            <p:nvPr/>
          </p:nvGrpSpPr>
          <p:grpSpPr>
            <a:xfrm>
              <a:off x="7783914" y="3160596"/>
              <a:ext cx="2706190" cy="984885"/>
              <a:chOff x="7070192" y="4259923"/>
              <a:chExt cx="2706190" cy="984885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65864AE4-8A1B-4C32-9970-6BA85B05D62C}"/>
                  </a:ext>
                </a:extLst>
              </p:cNvPr>
              <p:cNvSpPr/>
              <p:nvPr/>
            </p:nvSpPr>
            <p:spPr>
              <a:xfrm>
                <a:off x="7070192" y="4259923"/>
                <a:ext cx="2706190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- 846,650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A6C59BD0-760D-4CAB-A005-BB7FFAC51E6D}"/>
                  </a:ext>
                </a:extLst>
              </p:cNvPr>
              <p:cNvSpPr/>
              <p:nvPr/>
            </p:nvSpPr>
            <p:spPr>
              <a:xfrm>
                <a:off x="7603988" y="4844698"/>
                <a:ext cx="1638590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졸업 페스티벌</a:t>
                </a:r>
              </a:p>
            </p:txBody>
          </p:sp>
        </p:grp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F5CFB41-7D75-49CF-8FBC-50954FEB1287}"/>
              </a:ext>
            </a:extLst>
          </p:cNvPr>
          <p:cNvGrpSpPr/>
          <p:nvPr/>
        </p:nvGrpSpPr>
        <p:grpSpPr>
          <a:xfrm>
            <a:off x="3624130" y="3451895"/>
            <a:ext cx="1869423" cy="1026297"/>
            <a:chOff x="8393780" y="1798016"/>
            <a:chExt cx="1869423" cy="1026297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F427325A-1882-4442-B659-120423545FEA}"/>
                </a:ext>
              </a:extLst>
            </p:cNvPr>
            <p:cNvSpPr/>
            <p:nvPr/>
          </p:nvSpPr>
          <p:spPr>
            <a:xfrm>
              <a:off x="8522250" y="1798016"/>
              <a:ext cx="1628018" cy="596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436EED7-7B36-4075-A323-D950D13A2AD5}"/>
                </a:ext>
              </a:extLst>
            </p:cNvPr>
            <p:cNvSpPr/>
            <p:nvPr/>
          </p:nvSpPr>
          <p:spPr>
            <a:xfrm>
              <a:off x="8745638" y="1842887"/>
              <a:ext cx="116570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6F83A51-3161-4622-A348-98E6A7E8B604}"/>
                </a:ext>
              </a:extLst>
            </p:cNvPr>
            <p:cNvSpPr/>
            <p:nvPr/>
          </p:nvSpPr>
          <p:spPr>
            <a:xfrm>
              <a:off x="8393780" y="2424203"/>
              <a:ext cx="1869423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카카오페이 인증</a:t>
              </a:r>
            </a:p>
          </p:txBody>
        </p:sp>
      </p:grp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6A87385-16C3-4DF0-888A-692D951B155A}"/>
              </a:ext>
            </a:extLst>
          </p:cNvPr>
          <p:cNvSpPr/>
          <p:nvPr/>
        </p:nvSpPr>
        <p:spPr>
          <a:xfrm>
            <a:off x="8701158" y="3479703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3818261C-36D7-49A9-8663-C850867F1455}"/>
              </a:ext>
            </a:extLst>
          </p:cNvPr>
          <p:cNvGrpSpPr/>
          <p:nvPr/>
        </p:nvGrpSpPr>
        <p:grpSpPr>
          <a:xfrm>
            <a:off x="8733816" y="3509497"/>
            <a:ext cx="2699778" cy="984885"/>
            <a:chOff x="7073395" y="4259923"/>
            <a:chExt cx="2699778" cy="984885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2CF8404-B40C-4017-A105-51950541A56B}"/>
                </a:ext>
              </a:extLst>
            </p:cNvPr>
            <p:cNvSpPr/>
            <p:nvPr/>
          </p:nvSpPr>
          <p:spPr>
            <a:xfrm>
              <a:off x="7207248" y="4259923"/>
              <a:ext cx="2432077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- 40,000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FB38116D-543F-4985-817F-0598523F803C}"/>
                </a:ext>
              </a:extLst>
            </p:cNvPr>
            <p:cNvSpPr/>
            <p:nvPr/>
          </p:nvSpPr>
          <p:spPr>
            <a:xfrm>
              <a:off x="7073395" y="4844698"/>
              <a:ext cx="2699778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윤성규 교수님 퇴임 행사</a:t>
              </a:r>
            </a:p>
          </p:txBody>
        </p:sp>
      </p:grp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83B3ED08-9C8D-495A-BBDF-4375E1B1C006}"/>
              </a:ext>
            </a:extLst>
          </p:cNvPr>
          <p:cNvSpPr/>
          <p:nvPr/>
        </p:nvSpPr>
        <p:spPr>
          <a:xfrm>
            <a:off x="985557" y="4856880"/>
            <a:ext cx="2734996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218F337-90D1-4D26-A179-CAF8ED689B3D}"/>
              </a:ext>
            </a:extLst>
          </p:cNvPr>
          <p:cNvGrpSpPr/>
          <p:nvPr/>
        </p:nvGrpSpPr>
        <p:grpSpPr>
          <a:xfrm>
            <a:off x="1259468" y="4886674"/>
            <a:ext cx="2217274" cy="984885"/>
            <a:chOff x="7314648" y="4259923"/>
            <a:chExt cx="2217274" cy="984885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DBA7B000-6975-4370-B00C-C88779C71068}"/>
                </a:ext>
              </a:extLst>
            </p:cNvPr>
            <p:cNvSpPr/>
            <p:nvPr/>
          </p:nvSpPr>
          <p:spPr>
            <a:xfrm>
              <a:off x="7325070" y="4259923"/>
              <a:ext cx="219643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+ 2,138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814F6C90-5DE7-4177-9036-B2281D908FE0}"/>
                </a:ext>
              </a:extLst>
            </p:cNvPr>
            <p:cNvSpPr/>
            <p:nvPr/>
          </p:nvSpPr>
          <p:spPr>
            <a:xfrm>
              <a:off x="7314648" y="4844698"/>
              <a:ext cx="2217274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err="1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캐쉬백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&amp; 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예금 이자</a:t>
              </a:r>
            </a:p>
          </p:txBody>
        </p: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E4117788-D89A-4231-9464-FE68D52BB23A}"/>
              </a:ext>
            </a:extLst>
          </p:cNvPr>
          <p:cNvSpPr/>
          <p:nvPr/>
        </p:nvSpPr>
        <p:spPr>
          <a:xfrm>
            <a:off x="4149701" y="4842163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DD2A5682-B975-40A3-81C4-1426A78FDDA4}"/>
              </a:ext>
            </a:extLst>
          </p:cNvPr>
          <p:cNvGrpSpPr/>
          <p:nvPr/>
        </p:nvGrpSpPr>
        <p:grpSpPr>
          <a:xfrm>
            <a:off x="4313808" y="4871957"/>
            <a:ext cx="2436886" cy="984885"/>
            <a:chOff x="7204844" y="4259923"/>
            <a:chExt cx="2436886" cy="984885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CD8DADA2-A461-45E0-B7CB-4AFE262E4144}"/>
                </a:ext>
              </a:extLst>
            </p:cNvPr>
            <p:cNvSpPr/>
            <p:nvPr/>
          </p:nvSpPr>
          <p:spPr>
            <a:xfrm>
              <a:off x="7204844" y="4259923"/>
              <a:ext cx="2436886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- 29,500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0FBAA06B-78A6-4CC9-85F3-BE6D3132F253}"/>
                </a:ext>
              </a:extLst>
            </p:cNvPr>
            <p:cNvSpPr/>
            <p:nvPr/>
          </p:nvSpPr>
          <p:spPr>
            <a:xfrm>
              <a:off x="7719404" y="4844698"/>
              <a:ext cx="1407758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학생회 깃발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88F3CEB-8F84-4AD4-8636-70662F0ED6B9}"/>
              </a:ext>
            </a:extLst>
          </p:cNvPr>
          <p:cNvSpPr/>
          <p:nvPr/>
        </p:nvSpPr>
        <p:spPr>
          <a:xfrm>
            <a:off x="7212663" y="4842163"/>
            <a:ext cx="3071675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7E879203-A276-4B01-8EE2-E8E7CDB972CD}"/>
              </a:ext>
            </a:extLst>
          </p:cNvPr>
          <p:cNvGrpSpPr/>
          <p:nvPr/>
        </p:nvGrpSpPr>
        <p:grpSpPr>
          <a:xfrm>
            <a:off x="7212664" y="4871957"/>
            <a:ext cx="3071675" cy="984885"/>
            <a:chOff x="6887451" y="4259923"/>
            <a:chExt cx="3071675" cy="984885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BE3501F2-F5BC-4967-86F7-158C36C8DE0C}"/>
                </a:ext>
              </a:extLst>
            </p:cNvPr>
            <p:cNvSpPr/>
            <p:nvPr/>
          </p:nvSpPr>
          <p:spPr>
            <a:xfrm>
              <a:off x="6887451" y="4259923"/>
              <a:ext cx="307167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+ 1,600,000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1F83968B-89C5-42AE-B4D8-E6A6B832A51A}"/>
                </a:ext>
              </a:extLst>
            </p:cNvPr>
            <p:cNvSpPr/>
            <p:nvPr/>
          </p:nvSpPr>
          <p:spPr>
            <a:xfrm>
              <a:off x="7577538" y="4844698"/>
              <a:ext cx="1691489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19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학번 </a:t>
              </a:r>
              <a:r>
                <a:rPr lang="ko-KR" altLang="en-US" sz="2000" dirty="0" err="1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학회비</a:t>
              </a:r>
              <a:endParaRPr lang="ko-KR" altLang="en-US" sz="2000" dirty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9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1BDC7735-404F-43DA-AF9D-67890FE0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2" y="1118406"/>
            <a:ext cx="7701976" cy="462118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0236" y="1151685"/>
            <a:ext cx="2296351" cy="646331"/>
            <a:chOff x="4864213" y="1430768"/>
            <a:chExt cx="2605304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3" y="1474227"/>
              <a:ext cx="2228724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4948472" y="1430768"/>
              <a:ext cx="2521044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학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회비 총 결산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021B79B8-92F6-4905-BAB4-2978FC1E8481}"/>
              </a:ext>
            </a:extLst>
          </p:cNvPr>
          <p:cNvSpPr/>
          <p:nvPr/>
        </p:nvSpPr>
        <p:spPr>
          <a:xfrm>
            <a:off x="3881911" y="3079966"/>
            <a:ext cx="4333584" cy="1369275"/>
          </a:xfrm>
          <a:prstGeom prst="rect">
            <a:avLst/>
          </a:prstGeom>
          <a:solidFill>
            <a:srgbClr val="C58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D2E90429-DB7C-4F24-8F97-392703E17B39}"/>
              </a:ext>
            </a:extLst>
          </p:cNvPr>
          <p:cNvSpPr/>
          <p:nvPr/>
        </p:nvSpPr>
        <p:spPr>
          <a:xfrm>
            <a:off x="3881911" y="3454461"/>
            <a:ext cx="4132863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altLang="ko-KR" sz="44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= 2,320,214 </a:t>
            </a:r>
            <a:r>
              <a:rPr lang="ko-KR" altLang="en-US" sz="44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ACF42417-3D01-4C18-92C3-934473423DE5}"/>
              </a:ext>
            </a:extLst>
          </p:cNvPr>
          <p:cNvSpPr/>
          <p:nvPr/>
        </p:nvSpPr>
        <p:spPr>
          <a:xfrm>
            <a:off x="4531861" y="4569010"/>
            <a:ext cx="3068469" cy="40011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이백 삼십 이만 이백 십 사원</a:t>
            </a: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0F542F5C-4C77-4E60-9AD9-CEC485727C65}"/>
              </a:ext>
            </a:extLst>
          </p:cNvPr>
          <p:cNvSpPr/>
          <p:nvPr/>
        </p:nvSpPr>
        <p:spPr>
          <a:xfrm>
            <a:off x="9250533" y="2609449"/>
            <a:ext cx="1438182" cy="382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36962F7-0970-4BD1-8E88-ED40309DBD9F}"/>
              </a:ext>
            </a:extLst>
          </p:cNvPr>
          <p:cNvSpPr/>
          <p:nvPr/>
        </p:nvSpPr>
        <p:spPr>
          <a:xfrm>
            <a:off x="6636097" y="2700767"/>
            <a:ext cx="554815" cy="2229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07A8B42-7997-4548-AE02-26B68500F2E4}"/>
              </a:ext>
            </a:extLst>
          </p:cNvPr>
          <p:cNvSpPr/>
          <p:nvPr/>
        </p:nvSpPr>
        <p:spPr>
          <a:xfrm>
            <a:off x="6636097" y="2384161"/>
            <a:ext cx="554815" cy="2229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75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A5836B9-0F36-40FE-8C5F-0B60A1F6DE7B}"/>
              </a:ext>
            </a:extLst>
          </p:cNvPr>
          <p:cNvCxnSpPr/>
          <p:nvPr/>
        </p:nvCxnSpPr>
        <p:spPr>
          <a:xfrm flipV="1">
            <a:off x="3339065" y="2413109"/>
            <a:ext cx="1889550" cy="18833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530BA8-0C30-43F7-905A-01840222E6A5}"/>
              </a:ext>
            </a:extLst>
          </p:cNvPr>
          <p:cNvSpPr txBox="1"/>
          <p:nvPr/>
        </p:nvSpPr>
        <p:spPr>
          <a:xfrm>
            <a:off x="3578216" y="2640432"/>
            <a:ext cx="5214889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44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 내역 관련</a:t>
            </a:r>
            <a:endParaRPr lang="en-US" altLang="ko-KR" sz="4400" dirty="0"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  <a:p>
            <a:pPr algn="ctr"/>
            <a:r>
              <a:rPr lang="en-US" altLang="ko-KR" sz="44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Q &amp; A</a:t>
            </a:r>
            <a:endParaRPr lang="ko-KR" altLang="en-US" sz="4400" dirty="0"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9C119C2-89E0-4A23-B13F-BA7E38D35A69}"/>
              </a:ext>
            </a:extLst>
          </p:cNvPr>
          <p:cNvCxnSpPr/>
          <p:nvPr/>
        </p:nvCxnSpPr>
        <p:spPr>
          <a:xfrm>
            <a:off x="3339064" y="4081323"/>
            <a:ext cx="5573486" cy="5659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683A83-48F1-465F-A1F4-F0EF5A935995}"/>
              </a:ext>
            </a:extLst>
          </p:cNvPr>
          <p:cNvSpPr txBox="1"/>
          <p:nvPr/>
        </p:nvSpPr>
        <p:spPr>
          <a:xfrm>
            <a:off x="4814932" y="4217945"/>
            <a:ext cx="274145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2019 </a:t>
            </a:r>
            <a:r>
              <a: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불패 학생회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972C1-25FE-4C2F-A31B-AF61EBA01943}"/>
              </a:ext>
            </a:extLst>
          </p:cNvPr>
          <p:cNvSpPr txBox="1"/>
          <p:nvPr/>
        </p:nvSpPr>
        <p:spPr>
          <a:xfrm>
            <a:off x="5303849" y="2271100"/>
            <a:ext cx="1763624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감사합니다</a:t>
            </a:r>
            <a:r>
              <a:rPr lang="en-US" altLang="ko-KR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!</a:t>
            </a:r>
            <a:endParaRPr lang="ko-KR" altLang="en-US" spc="6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4CB653D0-9F1B-4217-83E1-E81F48AFCAD8}"/>
              </a:ext>
            </a:extLst>
          </p:cNvPr>
          <p:cNvCxnSpPr/>
          <p:nvPr/>
        </p:nvCxnSpPr>
        <p:spPr>
          <a:xfrm flipV="1">
            <a:off x="7022131" y="2394276"/>
            <a:ext cx="1889550" cy="18833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6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5AA3F-942A-484E-9E00-C2FEDAEB3E62}"/>
              </a:ext>
            </a:extLst>
          </p:cNvPr>
          <p:cNvSpPr txBox="1"/>
          <p:nvPr/>
        </p:nvSpPr>
        <p:spPr>
          <a:xfrm>
            <a:off x="3548408" y="2862374"/>
            <a:ext cx="521488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44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 내역 안내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F321957A-C203-42A5-AE58-2DAEDC52869B}"/>
              </a:ext>
            </a:extLst>
          </p:cNvPr>
          <p:cNvCxnSpPr/>
          <p:nvPr/>
        </p:nvCxnSpPr>
        <p:spPr>
          <a:xfrm>
            <a:off x="3369109" y="3631815"/>
            <a:ext cx="5573486" cy="5659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77C958A-73F9-43CC-B886-905C1F487962}"/>
              </a:ext>
            </a:extLst>
          </p:cNvPr>
          <p:cNvSpPr txBox="1"/>
          <p:nvPr/>
        </p:nvSpPr>
        <p:spPr>
          <a:xfrm>
            <a:off x="4887968" y="3854033"/>
            <a:ext cx="2321469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pc="60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총무부장 이이수</a:t>
            </a:r>
            <a:endParaRPr lang="ko-KR" altLang="en-US" spc="6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5BC58522-2018-4C04-A686-796D8B58471C}"/>
              </a:ext>
            </a:extLst>
          </p:cNvPr>
          <p:cNvCxnSpPr/>
          <p:nvPr/>
        </p:nvCxnSpPr>
        <p:spPr>
          <a:xfrm>
            <a:off x="3369109" y="3705527"/>
            <a:ext cx="5573486" cy="5659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B1A8E16B-3E50-4CD8-B6D1-D85125097369}"/>
              </a:ext>
            </a:extLst>
          </p:cNvPr>
          <p:cNvCxnSpPr/>
          <p:nvPr/>
        </p:nvCxnSpPr>
        <p:spPr>
          <a:xfrm>
            <a:off x="3369109" y="2674723"/>
            <a:ext cx="5573486" cy="5659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47AED2E-E735-42E0-B5D1-7215ACB85535}"/>
              </a:ext>
            </a:extLst>
          </p:cNvPr>
          <p:cNvCxnSpPr/>
          <p:nvPr/>
        </p:nvCxnSpPr>
        <p:spPr>
          <a:xfrm>
            <a:off x="3369109" y="2748435"/>
            <a:ext cx="5573486" cy="5659"/>
          </a:xfrm>
          <a:prstGeom prst="line">
            <a:avLst/>
          </a:prstGeom>
          <a:ln w="31750" cap="rnd">
            <a:solidFill>
              <a:srgbClr val="56565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554913" y="3244191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562673" y="1169440"/>
            <a:ext cx="3742692" cy="646331"/>
            <a:chOff x="4864213" y="1430768"/>
            <a:chExt cx="4246235" cy="538416"/>
          </a:xfrm>
        </p:grpSpPr>
        <p:sp>
          <p:nvSpPr>
            <p:cNvPr id="43" name="직사각형 42"/>
            <p:cNvSpPr/>
            <p:nvPr/>
          </p:nvSpPr>
          <p:spPr>
            <a:xfrm>
              <a:off x="5240791" y="1474227"/>
              <a:ext cx="3788143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054446" y="1430768"/>
              <a:ext cx="4056002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019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이 </a:t>
              </a:r>
              <a:r>
                <a:rPr lang="ko-KR" altLang="en-US" sz="2400" spc="3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월 금액 </a:t>
              </a:r>
              <a:r>
                <a:rPr lang="en-US" altLang="ko-KR" sz="2400" spc="3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10/2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667356" y="3130802"/>
            <a:ext cx="2969766" cy="596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11" name="그룹 10"/>
          <p:cNvGrpSpPr/>
          <p:nvPr/>
        </p:nvGrpSpPr>
        <p:grpSpPr>
          <a:xfrm>
            <a:off x="7592699" y="3160596"/>
            <a:ext cx="3044423" cy="984885"/>
            <a:chOff x="6901074" y="4259923"/>
            <a:chExt cx="3044423" cy="984885"/>
          </a:xfrm>
        </p:grpSpPr>
        <p:sp>
          <p:nvSpPr>
            <p:cNvPr id="46" name="직사각형 45"/>
            <p:cNvSpPr/>
            <p:nvPr/>
          </p:nvSpPr>
          <p:spPr>
            <a:xfrm>
              <a:off x="6901074" y="4259923"/>
              <a:ext cx="3044423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+ 1,851,395 </a:t>
              </a:r>
              <a:r>
                <a:rPr lang="ko-KR" altLang="en-US" sz="3200" dirty="0">
                  <a:solidFill>
                    <a:schemeClr val="accent5">
                      <a:lumMod val="50000"/>
                    </a:schemeClr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722610" y="4844698"/>
              <a:ext cx="1401345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약 </a:t>
              </a:r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185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만원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04782" y="3160596"/>
            <a:ext cx="2877711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2BA3DA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온</a:t>
            </a:r>
            <a:r>
              <a:rPr lang="ko-KR" altLang="en-US" sz="4400" dirty="0">
                <a:solidFill>
                  <a:srgbClr val="7FC54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지 </a:t>
            </a:r>
            <a:r>
              <a:rPr lang="ko-KR" altLang="en-US" sz="4400" dirty="0">
                <a:solidFill>
                  <a:srgbClr val="E75C35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</a:t>
            </a:r>
            <a:r>
              <a:rPr lang="ko-KR" altLang="en-US" sz="4400" dirty="0">
                <a:solidFill>
                  <a:srgbClr val="EA4F9B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생</a:t>
            </a:r>
            <a:r>
              <a:rPr lang="ko-KR" altLang="en-US" sz="4400" dirty="0">
                <a:solidFill>
                  <a:srgbClr val="EE8F1E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회</a:t>
            </a:r>
            <a:endParaRPr lang="ko-KR" altLang="en-US" sz="4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47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082145" y="3582108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56644" y="1070876"/>
            <a:ext cx="2481770" cy="646331"/>
            <a:chOff x="5146651" y="1425292"/>
            <a:chExt cx="1661813" cy="538416"/>
          </a:xfrm>
        </p:grpSpPr>
        <p:sp>
          <p:nvSpPr>
            <p:cNvPr id="43" name="직사각형 42"/>
            <p:cNvSpPr/>
            <p:nvPr/>
          </p:nvSpPr>
          <p:spPr>
            <a:xfrm>
              <a:off x="5240791" y="1474227"/>
              <a:ext cx="1567672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5189926" y="1444789"/>
              <a:ext cx="354619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146651" y="1425292"/>
              <a:ext cx="1661813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야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식 행사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10/11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2C4DF32-6004-4E30-AC58-79863B02E8EE}"/>
              </a:ext>
            </a:extLst>
          </p:cNvPr>
          <p:cNvGrpSpPr/>
          <p:nvPr/>
        </p:nvGrpSpPr>
        <p:grpSpPr>
          <a:xfrm>
            <a:off x="8061695" y="3464393"/>
            <a:ext cx="2734996" cy="1014679"/>
            <a:chOff x="7927829" y="4736417"/>
            <a:chExt cx="2734996" cy="1014679"/>
          </a:xfrm>
        </p:grpSpPr>
        <p:sp>
          <p:nvSpPr>
            <p:cNvPr id="49" name="직사각형 48"/>
            <p:cNvSpPr/>
            <p:nvPr/>
          </p:nvSpPr>
          <p:spPr>
            <a:xfrm>
              <a:off x="7927829" y="4736417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8023005" y="4766211"/>
              <a:ext cx="2574744" cy="984885"/>
              <a:chOff x="7135913" y="4259923"/>
              <a:chExt cx="2574744" cy="984885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135913" y="4259923"/>
                <a:ext cx="2574744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- 195,120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7576737" y="4844698"/>
                <a:ext cx="1693092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약 </a:t>
                </a:r>
                <a:r>
                  <a:rPr lang="en-US" altLang="ko-KR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19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만 </a:t>
                </a:r>
                <a:r>
                  <a:rPr lang="en-US" altLang="ko-KR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5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천원</a:t>
                </a:r>
              </a:p>
            </p:txBody>
          </p:sp>
        </p:grp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620CA6F-4988-480A-95B6-9071D0A72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8" t="32010" r="38108" b="7419"/>
          <a:stretch/>
        </p:blipFill>
        <p:spPr>
          <a:xfrm>
            <a:off x="1653898" y="1949293"/>
            <a:ext cx="3606219" cy="263245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B7D6CCE-4BD4-4737-BAAC-DD8263391123}"/>
              </a:ext>
            </a:extLst>
          </p:cNvPr>
          <p:cNvGrpSpPr/>
          <p:nvPr/>
        </p:nvGrpSpPr>
        <p:grpSpPr>
          <a:xfrm>
            <a:off x="1356259" y="4771300"/>
            <a:ext cx="4457829" cy="1044783"/>
            <a:chOff x="7530519" y="4489551"/>
            <a:chExt cx="4457829" cy="104478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6AAEC7C-D0B5-410F-8ACF-301969BB86D9}"/>
                </a:ext>
              </a:extLst>
            </p:cNvPr>
            <p:cNvSpPr/>
            <p:nvPr/>
          </p:nvSpPr>
          <p:spPr>
            <a:xfrm>
              <a:off x="11253731" y="5275454"/>
              <a:ext cx="657380" cy="155685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3599FB3-7B76-47C0-8228-AC273B4ADF05}"/>
                </a:ext>
              </a:extLst>
            </p:cNvPr>
            <p:cNvSpPr/>
            <p:nvPr/>
          </p:nvSpPr>
          <p:spPr>
            <a:xfrm>
              <a:off x="8999338" y="4746885"/>
              <a:ext cx="826673" cy="155048"/>
            </a:xfrm>
            <a:prstGeom prst="rect">
              <a:avLst/>
            </a:prstGeom>
            <a:solidFill>
              <a:srgbClr val="FCDF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5A3116C-3020-4D31-A1E2-5B2C7200FA43}"/>
                </a:ext>
              </a:extLst>
            </p:cNvPr>
            <p:cNvSpPr/>
            <p:nvPr/>
          </p:nvSpPr>
          <p:spPr>
            <a:xfrm>
              <a:off x="7579110" y="4566441"/>
              <a:ext cx="1276662" cy="270047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22151D24-5633-44E6-8774-6D7938506949}"/>
                </a:ext>
              </a:extLst>
            </p:cNvPr>
            <p:cNvSpPr/>
            <p:nvPr/>
          </p:nvSpPr>
          <p:spPr>
            <a:xfrm>
              <a:off x="7579109" y="5173434"/>
              <a:ext cx="3580799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F0EBEE-A05D-4994-B485-E5B6BC5DECBE}"/>
                </a:ext>
              </a:extLst>
            </p:cNvPr>
            <p:cNvSpPr txBox="1"/>
            <p:nvPr/>
          </p:nvSpPr>
          <p:spPr>
            <a:xfrm>
              <a:off x="11233572" y="5044621"/>
              <a:ext cx="754776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컵밥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538F14-D0D6-4397-A5C8-BD3310290C95}"/>
                </a:ext>
              </a:extLst>
            </p:cNvPr>
            <p:cNvSpPr txBox="1"/>
            <p:nvPr/>
          </p:nvSpPr>
          <p:spPr>
            <a:xfrm>
              <a:off x="8913823" y="4489551"/>
              <a:ext cx="1016625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피크닉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82BECA-2F6D-4EE1-95C6-1EFF3E6A6F48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180,000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68C70C-DA00-4FFF-8788-EF08641C7F3D}"/>
                </a:ext>
              </a:extLst>
            </p:cNvPr>
            <p:cNvSpPr txBox="1"/>
            <p:nvPr/>
          </p:nvSpPr>
          <p:spPr>
            <a:xfrm>
              <a:off x="7530519" y="4532081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15,120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55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7" name="그림 6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419DCB7B-DDDD-40DC-A176-5319555F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r="17083" b="7737"/>
          <a:stretch/>
        </p:blipFill>
        <p:spPr>
          <a:xfrm>
            <a:off x="1076236" y="1071108"/>
            <a:ext cx="1999986" cy="4914814"/>
          </a:xfrm>
          <a:prstGeom prst="rect">
            <a:avLst/>
          </a:prstGeom>
        </p:spPr>
      </p:pic>
      <p:pic>
        <p:nvPicPr>
          <p:cNvPr id="9" name="그림 8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C2341E18-08D8-42A8-83B6-28DE1D9F3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3" y="1285331"/>
            <a:ext cx="2511749" cy="4521149"/>
          </a:xfrm>
          <a:prstGeom prst="rect">
            <a:avLst/>
          </a:prstGeom>
        </p:spPr>
      </p:pic>
      <p:pic>
        <p:nvPicPr>
          <p:cNvPr id="12" name="그림 11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DDB77B3D-ECAB-4B7A-B1F9-FE8B8E2CE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07" y="1222537"/>
            <a:ext cx="2511749" cy="4583943"/>
          </a:xfrm>
          <a:prstGeom prst="rect">
            <a:avLst/>
          </a:prstGeom>
        </p:spPr>
      </p:pic>
      <p:pic>
        <p:nvPicPr>
          <p:cNvPr id="14" name="그림 1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13BBAEB1-03D3-4581-BDE7-E11883659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99" y="1222537"/>
            <a:ext cx="2538696" cy="46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242587" y="3567586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3E51B98-61F1-4DDB-A911-E2663D461B9A}"/>
              </a:ext>
            </a:extLst>
          </p:cNvPr>
          <p:cNvGrpSpPr/>
          <p:nvPr/>
        </p:nvGrpSpPr>
        <p:grpSpPr>
          <a:xfrm>
            <a:off x="7936796" y="3478700"/>
            <a:ext cx="2734996" cy="1014679"/>
            <a:chOff x="7754459" y="3130802"/>
            <a:chExt cx="2734996" cy="1014679"/>
          </a:xfrm>
        </p:grpSpPr>
        <p:sp>
          <p:nvSpPr>
            <p:cNvPr id="49" name="직사각형 48"/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945816" y="3160596"/>
              <a:ext cx="2382383" cy="984885"/>
              <a:chOff x="7232094" y="4259923"/>
              <a:chExt cx="2382383" cy="984885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232094" y="4259923"/>
                <a:ext cx="2382383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- 12,300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7658490" y="4844698"/>
                <a:ext cx="1529585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약 </a:t>
                </a:r>
                <a:r>
                  <a:rPr lang="en-US" altLang="ko-KR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1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만 </a:t>
                </a:r>
                <a:r>
                  <a:rPr lang="en-US" altLang="ko-KR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2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천원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6B6F943-D432-4BB2-BF5C-EA030D1D686F}"/>
              </a:ext>
            </a:extLst>
          </p:cNvPr>
          <p:cNvGrpSpPr/>
          <p:nvPr/>
        </p:nvGrpSpPr>
        <p:grpSpPr>
          <a:xfrm>
            <a:off x="671008" y="1081229"/>
            <a:ext cx="2561236" cy="646331"/>
            <a:chOff x="4864213" y="1413573"/>
            <a:chExt cx="2229172" cy="538416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9DF0FE9-0EB2-40BD-A180-E9778AA05E66}"/>
                </a:ext>
              </a:extLst>
            </p:cNvPr>
            <p:cNvSpPr/>
            <p:nvPr/>
          </p:nvSpPr>
          <p:spPr>
            <a:xfrm>
              <a:off x="5240791" y="1474227"/>
              <a:ext cx="1852594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352E08B-142D-4404-8CBF-1A39DFC2110A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68FDC4-4026-4417-BF61-12FD8977D75D}"/>
                </a:ext>
              </a:extLst>
            </p:cNvPr>
            <p:cNvSpPr/>
            <p:nvPr/>
          </p:nvSpPr>
          <p:spPr>
            <a:xfrm>
              <a:off x="5025739" y="1413573"/>
              <a:ext cx="2031652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환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경 미화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11/6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6E8CD19-BD4D-4747-9409-037A18B11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4878" r="1953" b="12492"/>
          <a:stretch/>
        </p:blipFill>
        <p:spPr>
          <a:xfrm>
            <a:off x="714375" y="1964844"/>
            <a:ext cx="5056229" cy="2658298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0B250B89-57CC-453B-A531-F59CD9C0D52E}"/>
              </a:ext>
            </a:extLst>
          </p:cNvPr>
          <p:cNvGrpSpPr/>
          <p:nvPr/>
        </p:nvGrpSpPr>
        <p:grpSpPr>
          <a:xfrm>
            <a:off x="929866" y="4780222"/>
            <a:ext cx="4457829" cy="1033031"/>
            <a:chOff x="7530519" y="4501303"/>
            <a:chExt cx="4457829" cy="1033031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F09E5CF-605D-4504-AABC-0CB2C835B832}"/>
                </a:ext>
              </a:extLst>
            </p:cNvPr>
            <p:cNvSpPr/>
            <p:nvPr/>
          </p:nvSpPr>
          <p:spPr>
            <a:xfrm>
              <a:off x="11253731" y="5275454"/>
              <a:ext cx="657380" cy="155685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D75F344-CC88-44AA-9458-D7A1038BF46A}"/>
                </a:ext>
              </a:extLst>
            </p:cNvPr>
            <p:cNvSpPr/>
            <p:nvPr/>
          </p:nvSpPr>
          <p:spPr>
            <a:xfrm>
              <a:off x="9886516" y="4715616"/>
              <a:ext cx="826673" cy="167405"/>
            </a:xfrm>
            <a:prstGeom prst="rect">
              <a:avLst/>
            </a:prstGeom>
            <a:solidFill>
              <a:srgbClr val="FCDF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DBD1E46-BF4C-418A-B589-AFB1822BEA97}"/>
                </a:ext>
              </a:extLst>
            </p:cNvPr>
            <p:cNvSpPr/>
            <p:nvPr/>
          </p:nvSpPr>
          <p:spPr>
            <a:xfrm>
              <a:off x="7579109" y="4566442"/>
              <a:ext cx="2212432" cy="25770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F9F03CD-6B5E-44A8-991D-0F30FE6E03AA}"/>
                </a:ext>
              </a:extLst>
            </p:cNvPr>
            <p:cNvSpPr/>
            <p:nvPr/>
          </p:nvSpPr>
          <p:spPr>
            <a:xfrm>
              <a:off x="7579109" y="5173434"/>
              <a:ext cx="3580799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8BA446B-A91F-441E-B3AD-03F9BCB70492}"/>
                </a:ext>
              </a:extLst>
            </p:cNvPr>
            <p:cNvSpPr txBox="1"/>
            <p:nvPr/>
          </p:nvSpPr>
          <p:spPr>
            <a:xfrm>
              <a:off x="11233572" y="5044621"/>
              <a:ext cx="754776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문구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688CEC-1C24-43A4-8644-81C33A035A6A}"/>
                </a:ext>
              </a:extLst>
            </p:cNvPr>
            <p:cNvSpPr txBox="1"/>
            <p:nvPr/>
          </p:nvSpPr>
          <p:spPr>
            <a:xfrm>
              <a:off x="9930199" y="4501303"/>
              <a:ext cx="739305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지류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D4821F-BE50-432B-94C5-257385F1184C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7,500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60E24-F5A8-446C-A0FC-CC5C68E819D8}"/>
                </a:ext>
              </a:extLst>
            </p:cNvPr>
            <p:cNvSpPr txBox="1"/>
            <p:nvPr/>
          </p:nvSpPr>
          <p:spPr>
            <a:xfrm>
              <a:off x="7530519" y="4532081"/>
              <a:ext cx="12766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4,800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80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pic>
        <p:nvPicPr>
          <p:cNvPr id="5" name="그림 4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7B8116A2-CCEA-4261-B50D-B7D000F47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t="28220" r="4376" b="25696"/>
          <a:stretch/>
        </p:blipFill>
        <p:spPr>
          <a:xfrm>
            <a:off x="4618143" y="1194619"/>
            <a:ext cx="3050305" cy="4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24" y="645549"/>
            <a:ext cx="11314351" cy="5566901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287" y="6434669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5" y="525780"/>
            <a:ext cx="2588632" cy="262775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508791"/>
            <a:ext cx="1737976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학회비</a:t>
            </a:r>
            <a:r>
              <a:rPr lang="ko-KR" altLang="en-US" sz="1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사용내역 안내</a:t>
            </a:r>
          </a:p>
        </p:txBody>
      </p:sp>
      <p:sp>
        <p:nvSpPr>
          <p:cNvPr id="140" name="자유형 139"/>
          <p:cNvSpPr/>
          <p:nvPr/>
        </p:nvSpPr>
        <p:spPr>
          <a:xfrm>
            <a:off x="767992" y="293986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F2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998446" y="436524"/>
            <a:ext cx="3353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095999" y="3190141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754459" y="3130802"/>
            <a:ext cx="2734996" cy="596393"/>
          </a:xfrm>
          <a:prstGeom prst="rect">
            <a:avLst/>
          </a:prstGeom>
          <a:solidFill>
            <a:srgbClr val="F9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grpSp>
        <p:nvGrpSpPr>
          <p:cNvPr id="11" name="그룹 10"/>
          <p:cNvGrpSpPr/>
          <p:nvPr/>
        </p:nvGrpSpPr>
        <p:grpSpPr>
          <a:xfrm>
            <a:off x="8046806" y="3160596"/>
            <a:ext cx="2180405" cy="984885"/>
            <a:chOff x="7333084" y="4259923"/>
            <a:chExt cx="2180405" cy="984885"/>
          </a:xfrm>
        </p:grpSpPr>
        <p:sp>
          <p:nvSpPr>
            <p:cNvPr id="46" name="직사각형 45"/>
            <p:cNvSpPr/>
            <p:nvPr/>
          </p:nvSpPr>
          <p:spPr>
            <a:xfrm>
              <a:off x="7333084" y="4259923"/>
              <a:ext cx="2180405" cy="584775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- 9,750 </a:t>
              </a:r>
              <a:r>
                <a:rPr lang="ko-KR" altLang="en-US" sz="32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888520" y="4844698"/>
              <a:ext cx="1069524" cy="400110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약 </a:t>
              </a:r>
              <a:r>
                <a:rPr lang="en-US" altLang="ko-KR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r>
                <a: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만원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22EBC75-9268-422D-A494-27833726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5" t="31998" r="32500" b="12105"/>
          <a:stretch/>
        </p:blipFill>
        <p:spPr>
          <a:xfrm>
            <a:off x="889524" y="1958394"/>
            <a:ext cx="4685439" cy="2608592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4B75A837-59A0-4225-B83D-102003EC4C43}"/>
              </a:ext>
            </a:extLst>
          </p:cNvPr>
          <p:cNvGrpSpPr/>
          <p:nvPr/>
        </p:nvGrpSpPr>
        <p:grpSpPr>
          <a:xfrm>
            <a:off x="671008" y="1081229"/>
            <a:ext cx="2561236" cy="646331"/>
            <a:chOff x="4864213" y="1413573"/>
            <a:chExt cx="2229172" cy="538416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AFC8F117-F724-43E4-8263-01875237FDFD}"/>
                </a:ext>
              </a:extLst>
            </p:cNvPr>
            <p:cNvSpPr/>
            <p:nvPr/>
          </p:nvSpPr>
          <p:spPr>
            <a:xfrm>
              <a:off x="5240791" y="1474227"/>
              <a:ext cx="1852594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8F88278-CFBA-46E4-9FC0-387471E078D9}"/>
                </a:ext>
              </a:extLst>
            </p:cNvPr>
            <p:cNvSpPr/>
            <p:nvPr/>
          </p:nvSpPr>
          <p:spPr>
            <a:xfrm>
              <a:off x="4864213" y="1444789"/>
              <a:ext cx="680332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B1EB08E0-3562-4497-A343-763622E84040}"/>
                </a:ext>
              </a:extLst>
            </p:cNvPr>
            <p:cNvSpPr/>
            <p:nvPr/>
          </p:nvSpPr>
          <p:spPr>
            <a:xfrm>
              <a:off x="5025739" y="1413573"/>
              <a:ext cx="2031652" cy="53841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29343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체</a:t>
              </a:r>
              <a:r>
                <a:rPr lang="ko-KR" altLang="en-US" sz="20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육 대회 </a:t>
              </a:r>
              <a:r>
                <a:rPr lang="en-US" altLang="ko-KR" sz="2400" dirty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11/6</a:t>
              </a:r>
              <a:endParaRPr lang="ko-KR" altLang="en-US" sz="2000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CF6CEA3-1B9E-4694-B8B4-12CB8B9F6C4D}"/>
              </a:ext>
            </a:extLst>
          </p:cNvPr>
          <p:cNvGrpSpPr/>
          <p:nvPr/>
        </p:nvGrpSpPr>
        <p:grpSpPr>
          <a:xfrm>
            <a:off x="945689" y="4774727"/>
            <a:ext cx="4457829" cy="1033031"/>
            <a:chOff x="7530519" y="4501303"/>
            <a:chExt cx="4457829" cy="103303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F6EDAFF5-A2C2-4F15-8F1C-6620B418D81B}"/>
                </a:ext>
              </a:extLst>
            </p:cNvPr>
            <p:cNvSpPr/>
            <p:nvPr/>
          </p:nvSpPr>
          <p:spPr>
            <a:xfrm>
              <a:off x="11253731" y="5275454"/>
              <a:ext cx="657380" cy="155685"/>
            </a:xfrm>
            <a:prstGeom prst="rect">
              <a:avLst/>
            </a:prstGeom>
            <a:solidFill>
              <a:srgbClr val="FBCC5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7DC7FFB-1563-4A46-808F-DDCEF94D6A97}"/>
                </a:ext>
              </a:extLst>
            </p:cNvPr>
            <p:cNvSpPr/>
            <p:nvPr/>
          </p:nvSpPr>
          <p:spPr>
            <a:xfrm>
              <a:off x="9886516" y="4715616"/>
              <a:ext cx="505669" cy="108531"/>
            </a:xfrm>
            <a:prstGeom prst="rect">
              <a:avLst/>
            </a:prstGeom>
            <a:solidFill>
              <a:srgbClr val="FCDF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D1AA3701-DECF-47D2-A7CF-AB6B29550ED9}"/>
                </a:ext>
              </a:extLst>
            </p:cNvPr>
            <p:cNvSpPr/>
            <p:nvPr/>
          </p:nvSpPr>
          <p:spPr>
            <a:xfrm>
              <a:off x="7579109" y="4566442"/>
              <a:ext cx="2212432" cy="25770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633569DE-92CB-4545-AF5A-F6FBE3288812}"/>
                </a:ext>
              </a:extLst>
            </p:cNvPr>
            <p:cNvSpPr/>
            <p:nvPr/>
          </p:nvSpPr>
          <p:spPr>
            <a:xfrm>
              <a:off x="7579109" y="5173434"/>
              <a:ext cx="3580799" cy="257705"/>
            </a:xfrm>
            <a:prstGeom prst="rect">
              <a:avLst/>
            </a:prstGeom>
            <a:solidFill>
              <a:srgbClr val="DE6658"/>
            </a:solidFill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988CD8-B6A2-4F8A-A93B-7138C7E15CA4}"/>
                </a:ext>
              </a:extLst>
            </p:cNvPr>
            <p:cNvSpPr txBox="1"/>
            <p:nvPr/>
          </p:nvSpPr>
          <p:spPr>
            <a:xfrm>
              <a:off x="11233572" y="5044621"/>
              <a:ext cx="754776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음료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5B7332-85CC-4FA5-A21A-D8B2D13F3EFC}"/>
                </a:ext>
              </a:extLst>
            </p:cNvPr>
            <p:cNvSpPr txBox="1"/>
            <p:nvPr/>
          </p:nvSpPr>
          <p:spPr>
            <a:xfrm>
              <a:off x="9930199" y="4501303"/>
              <a:ext cx="461986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물</a:t>
              </a:r>
              <a:endParaRPr lang="ko-KR" altLang="en-US" sz="1400" dirty="0">
                <a:solidFill>
                  <a:srgbClr val="2C3B56"/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F9D067-31CC-41AC-A62D-DCEB116D7B27}"/>
                </a:ext>
              </a:extLst>
            </p:cNvPr>
            <p:cNvSpPr txBox="1"/>
            <p:nvPr/>
          </p:nvSpPr>
          <p:spPr>
            <a:xfrm>
              <a:off x="7548073" y="5134224"/>
              <a:ext cx="16770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6,500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F4C61F3-9331-4013-9A11-24257A1D5B80}"/>
                </a:ext>
              </a:extLst>
            </p:cNvPr>
            <p:cNvSpPr txBox="1"/>
            <p:nvPr/>
          </p:nvSpPr>
          <p:spPr>
            <a:xfrm>
              <a:off x="7530519" y="4532081"/>
              <a:ext cx="1276662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3,250</a:t>
              </a:r>
              <a:r>
                <a:rPr lang="ko-KR" altLang="en-US" sz="2000" dirty="0">
                  <a:solidFill>
                    <a:srgbClr val="2C3B56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rPr>
                <a:t>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37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369</Words>
  <Application>Microsoft Office PowerPoint</Application>
  <PresentationFormat>와이드스크린</PresentationFormat>
  <Paragraphs>144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Arial</vt:lpstr>
      <vt:lpstr>맑은 고딕</vt:lpstr>
      <vt:lpstr>210 콤퓨타세탁 R</vt:lpstr>
      <vt:lpstr>210 콤퓨타세탁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hhj</dc:creator>
  <cp:lastModifiedBy>I SU LEE</cp:lastModifiedBy>
  <cp:revision>88</cp:revision>
  <dcterms:created xsi:type="dcterms:W3CDTF">2017-05-10T07:33:19Z</dcterms:created>
  <dcterms:modified xsi:type="dcterms:W3CDTF">2019-03-12T23:56:19Z</dcterms:modified>
</cp:coreProperties>
</file>