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23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48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4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71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0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06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98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12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40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70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7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32D1-1A8E-47AC-ABBF-9458C34CCFBD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0564-639A-424E-A7C6-409CF20E48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7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28588" y="620688"/>
            <a:ext cx="8886825" cy="4448175"/>
            <a:chOff x="128588" y="1204913"/>
            <a:chExt cx="8886825" cy="44481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1204913"/>
              <a:ext cx="8886825" cy="444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128588" y="4077072"/>
              <a:ext cx="3147268" cy="157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" y="5013176"/>
            <a:ext cx="4702038" cy="185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" y="932433"/>
            <a:ext cx="5405608" cy="40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61" y="1052736"/>
            <a:ext cx="3631439" cy="32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61" y="1052736"/>
            <a:ext cx="3631439" cy="32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8371"/>
            <a:ext cx="5260234" cy="678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1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0051"/>
            <a:ext cx="9144000" cy="108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548680"/>
            <a:ext cx="60674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32" y="5229200"/>
            <a:ext cx="5049936" cy="13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64704"/>
            <a:ext cx="46101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01208"/>
            <a:ext cx="5715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833611"/>
            <a:ext cx="56769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797152"/>
            <a:ext cx="57340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724127" cy="69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23" y="6530475"/>
            <a:ext cx="5290789" cy="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44222" cy="42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" y="5517233"/>
            <a:ext cx="9144848" cy="88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9144000" cy="371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1248"/>
            <a:ext cx="9144000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1" y="0"/>
            <a:ext cx="91614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9809"/>
          <a:stretch/>
        </p:blipFill>
        <p:spPr bwMode="auto">
          <a:xfrm>
            <a:off x="-17480" y="4797152"/>
            <a:ext cx="9161480" cy="210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0"/>
            <a:ext cx="6588224" cy="686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98" y="6269264"/>
            <a:ext cx="5097189" cy="5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730874" cy="54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320480" cy="162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196752"/>
            <a:ext cx="48672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5509408"/>
            <a:ext cx="5724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" y="1"/>
            <a:ext cx="6063534" cy="68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31" y="2348880"/>
            <a:ext cx="3505969" cy="12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1989"/>
            <a:ext cx="6225505" cy="530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32301"/>
            <a:ext cx="7448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476202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5157192"/>
            <a:ext cx="5648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31367"/>
            <a:ext cx="5148546" cy="54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80684"/>
            <a:ext cx="4716016" cy="157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04986"/>
            <a:ext cx="75914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797793"/>
            <a:ext cx="54768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157192"/>
            <a:ext cx="5667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90" y="650007"/>
            <a:ext cx="4533018" cy="40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4820369"/>
            <a:ext cx="57816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6" y="1700808"/>
            <a:ext cx="6047006" cy="30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23" y="1744806"/>
            <a:ext cx="25327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화면 슬라이드 쇼(4:3)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ls</dc:creator>
  <cp:lastModifiedBy>ls</cp:lastModifiedBy>
  <cp:revision>14</cp:revision>
  <dcterms:created xsi:type="dcterms:W3CDTF">2017-02-21T23:57:43Z</dcterms:created>
  <dcterms:modified xsi:type="dcterms:W3CDTF">2017-02-22T02:53:31Z</dcterms:modified>
</cp:coreProperties>
</file>