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119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CCCCFF"/>
    <a:srgbClr val="FFCCFF"/>
    <a:srgbClr val="00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42" y="3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A8DCD-65E7-45B5-BB5C-37A314C16CDE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81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88AAD-25B9-4A6D-822B-F8F45A6086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4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88AAD-25B9-4A6D-822B-F8F45A60860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86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6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74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13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22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78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50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52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79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4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81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10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5E472-85F5-4DB1-A64C-0EC88D8727AA}" type="datetimeFigureOut">
              <a:rPr lang="ko-KR" altLang="en-US" smtClean="0"/>
              <a:t>2016-08-19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0840F-AC8C-48A6-BE2B-50E22CEB76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469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8640" y="107503"/>
            <a:ext cx="6696744" cy="8352929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>
            <a:off x="5461520" y="306143"/>
            <a:ext cx="1308176" cy="7042232"/>
          </a:xfrm>
          <a:prstGeom prst="rect">
            <a:avLst/>
          </a:prstGeom>
          <a:solidFill>
            <a:srgbClr val="FFFFCC"/>
          </a:solidFill>
          <a:ln w="635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4005064" y="1403648"/>
            <a:ext cx="1308176" cy="4956358"/>
          </a:xfrm>
          <a:prstGeom prst="rect">
            <a:avLst/>
          </a:prstGeom>
          <a:solidFill>
            <a:srgbClr val="CCFFFF"/>
          </a:solidFill>
          <a:ln w="635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2589618" y="1403649"/>
            <a:ext cx="1308176" cy="5944725"/>
          </a:xfrm>
          <a:prstGeom prst="rect">
            <a:avLst/>
          </a:prstGeom>
          <a:solidFill>
            <a:srgbClr val="CCCCFF"/>
          </a:solidFill>
          <a:ln w="63500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84712" y="251520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1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96744" y="715506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2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84528" y="3595826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3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1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72680" y="4499992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3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2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272680" y="5724128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4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1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272680" y="6660232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4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2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124744" y="7812360"/>
            <a:ext cx="936105" cy="246221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/>
              <a:t>전공필수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517232" y="7812360"/>
            <a:ext cx="1152128" cy="400110"/>
          </a:xfrm>
          <a:prstGeom prst="rect">
            <a:avLst/>
          </a:prstGeom>
          <a:solidFill>
            <a:srgbClr val="FFFFCC"/>
          </a:solidFill>
          <a:ln w="63500">
            <a:solidFill>
              <a:srgbClr val="FFC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 smtClean="0"/>
              <a:t>나노바이오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트랙</a:t>
            </a:r>
            <a:endParaRPr lang="ko-KR" alt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21088" y="7844298"/>
            <a:ext cx="984748" cy="400110"/>
          </a:xfrm>
          <a:prstGeom prst="rect">
            <a:avLst/>
          </a:prstGeom>
          <a:solidFill>
            <a:srgbClr val="CCFFFF"/>
          </a:solidFill>
          <a:ln w="63500">
            <a:solidFill>
              <a:srgbClr val="00B0F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 smtClean="0"/>
              <a:t>의생명과학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트랙</a:t>
            </a:r>
            <a:endParaRPr lang="ko-KR" alt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921077" y="323528"/>
            <a:ext cx="121210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시스템생명과학</a:t>
            </a:r>
            <a:endParaRPr lang="ko-KR" alt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921077" y="755576"/>
            <a:ext cx="121210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글로벌생명과학</a:t>
            </a:r>
            <a:endParaRPr lang="ko-KR" alt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284712" y="1475656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2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1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284712" y="2267744"/>
            <a:ext cx="57606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2</a:t>
            </a:r>
            <a:r>
              <a:rPr lang="ko-KR" altLang="en-US" sz="1000" dirty="0" smtClean="0"/>
              <a:t>학년</a:t>
            </a:r>
            <a:endParaRPr lang="en-US" altLang="ko-KR" sz="1000" dirty="0" smtClean="0"/>
          </a:p>
          <a:p>
            <a:r>
              <a:rPr lang="en-US" altLang="ko-KR" sz="1000" dirty="0" smtClean="0"/>
              <a:t>2 </a:t>
            </a:r>
            <a:r>
              <a:rPr lang="ko-KR" altLang="en-US" sz="1000" dirty="0" smtClean="0"/>
              <a:t>학기</a:t>
            </a:r>
            <a:endParaRPr lang="ko-KR" altLang="en-US" sz="10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7072" y="323528"/>
            <a:ext cx="117600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일반생물학</a:t>
            </a:r>
            <a:r>
              <a:rPr lang="en-US" altLang="ko-KR" sz="1000" dirty="0" smtClean="0"/>
              <a:t>(1)</a:t>
            </a:r>
            <a:endParaRPr lang="ko-KR" alt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4077072" y="755576"/>
            <a:ext cx="115212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일반생물학</a:t>
            </a:r>
            <a:r>
              <a:rPr lang="en-US" altLang="ko-KR" sz="1000" dirty="0" smtClean="0"/>
              <a:t>(2)</a:t>
            </a:r>
            <a:endParaRPr lang="ko-KR" alt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64904" y="323528"/>
            <a:ext cx="127143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일반생물학실험</a:t>
            </a:r>
            <a:r>
              <a:rPr lang="en-US" altLang="ko-KR" sz="1000" dirty="0" smtClean="0"/>
              <a:t>(1)</a:t>
            </a:r>
            <a:endParaRPr lang="ko-KR" alt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2564904" y="755576"/>
            <a:ext cx="127143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일반생물학실험</a:t>
            </a:r>
            <a:r>
              <a:rPr lang="en-US" altLang="ko-KR" sz="1000" dirty="0" smtClean="0"/>
              <a:t>(2)</a:t>
            </a:r>
            <a:endParaRPr lang="ko-KR" alt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540879" y="323528"/>
            <a:ext cx="1116124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일반화학</a:t>
            </a:r>
            <a:r>
              <a:rPr lang="en-US" altLang="ko-KR" sz="1000" dirty="0" smtClean="0"/>
              <a:t>(1)</a:t>
            </a:r>
            <a:endParaRPr lang="ko-KR" alt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5517232" y="715506"/>
            <a:ext cx="1152128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일반화학</a:t>
            </a:r>
            <a:r>
              <a:rPr lang="en-US" altLang="ko-KR" sz="1000" dirty="0" smtClean="0"/>
              <a:t>(2)</a:t>
            </a:r>
          </a:p>
          <a:p>
            <a:r>
              <a:rPr lang="ko-KR" altLang="en-US" sz="1000" dirty="0"/>
              <a:t>일반화학실험</a:t>
            </a:r>
            <a:r>
              <a:rPr lang="en-US" altLang="ko-KR" sz="1000" dirty="0"/>
              <a:t>(1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5527455" y="1475656"/>
            <a:ext cx="966534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일반물리학</a:t>
            </a:r>
            <a:r>
              <a:rPr lang="en-US" altLang="ko-KR" sz="1000" dirty="0" smtClean="0"/>
              <a:t>(1)</a:t>
            </a:r>
            <a:endParaRPr lang="ko-KR" alt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5529589" y="2453571"/>
            <a:ext cx="1196752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일반물리학</a:t>
            </a:r>
            <a:r>
              <a:rPr lang="en-US" altLang="ko-KR" sz="1000" dirty="0" smtClean="0"/>
              <a:t>(2)</a:t>
            </a:r>
          </a:p>
          <a:p>
            <a:r>
              <a:rPr lang="ko-KR" altLang="en-US" sz="1000" dirty="0" smtClean="0"/>
              <a:t>일반물리학실험</a:t>
            </a:r>
            <a:r>
              <a:rPr lang="en-US" altLang="ko-KR" sz="1000" dirty="0"/>
              <a:t>(1)</a:t>
            </a:r>
            <a:endParaRPr lang="ko-KR" alt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921077" y="1403648"/>
            <a:ext cx="120077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현대생물학</a:t>
            </a:r>
            <a:endParaRPr lang="en-US" altLang="ko-KR" sz="1000" dirty="0" smtClean="0"/>
          </a:p>
          <a:p>
            <a:r>
              <a:rPr lang="ko-KR" altLang="en-US" sz="1000" dirty="0"/>
              <a:t>세포학실험</a:t>
            </a:r>
            <a:endParaRPr lang="en-US" altLang="ko-KR" sz="1000" dirty="0" smtClean="0"/>
          </a:p>
          <a:p>
            <a:r>
              <a:rPr lang="ko-KR" altLang="en-US" sz="1000" dirty="0" smtClean="0"/>
              <a:t>식물형태학실험</a:t>
            </a:r>
            <a:endParaRPr lang="ko-KR" alt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921077" y="2267744"/>
            <a:ext cx="1200072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err="1" smtClean="0"/>
              <a:t>동물계통학및실험</a:t>
            </a:r>
            <a:endParaRPr lang="en-US" altLang="ko-KR" sz="1000" dirty="0" smtClean="0"/>
          </a:p>
          <a:p>
            <a:r>
              <a:rPr lang="ko-KR" altLang="en-US" sz="1000" dirty="0" err="1" smtClean="0"/>
              <a:t>식물계통학및실험</a:t>
            </a:r>
            <a:endParaRPr lang="en-US" altLang="ko-KR" sz="1000" dirty="0" smtClean="0"/>
          </a:p>
          <a:p>
            <a:r>
              <a:rPr lang="ko-KR" altLang="en-US" sz="1000" dirty="0" smtClean="0"/>
              <a:t>비교해부학</a:t>
            </a:r>
            <a:endParaRPr lang="en-US" altLang="ko-KR" sz="1000" dirty="0" smtClean="0"/>
          </a:p>
          <a:p>
            <a:r>
              <a:rPr lang="ko-KR" altLang="en-US" sz="1000" dirty="0" smtClean="0"/>
              <a:t>비교해부학실험</a:t>
            </a:r>
            <a:endParaRPr lang="en-US" altLang="ko-KR" sz="1000" dirty="0" smtClean="0"/>
          </a:p>
          <a:p>
            <a:r>
              <a:rPr lang="ko-KR" altLang="en-US" sz="1000" dirty="0"/>
              <a:t>미생물학실험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27455" y="3523818"/>
            <a:ext cx="1152128" cy="5539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에너지와 신소재</a:t>
            </a:r>
            <a:endParaRPr lang="en-US" altLang="ko-KR" sz="1000" dirty="0" smtClean="0"/>
          </a:p>
          <a:p>
            <a:r>
              <a:rPr lang="ko-KR" altLang="en-US" sz="1000" dirty="0" err="1"/>
              <a:t>나노바이오</a:t>
            </a:r>
            <a:endParaRPr lang="en-US" altLang="ko-KR" sz="1000" dirty="0"/>
          </a:p>
          <a:p>
            <a:r>
              <a:rPr lang="ko-KR" altLang="en-US" sz="1000" dirty="0"/>
              <a:t>세미나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21077" y="3491880"/>
            <a:ext cx="136815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육상생물다양성탐구</a:t>
            </a:r>
            <a:endParaRPr lang="en-US" altLang="ko-KR" sz="1000" dirty="0" smtClean="0"/>
          </a:p>
          <a:p>
            <a:r>
              <a:rPr lang="ko-KR" altLang="en-US" sz="1000" dirty="0" smtClean="0"/>
              <a:t>환경미생물학</a:t>
            </a:r>
            <a:endParaRPr lang="en-US" altLang="ko-KR" sz="1000" dirty="0" smtClean="0"/>
          </a:p>
          <a:p>
            <a:r>
              <a:rPr lang="ko-KR" altLang="en-US" sz="1000" dirty="0"/>
              <a:t>생태학실험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21077" y="4499992"/>
            <a:ext cx="136815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해양생물다양성탐구</a:t>
            </a:r>
            <a:endParaRPr lang="en-US" altLang="ko-KR" sz="1000" dirty="0" smtClean="0"/>
          </a:p>
          <a:p>
            <a:r>
              <a:rPr lang="ko-KR" altLang="en-US" sz="1000" dirty="0" smtClean="0"/>
              <a:t>분자생물학실험</a:t>
            </a:r>
            <a:endParaRPr lang="en-US" altLang="ko-KR" sz="1000" dirty="0" smtClean="0"/>
          </a:p>
          <a:p>
            <a:r>
              <a:rPr lang="ko-KR" altLang="en-US" sz="1000" dirty="0" smtClean="0"/>
              <a:t>생물화학실험</a:t>
            </a:r>
            <a:endParaRPr lang="ko-KR" alt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5529589" y="5664314"/>
            <a:ext cx="918590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고체물리학</a:t>
            </a:r>
            <a:endParaRPr lang="en-US" altLang="ko-KR" sz="1000" dirty="0" smtClean="0"/>
          </a:p>
          <a:p>
            <a:r>
              <a:rPr lang="ko-KR" altLang="en-US" sz="1000" dirty="0" smtClean="0"/>
              <a:t>재료과학</a:t>
            </a:r>
            <a:endParaRPr lang="en-US" altLang="ko-KR" sz="1000" dirty="0" smtClean="0"/>
          </a:p>
          <a:p>
            <a:r>
              <a:rPr lang="ko-KR" altLang="en-US" sz="1000" dirty="0" err="1"/>
              <a:t>나노바이오</a:t>
            </a:r>
            <a:endParaRPr lang="en-US" altLang="ko-KR" sz="1000" dirty="0"/>
          </a:p>
          <a:p>
            <a:r>
              <a:rPr lang="ko-KR" altLang="en-US" sz="1000" dirty="0"/>
              <a:t>기기분석</a:t>
            </a:r>
            <a:endParaRPr lang="en-US" altLang="ko-KR" sz="1000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921077" y="5724128"/>
            <a:ext cx="136815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err="1" smtClean="0"/>
              <a:t>진화학</a:t>
            </a:r>
            <a:endParaRPr lang="en-US" altLang="ko-KR" sz="1000" dirty="0" smtClean="0"/>
          </a:p>
          <a:p>
            <a:r>
              <a:rPr lang="ko-KR" altLang="en-US" sz="1000" dirty="0" err="1" smtClean="0"/>
              <a:t>육수학</a:t>
            </a:r>
            <a:endParaRPr lang="en-US" altLang="ko-KR" sz="1000" dirty="0" smtClean="0"/>
          </a:p>
          <a:p>
            <a:r>
              <a:rPr lang="ko-KR" altLang="en-US" sz="1000" dirty="0" smtClean="0"/>
              <a:t>생명과학 취업설계</a:t>
            </a:r>
            <a:endParaRPr lang="ko-KR" alt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908720" y="6660232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환경생물학</a:t>
            </a:r>
            <a:endParaRPr lang="en-US" altLang="ko-KR" sz="1000" dirty="0" smtClean="0"/>
          </a:p>
          <a:p>
            <a:r>
              <a:rPr lang="ko-KR" altLang="en-US" sz="1000" dirty="0" err="1" smtClean="0"/>
              <a:t>무척추동물학</a:t>
            </a:r>
            <a:endParaRPr lang="en-US" altLang="ko-KR" sz="1000" dirty="0" smtClean="0"/>
          </a:p>
          <a:p>
            <a:r>
              <a:rPr lang="ko-KR" altLang="en-US" sz="1000" dirty="0" smtClean="0"/>
              <a:t>보전생물학</a:t>
            </a:r>
            <a:endParaRPr lang="en-US" altLang="ko-KR" sz="1000" dirty="0" smtClean="0"/>
          </a:p>
          <a:p>
            <a:r>
              <a:rPr lang="ko-KR" altLang="en-US" sz="1000" dirty="0" err="1"/>
              <a:t>복원및기후변화생태학</a:t>
            </a:r>
            <a:endParaRPr lang="ko-KR" alt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5517232" y="6660232"/>
            <a:ext cx="894526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 smtClean="0"/>
              <a:t>생물정보학</a:t>
            </a:r>
            <a:endParaRPr lang="ko-KR" alt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4077072" y="4499992"/>
            <a:ext cx="1164769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면역학</a:t>
            </a:r>
            <a:endParaRPr lang="en-US" altLang="ko-KR" sz="1000" dirty="0" smtClean="0"/>
          </a:p>
          <a:p>
            <a:r>
              <a:rPr lang="ko-KR" altLang="en-US" sz="1000" dirty="0"/>
              <a:t>신경생물학</a:t>
            </a:r>
            <a:endParaRPr lang="en-US" altLang="ko-KR" sz="1000" dirty="0" smtClean="0"/>
          </a:p>
          <a:p>
            <a:r>
              <a:rPr lang="ko-KR" altLang="en-US" sz="1000" dirty="0" smtClean="0"/>
              <a:t>유전공학</a:t>
            </a:r>
            <a:endParaRPr lang="en-US" altLang="ko-KR" sz="1000" dirty="0" smtClean="0"/>
          </a:p>
          <a:p>
            <a:r>
              <a:rPr lang="ko-KR" altLang="en-US" sz="1000" dirty="0" smtClean="0"/>
              <a:t>유전공학실험</a:t>
            </a:r>
            <a:endParaRPr lang="ko-KR" altLang="en-US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4077072" y="5674186"/>
            <a:ext cx="1152736" cy="5539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내분비학</a:t>
            </a:r>
            <a:endParaRPr lang="en-US" altLang="ko-KR" sz="1000" dirty="0" smtClean="0"/>
          </a:p>
          <a:p>
            <a:r>
              <a:rPr lang="ko-KR" altLang="en-US" sz="1000" dirty="0"/>
              <a:t>종양생물학</a:t>
            </a:r>
            <a:endParaRPr lang="en-US" altLang="ko-KR" sz="1000" dirty="0"/>
          </a:p>
          <a:p>
            <a:r>
              <a:rPr lang="ko-KR" altLang="en-US" sz="1000" dirty="0"/>
              <a:t>병리생리학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529589" y="4499992"/>
            <a:ext cx="792088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err="1" smtClean="0"/>
              <a:t>나노과학</a:t>
            </a:r>
            <a:endParaRPr lang="en-US" altLang="ko-KR" sz="1000" dirty="0" smtClean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310076" y="1212338"/>
            <a:ext cx="6408712" cy="1219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188640" y="3275856"/>
            <a:ext cx="6408712" cy="1219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215697" y="5458162"/>
            <a:ext cx="6408712" cy="1219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200951" y="7474386"/>
            <a:ext cx="6408712" cy="1219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>
          <a:xfrm flipH="1">
            <a:off x="-243408" y="214645"/>
            <a:ext cx="22477" cy="844090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그룹 96"/>
          <p:cNvGrpSpPr/>
          <p:nvPr/>
        </p:nvGrpSpPr>
        <p:grpSpPr>
          <a:xfrm>
            <a:off x="2708920" y="1517467"/>
            <a:ext cx="1127414" cy="5542875"/>
            <a:chOff x="3104965" y="1517467"/>
            <a:chExt cx="1127414" cy="5542875"/>
          </a:xfrm>
        </p:grpSpPr>
        <p:sp>
          <p:nvSpPr>
            <p:cNvPr id="30" name="TextBox 29"/>
            <p:cNvSpPr txBox="1"/>
            <p:nvPr/>
          </p:nvSpPr>
          <p:spPr>
            <a:xfrm>
              <a:off x="3114119" y="1835696"/>
              <a:ext cx="948989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분류학</a:t>
              </a:r>
              <a:endParaRPr lang="ko-KR" alt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13001" y="1517467"/>
              <a:ext cx="937750" cy="24622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세포학</a:t>
              </a:r>
              <a:endParaRPr lang="ko-KR" alt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14120" y="2309555"/>
              <a:ext cx="948988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미생물학</a:t>
              </a:r>
              <a:endParaRPr lang="ko-KR" alt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04965" y="3491880"/>
              <a:ext cx="948988" cy="24622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생태학</a:t>
              </a:r>
              <a:endParaRPr lang="ko-KR" altLang="en-US" sz="1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14120" y="3821723"/>
              <a:ext cx="948988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유전학</a:t>
              </a:r>
              <a:endParaRPr lang="ko-KR" alt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27019" y="4469795"/>
              <a:ext cx="948987" cy="246221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분자생물학</a:t>
              </a:r>
              <a:endParaRPr lang="ko-KR" alt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116795" y="5736322"/>
              <a:ext cx="948988" cy="707886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/>
                <a:t>식물생리학</a:t>
              </a:r>
              <a:endParaRPr lang="en-US" altLang="ko-KR" sz="1000" dirty="0"/>
            </a:p>
            <a:p>
              <a:r>
                <a:rPr lang="ko-KR" altLang="en-US" sz="1000" dirty="0"/>
                <a:t>동물생리학</a:t>
              </a:r>
              <a:endParaRPr lang="en-US" altLang="ko-KR" sz="1000" dirty="0" smtClean="0"/>
            </a:p>
            <a:p>
              <a:r>
                <a:rPr lang="ko-KR" altLang="en-US" sz="1000" dirty="0" smtClean="0"/>
                <a:t>생명과학교재</a:t>
              </a:r>
              <a:endParaRPr lang="en-US" altLang="ko-KR" sz="1000" dirty="0" smtClean="0"/>
            </a:p>
            <a:p>
              <a:r>
                <a:rPr lang="ko-KR" altLang="en-US" sz="1000" dirty="0" err="1" smtClean="0"/>
                <a:t>연구및지도법</a:t>
              </a:r>
              <a:endParaRPr lang="ko-KR" alt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117322" y="6660232"/>
              <a:ext cx="948988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 smtClean="0"/>
                <a:t>생명과학</a:t>
              </a:r>
              <a:endParaRPr lang="en-US" altLang="ko-KR" sz="1000" dirty="0" smtClean="0"/>
            </a:p>
            <a:p>
              <a:r>
                <a:rPr lang="ko-KR" altLang="en-US" sz="1000" dirty="0" smtClean="0"/>
                <a:t>교육논</a:t>
              </a:r>
              <a:r>
                <a:rPr lang="ko-KR" altLang="en-US" sz="1000" dirty="0"/>
                <a:t>술</a:t>
              </a:r>
              <a:endParaRPr lang="en-US" altLang="ko-KR" sz="1000" dirty="0" smtClean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116254" y="4810090"/>
              <a:ext cx="1116125" cy="55399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sz="1000" dirty="0"/>
                <a:t>발생학</a:t>
              </a:r>
              <a:endParaRPr lang="en-US" altLang="ko-KR" sz="1000" dirty="0" smtClean="0"/>
            </a:p>
            <a:p>
              <a:r>
                <a:rPr lang="ko-KR" altLang="en-US" sz="1000" dirty="0" smtClean="0"/>
                <a:t>생물화학</a:t>
              </a:r>
              <a:endParaRPr lang="en-US" altLang="ko-KR" sz="1000" dirty="0" smtClean="0"/>
            </a:p>
            <a:p>
              <a:r>
                <a:rPr lang="ko-KR" altLang="en-US" sz="1000" dirty="0" smtClean="0"/>
                <a:t>생명과학교육론</a:t>
              </a:r>
              <a:endParaRPr lang="ko-KR" altLang="en-US" sz="10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80928" y="7854171"/>
            <a:ext cx="924866" cy="246221"/>
          </a:xfrm>
          <a:prstGeom prst="rect">
            <a:avLst/>
          </a:prstGeom>
          <a:solidFill>
            <a:srgbClr val="CCCCFF"/>
          </a:solidFill>
          <a:ln w="63500">
            <a:solidFill>
              <a:srgbClr val="7030A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/>
              <a:t>교직 과정</a:t>
            </a:r>
            <a:endParaRPr lang="ko-KR" altLang="en-US" sz="1000" dirty="0"/>
          </a:p>
        </p:txBody>
      </p:sp>
      <p:sp>
        <p:nvSpPr>
          <p:cNvPr id="87" name="TextBox 86"/>
          <p:cNvSpPr txBox="1"/>
          <p:nvPr/>
        </p:nvSpPr>
        <p:spPr>
          <a:xfrm>
            <a:off x="4029128" y="6660232"/>
            <a:ext cx="1200072" cy="5539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err="1" smtClean="0"/>
              <a:t>바이러스학</a:t>
            </a:r>
            <a:endParaRPr lang="en-US" altLang="ko-KR" sz="1000" dirty="0" smtClean="0"/>
          </a:p>
          <a:p>
            <a:r>
              <a:rPr lang="ko-KR" altLang="en-US" sz="1000" dirty="0" err="1"/>
              <a:t>바이오의약품개론</a:t>
            </a:r>
            <a:endParaRPr lang="en-US" altLang="ko-KR" sz="1000" dirty="0" smtClean="0"/>
          </a:p>
          <a:p>
            <a:r>
              <a:rPr lang="ko-KR" altLang="en-US" sz="1000" dirty="0" smtClean="0"/>
              <a:t>분자생물최신기법</a:t>
            </a:r>
            <a:endParaRPr lang="ko-KR" alt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4077072" y="1488013"/>
            <a:ext cx="1056756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/>
              <a:t>유기화학</a:t>
            </a:r>
            <a:endParaRPr lang="ko-KR" altLang="en-US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4077072" y="2339752"/>
            <a:ext cx="1200072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생체분자생화학</a:t>
            </a:r>
            <a:endParaRPr lang="en-US" altLang="ko-KR" sz="1000" dirty="0" smtClean="0"/>
          </a:p>
          <a:p>
            <a:r>
              <a:rPr lang="ko-KR" altLang="en-US" sz="1000" dirty="0" smtClean="0"/>
              <a:t>분자세포생물학</a:t>
            </a:r>
            <a:endParaRPr lang="en-US" altLang="ko-KR" sz="1000" dirty="0" smtClean="0"/>
          </a:p>
          <a:p>
            <a:r>
              <a:rPr lang="ko-KR" altLang="en-US" sz="1000" dirty="0"/>
              <a:t>생물유기화학</a:t>
            </a:r>
            <a:endParaRPr lang="en-US" altLang="ko-KR" sz="1000" dirty="0" smtClean="0"/>
          </a:p>
          <a:p>
            <a:r>
              <a:rPr lang="ko-KR" altLang="en-US" sz="1000" dirty="0" smtClean="0"/>
              <a:t>생물유기화학실험</a:t>
            </a:r>
            <a:endParaRPr lang="ko-KR" altLang="en-US" sz="1000" dirty="0"/>
          </a:p>
        </p:txBody>
      </p:sp>
      <p:sp>
        <p:nvSpPr>
          <p:cNvPr id="94" name="TextBox 93"/>
          <p:cNvSpPr txBox="1"/>
          <p:nvPr/>
        </p:nvSpPr>
        <p:spPr>
          <a:xfrm>
            <a:off x="4005064" y="3491880"/>
            <a:ext cx="1344088" cy="7078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000" dirty="0" err="1" smtClean="0"/>
              <a:t>물질대사학</a:t>
            </a:r>
            <a:endParaRPr lang="en-US" altLang="ko-KR" sz="1000" dirty="0" smtClean="0"/>
          </a:p>
          <a:p>
            <a:r>
              <a:rPr lang="ko-KR" altLang="en-US" sz="1000" dirty="0" smtClean="0"/>
              <a:t>분자유전학</a:t>
            </a:r>
            <a:endParaRPr lang="en-US" altLang="ko-KR" sz="1000" dirty="0" smtClean="0"/>
          </a:p>
          <a:p>
            <a:r>
              <a:rPr lang="ko-KR" altLang="en-US" sz="1000" dirty="0" smtClean="0"/>
              <a:t>인체생리학</a:t>
            </a:r>
            <a:endParaRPr lang="en-US" altLang="ko-KR" sz="1000" dirty="0" smtClean="0"/>
          </a:p>
          <a:p>
            <a:r>
              <a:rPr lang="ko-KR" altLang="en-US" sz="1000" dirty="0"/>
              <a:t>생체분자생화학실험</a:t>
            </a:r>
          </a:p>
        </p:txBody>
      </p:sp>
    </p:spTree>
    <p:extLst>
      <p:ext uri="{BB962C8B-B14F-4D97-AF65-F5344CB8AC3E}">
        <p14:creationId xmlns:p14="http://schemas.microsoft.com/office/powerpoint/2010/main" val="545297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148</Words>
  <Application>Microsoft Office PowerPoint</Application>
  <PresentationFormat>화면 슬라이드 쇼(4:3)</PresentationFormat>
  <Paragraphs>99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Prof.Suh</dc:creator>
  <cp:lastModifiedBy>user</cp:lastModifiedBy>
  <cp:revision>47</cp:revision>
  <cp:lastPrinted>2015-12-07T06:22:15Z</cp:lastPrinted>
  <dcterms:created xsi:type="dcterms:W3CDTF">2015-12-02T07:59:39Z</dcterms:created>
  <dcterms:modified xsi:type="dcterms:W3CDTF">2016-08-19T04:29:10Z</dcterms:modified>
</cp:coreProperties>
</file>