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9" r:id="rId3"/>
    <p:sldId id="257" r:id="rId4"/>
  </p:sldIdLst>
  <p:sldSz cx="20880388" cy="30240288"/>
  <p:notesSz cx="6858000" cy="9144000"/>
  <p:embeddedFontLst>
    <p:embeddedFont>
      <p:font typeface="HY헤드라인M" panose="02030600000101010101" pitchFamily="18" charset="-127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HY견고딕" panose="02030600000101010101" pitchFamily="18" charset="-127"/>
      <p:regular r:id="rId12"/>
    </p:embeddedFont>
    <p:embeddedFont>
      <p:font typeface="HY그래픽M" panose="02030600000101010101" pitchFamily="18" charset="-127"/>
      <p:regular r:id="rId13"/>
    </p:embeddedFont>
  </p:embeddedFontLst>
  <p:defaultTextStyle>
    <a:defPPr>
      <a:defRPr lang="ko-KR"/>
    </a:defPPr>
    <a:lvl1pPr marL="0" algn="l" defTabSz="2471075" rtl="0" eaLnBrk="1" latinLnBrk="1" hangingPunct="1">
      <a:defRPr sz="4864" kern="1200">
        <a:solidFill>
          <a:schemeClr val="tx1"/>
        </a:solidFill>
        <a:latin typeface="+mn-lt"/>
        <a:ea typeface="+mn-ea"/>
        <a:cs typeface="+mn-cs"/>
      </a:defRPr>
    </a:lvl1pPr>
    <a:lvl2pPr marL="1235537" algn="l" defTabSz="2471075" rtl="0" eaLnBrk="1" latinLnBrk="1" hangingPunct="1">
      <a:defRPr sz="4864" kern="1200">
        <a:solidFill>
          <a:schemeClr val="tx1"/>
        </a:solidFill>
        <a:latin typeface="+mn-lt"/>
        <a:ea typeface="+mn-ea"/>
        <a:cs typeface="+mn-cs"/>
      </a:defRPr>
    </a:lvl2pPr>
    <a:lvl3pPr marL="2471075" algn="l" defTabSz="2471075" rtl="0" eaLnBrk="1" latinLnBrk="1" hangingPunct="1">
      <a:defRPr sz="4864" kern="1200">
        <a:solidFill>
          <a:schemeClr val="tx1"/>
        </a:solidFill>
        <a:latin typeface="+mn-lt"/>
        <a:ea typeface="+mn-ea"/>
        <a:cs typeface="+mn-cs"/>
      </a:defRPr>
    </a:lvl3pPr>
    <a:lvl4pPr marL="3706612" algn="l" defTabSz="2471075" rtl="0" eaLnBrk="1" latinLnBrk="1" hangingPunct="1">
      <a:defRPr sz="4864" kern="1200">
        <a:solidFill>
          <a:schemeClr val="tx1"/>
        </a:solidFill>
        <a:latin typeface="+mn-lt"/>
        <a:ea typeface="+mn-ea"/>
        <a:cs typeface="+mn-cs"/>
      </a:defRPr>
    </a:lvl4pPr>
    <a:lvl5pPr marL="4942149" algn="l" defTabSz="2471075" rtl="0" eaLnBrk="1" latinLnBrk="1" hangingPunct="1">
      <a:defRPr sz="4864" kern="1200">
        <a:solidFill>
          <a:schemeClr val="tx1"/>
        </a:solidFill>
        <a:latin typeface="+mn-lt"/>
        <a:ea typeface="+mn-ea"/>
        <a:cs typeface="+mn-cs"/>
      </a:defRPr>
    </a:lvl5pPr>
    <a:lvl6pPr marL="6177686" algn="l" defTabSz="2471075" rtl="0" eaLnBrk="1" latinLnBrk="1" hangingPunct="1">
      <a:defRPr sz="4864" kern="1200">
        <a:solidFill>
          <a:schemeClr val="tx1"/>
        </a:solidFill>
        <a:latin typeface="+mn-lt"/>
        <a:ea typeface="+mn-ea"/>
        <a:cs typeface="+mn-cs"/>
      </a:defRPr>
    </a:lvl6pPr>
    <a:lvl7pPr marL="7413224" algn="l" defTabSz="2471075" rtl="0" eaLnBrk="1" latinLnBrk="1" hangingPunct="1">
      <a:defRPr sz="4864" kern="1200">
        <a:solidFill>
          <a:schemeClr val="tx1"/>
        </a:solidFill>
        <a:latin typeface="+mn-lt"/>
        <a:ea typeface="+mn-ea"/>
        <a:cs typeface="+mn-cs"/>
      </a:defRPr>
    </a:lvl7pPr>
    <a:lvl8pPr marL="8648761" algn="l" defTabSz="2471075" rtl="0" eaLnBrk="1" latinLnBrk="1" hangingPunct="1">
      <a:defRPr sz="4864" kern="1200">
        <a:solidFill>
          <a:schemeClr val="tx1"/>
        </a:solidFill>
        <a:latin typeface="+mn-lt"/>
        <a:ea typeface="+mn-ea"/>
        <a:cs typeface="+mn-cs"/>
      </a:defRPr>
    </a:lvl8pPr>
    <a:lvl9pPr marL="9884298" algn="l" defTabSz="2471075" rtl="0" eaLnBrk="1" latinLnBrk="1" hangingPunct="1">
      <a:defRPr sz="48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31D"/>
    <a:srgbClr val="703C0B"/>
    <a:srgbClr val="4780D1"/>
    <a:srgbClr val="DDD422"/>
    <a:srgbClr val="72BF44"/>
    <a:srgbClr val="00816E"/>
    <a:srgbClr val="72BF45"/>
    <a:srgbClr val="309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69" autoAdjust="0"/>
    <p:restoredTop sz="94660"/>
  </p:normalViewPr>
  <p:slideViewPr>
    <p:cSldViewPr snapToGrid="0">
      <p:cViewPr varScale="1">
        <p:scale>
          <a:sx n="37" d="100"/>
          <a:sy n="37" d="100"/>
        </p:scale>
        <p:origin x="45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6029" y="4949049"/>
            <a:ext cx="17748330" cy="10528100"/>
          </a:xfrm>
        </p:spPr>
        <p:txBody>
          <a:bodyPr anchor="b"/>
          <a:lstStyle>
            <a:lvl1pPr algn="ctr">
              <a:defRPr sz="1370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0049" y="15883154"/>
            <a:ext cx="15660291" cy="7301067"/>
          </a:xfrm>
        </p:spPr>
        <p:txBody>
          <a:bodyPr/>
          <a:lstStyle>
            <a:lvl1pPr marL="0" indent="0" algn="ctr">
              <a:buNone/>
              <a:defRPr sz="5480"/>
            </a:lvl1pPr>
            <a:lvl2pPr marL="1044016" indent="0" algn="ctr">
              <a:buNone/>
              <a:defRPr sz="4567"/>
            </a:lvl2pPr>
            <a:lvl3pPr marL="2088032" indent="0" algn="ctr">
              <a:buNone/>
              <a:defRPr sz="4110"/>
            </a:lvl3pPr>
            <a:lvl4pPr marL="3132049" indent="0" algn="ctr">
              <a:buNone/>
              <a:defRPr sz="3654"/>
            </a:lvl4pPr>
            <a:lvl5pPr marL="4176065" indent="0" algn="ctr">
              <a:buNone/>
              <a:defRPr sz="3654"/>
            </a:lvl5pPr>
            <a:lvl6pPr marL="5220081" indent="0" algn="ctr">
              <a:buNone/>
              <a:defRPr sz="3654"/>
            </a:lvl6pPr>
            <a:lvl7pPr marL="6264097" indent="0" algn="ctr">
              <a:buNone/>
              <a:defRPr sz="3654"/>
            </a:lvl7pPr>
            <a:lvl8pPr marL="7308113" indent="0" algn="ctr">
              <a:buNone/>
              <a:defRPr sz="3654"/>
            </a:lvl8pPr>
            <a:lvl9pPr marL="8352130" indent="0" algn="ctr">
              <a:buNone/>
              <a:defRPr sz="365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2025-01-16(Thu)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229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2025-01-16(Thu)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97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42529" y="1610015"/>
            <a:ext cx="4502334" cy="2562724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5528" y="1610015"/>
            <a:ext cx="13245996" cy="2562724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2025-01-16(Thu)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47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2025-01-16(Thu)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652" y="7539080"/>
            <a:ext cx="18009335" cy="12579118"/>
          </a:xfrm>
        </p:spPr>
        <p:txBody>
          <a:bodyPr anchor="b"/>
          <a:lstStyle>
            <a:lvl1pPr>
              <a:defRPr sz="1370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4652" y="20237201"/>
            <a:ext cx="18009335" cy="6615061"/>
          </a:xfrm>
        </p:spPr>
        <p:txBody>
          <a:bodyPr/>
          <a:lstStyle>
            <a:lvl1pPr marL="0" indent="0">
              <a:buNone/>
              <a:defRPr sz="5480">
                <a:solidFill>
                  <a:schemeClr val="tx1"/>
                </a:solidFill>
              </a:defRPr>
            </a:lvl1pPr>
            <a:lvl2pPr marL="1044016" indent="0">
              <a:buNone/>
              <a:defRPr sz="4567">
                <a:solidFill>
                  <a:schemeClr val="tx1">
                    <a:tint val="75000"/>
                  </a:schemeClr>
                </a:solidFill>
              </a:defRPr>
            </a:lvl2pPr>
            <a:lvl3pPr marL="2088032" indent="0">
              <a:buNone/>
              <a:defRPr sz="4110">
                <a:solidFill>
                  <a:schemeClr val="tx1">
                    <a:tint val="75000"/>
                  </a:schemeClr>
                </a:solidFill>
              </a:defRPr>
            </a:lvl3pPr>
            <a:lvl4pPr marL="3132049" indent="0">
              <a:buNone/>
              <a:defRPr sz="3654">
                <a:solidFill>
                  <a:schemeClr val="tx1">
                    <a:tint val="75000"/>
                  </a:schemeClr>
                </a:solidFill>
              </a:defRPr>
            </a:lvl4pPr>
            <a:lvl5pPr marL="4176065" indent="0">
              <a:buNone/>
              <a:defRPr sz="3654">
                <a:solidFill>
                  <a:schemeClr val="tx1">
                    <a:tint val="75000"/>
                  </a:schemeClr>
                </a:solidFill>
              </a:defRPr>
            </a:lvl5pPr>
            <a:lvl6pPr marL="5220081" indent="0">
              <a:buNone/>
              <a:defRPr sz="3654">
                <a:solidFill>
                  <a:schemeClr val="tx1">
                    <a:tint val="75000"/>
                  </a:schemeClr>
                </a:solidFill>
              </a:defRPr>
            </a:lvl6pPr>
            <a:lvl7pPr marL="6264097" indent="0">
              <a:buNone/>
              <a:defRPr sz="3654">
                <a:solidFill>
                  <a:schemeClr val="tx1">
                    <a:tint val="75000"/>
                  </a:schemeClr>
                </a:solidFill>
              </a:defRPr>
            </a:lvl7pPr>
            <a:lvl8pPr marL="7308113" indent="0">
              <a:buNone/>
              <a:defRPr sz="3654">
                <a:solidFill>
                  <a:schemeClr val="tx1">
                    <a:tint val="75000"/>
                  </a:schemeClr>
                </a:solidFill>
              </a:defRPr>
            </a:lvl8pPr>
            <a:lvl9pPr marL="8352130" indent="0">
              <a:buNone/>
              <a:defRPr sz="3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2025-01-16(Thu)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892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527" y="8050077"/>
            <a:ext cx="8874165" cy="1918718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696" y="8050077"/>
            <a:ext cx="8874165" cy="1918718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2025-01-16(Thu)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21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246" y="1610022"/>
            <a:ext cx="18009335" cy="584505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8249" y="7413073"/>
            <a:ext cx="8833381" cy="3633032"/>
          </a:xfrm>
        </p:spPr>
        <p:txBody>
          <a:bodyPr anchor="b"/>
          <a:lstStyle>
            <a:lvl1pPr marL="0" indent="0">
              <a:buNone/>
              <a:defRPr sz="5480" b="1"/>
            </a:lvl1pPr>
            <a:lvl2pPr marL="1044016" indent="0">
              <a:buNone/>
              <a:defRPr sz="4567" b="1"/>
            </a:lvl2pPr>
            <a:lvl3pPr marL="2088032" indent="0">
              <a:buNone/>
              <a:defRPr sz="4110" b="1"/>
            </a:lvl3pPr>
            <a:lvl4pPr marL="3132049" indent="0">
              <a:buNone/>
              <a:defRPr sz="3654" b="1"/>
            </a:lvl4pPr>
            <a:lvl5pPr marL="4176065" indent="0">
              <a:buNone/>
              <a:defRPr sz="3654" b="1"/>
            </a:lvl5pPr>
            <a:lvl6pPr marL="5220081" indent="0">
              <a:buNone/>
              <a:defRPr sz="3654" b="1"/>
            </a:lvl6pPr>
            <a:lvl7pPr marL="6264097" indent="0">
              <a:buNone/>
              <a:defRPr sz="3654" b="1"/>
            </a:lvl7pPr>
            <a:lvl8pPr marL="7308113" indent="0">
              <a:buNone/>
              <a:defRPr sz="3654" b="1"/>
            </a:lvl8pPr>
            <a:lvl9pPr marL="8352130" indent="0">
              <a:buNone/>
              <a:defRPr sz="365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8249" y="11046105"/>
            <a:ext cx="8833381" cy="1624715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570697" y="7413073"/>
            <a:ext cx="8876885" cy="3633032"/>
          </a:xfrm>
        </p:spPr>
        <p:txBody>
          <a:bodyPr anchor="b"/>
          <a:lstStyle>
            <a:lvl1pPr marL="0" indent="0">
              <a:buNone/>
              <a:defRPr sz="5480" b="1"/>
            </a:lvl1pPr>
            <a:lvl2pPr marL="1044016" indent="0">
              <a:buNone/>
              <a:defRPr sz="4567" b="1"/>
            </a:lvl2pPr>
            <a:lvl3pPr marL="2088032" indent="0">
              <a:buNone/>
              <a:defRPr sz="4110" b="1"/>
            </a:lvl3pPr>
            <a:lvl4pPr marL="3132049" indent="0">
              <a:buNone/>
              <a:defRPr sz="3654" b="1"/>
            </a:lvl4pPr>
            <a:lvl5pPr marL="4176065" indent="0">
              <a:buNone/>
              <a:defRPr sz="3654" b="1"/>
            </a:lvl5pPr>
            <a:lvl6pPr marL="5220081" indent="0">
              <a:buNone/>
              <a:defRPr sz="3654" b="1"/>
            </a:lvl6pPr>
            <a:lvl7pPr marL="6264097" indent="0">
              <a:buNone/>
              <a:defRPr sz="3654" b="1"/>
            </a:lvl7pPr>
            <a:lvl8pPr marL="7308113" indent="0">
              <a:buNone/>
              <a:defRPr sz="3654" b="1"/>
            </a:lvl8pPr>
            <a:lvl9pPr marL="8352130" indent="0">
              <a:buNone/>
              <a:defRPr sz="365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570697" y="11046105"/>
            <a:ext cx="8876885" cy="1624715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2025-01-16(Thu)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84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2025-01-16(Thu)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843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2025-01-16(Thu)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09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246" y="2016019"/>
            <a:ext cx="6734469" cy="7056067"/>
          </a:xfrm>
        </p:spPr>
        <p:txBody>
          <a:bodyPr anchor="b"/>
          <a:lstStyle>
            <a:lvl1pPr>
              <a:defRPr sz="730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6885" y="4354048"/>
            <a:ext cx="10570696" cy="21490205"/>
          </a:xfrm>
        </p:spPr>
        <p:txBody>
          <a:bodyPr/>
          <a:lstStyle>
            <a:lvl1pPr>
              <a:defRPr sz="7307"/>
            </a:lvl1pPr>
            <a:lvl2pPr>
              <a:defRPr sz="6394"/>
            </a:lvl2pPr>
            <a:lvl3pPr>
              <a:defRPr sz="5480"/>
            </a:lvl3pPr>
            <a:lvl4pPr>
              <a:defRPr sz="4567"/>
            </a:lvl4pPr>
            <a:lvl5pPr>
              <a:defRPr sz="4567"/>
            </a:lvl5pPr>
            <a:lvl6pPr>
              <a:defRPr sz="4567"/>
            </a:lvl6pPr>
            <a:lvl7pPr>
              <a:defRPr sz="4567"/>
            </a:lvl7pPr>
            <a:lvl8pPr>
              <a:defRPr sz="4567"/>
            </a:lvl8pPr>
            <a:lvl9pPr>
              <a:defRPr sz="4567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8246" y="9072087"/>
            <a:ext cx="6734469" cy="16807162"/>
          </a:xfrm>
        </p:spPr>
        <p:txBody>
          <a:bodyPr/>
          <a:lstStyle>
            <a:lvl1pPr marL="0" indent="0">
              <a:buNone/>
              <a:defRPr sz="3654"/>
            </a:lvl1pPr>
            <a:lvl2pPr marL="1044016" indent="0">
              <a:buNone/>
              <a:defRPr sz="3197"/>
            </a:lvl2pPr>
            <a:lvl3pPr marL="2088032" indent="0">
              <a:buNone/>
              <a:defRPr sz="2740"/>
            </a:lvl3pPr>
            <a:lvl4pPr marL="3132049" indent="0">
              <a:buNone/>
              <a:defRPr sz="2284"/>
            </a:lvl4pPr>
            <a:lvl5pPr marL="4176065" indent="0">
              <a:buNone/>
              <a:defRPr sz="2284"/>
            </a:lvl5pPr>
            <a:lvl6pPr marL="5220081" indent="0">
              <a:buNone/>
              <a:defRPr sz="2284"/>
            </a:lvl6pPr>
            <a:lvl7pPr marL="6264097" indent="0">
              <a:buNone/>
              <a:defRPr sz="2284"/>
            </a:lvl7pPr>
            <a:lvl8pPr marL="7308113" indent="0">
              <a:buNone/>
              <a:defRPr sz="2284"/>
            </a:lvl8pPr>
            <a:lvl9pPr marL="8352130" indent="0">
              <a:buNone/>
              <a:defRPr sz="2284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2025-01-16(Thu)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641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246" y="2016019"/>
            <a:ext cx="6734469" cy="7056067"/>
          </a:xfrm>
        </p:spPr>
        <p:txBody>
          <a:bodyPr anchor="b"/>
          <a:lstStyle>
            <a:lvl1pPr>
              <a:defRPr sz="730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76885" y="4354048"/>
            <a:ext cx="10570696" cy="21490205"/>
          </a:xfrm>
        </p:spPr>
        <p:txBody>
          <a:bodyPr anchor="t"/>
          <a:lstStyle>
            <a:lvl1pPr marL="0" indent="0">
              <a:buNone/>
              <a:defRPr sz="7307"/>
            </a:lvl1pPr>
            <a:lvl2pPr marL="1044016" indent="0">
              <a:buNone/>
              <a:defRPr sz="6394"/>
            </a:lvl2pPr>
            <a:lvl3pPr marL="2088032" indent="0">
              <a:buNone/>
              <a:defRPr sz="5480"/>
            </a:lvl3pPr>
            <a:lvl4pPr marL="3132049" indent="0">
              <a:buNone/>
              <a:defRPr sz="4567"/>
            </a:lvl4pPr>
            <a:lvl5pPr marL="4176065" indent="0">
              <a:buNone/>
              <a:defRPr sz="4567"/>
            </a:lvl5pPr>
            <a:lvl6pPr marL="5220081" indent="0">
              <a:buNone/>
              <a:defRPr sz="4567"/>
            </a:lvl6pPr>
            <a:lvl7pPr marL="6264097" indent="0">
              <a:buNone/>
              <a:defRPr sz="4567"/>
            </a:lvl7pPr>
            <a:lvl8pPr marL="7308113" indent="0">
              <a:buNone/>
              <a:defRPr sz="4567"/>
            </a:lvl8pPr>
            <a:lvl9pPr marL="8352130" indent="0">
              <a:buNone/>
              <a:defRPr sz="4567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8246" y="9072087"/>
            <a:ext cx="6734469" cy="16807162"/>
          </a:xfrm>
        </p:spPr>
        <p:txBody>
          <a:bodyPr/>
          <a:lstStyle>
            <a:lvl1pPr marL="0" indent="0">
              <a:buNone/>
              <a:defRPr sz="3654"/>
            </a:lvl1pPr>
            <a:lvl2pPr marL="1044016" indent="0">
              <a:buNone/>
              <a:defRPr sz="3197"/>
            </a:lvl2pPr>
            <a:lvl3pPr marL="2088032" indent="0">
              <a:buNone/>
              <a:defRPr sz="2740"/>
            </a:lvl3pPr>
            <a:lvl4pPr marL="3132049" indent="0">
              <a:buNone/>
              <a:defRPr sz="2284"/>
            </a:lvl4pPr>
            <a:lvl5pPr marL="4176065" indent="0">
              <a:buNone/>
              <a:defRPr sz="2284"/>
            </a:lvl5pPr>
            <a:lvl6pPr marL="5220081" indent="0">
              <a:buNone/>
              <a:defRPr sz="2284"/>
            </a:lvl6pPr>
            <a:lvl7pPr marL="6264097" indent="0">
              <a:buNone/>
              <a:defRPr sz="2284"/>
            </a:lvl7pPr>
            <a:lvl8pPr marL="7308113" indent="0">
              <a:buNone/>
              <a:defRPr sz="2284"/>
            </a:lvl8pPr>
            <a:lvl9pPr marL="8352130" indent="0">
              <a:buNone/>
              <a:defRPr sz="2284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2025-01-16(Thu)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16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5527" y="1610022"/>
            <a:ext cx="18009335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5527" y="8050077"/>
            <a:ext cx="18009335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5527" y="28028274"/>
            <a:ext cx="4698087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A07A9-8F5B-4E82-AF5D-AFC3A8B0762D}" type="datetimeFigureOut">
              <a:rPr lang="ko-KR" altLang="en-US" smtClean="0"/>
              <a:t>2025-01-16(Thu)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16629" y="28028274"/>
            <a:ext cx="7047131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46774" y="28028274"/>
            <a:ext cx="4698087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83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088032" rtl="0" eaLnBrk="1" latinLnBrk="1" hangingPunct="1">
        <a:lnSpc>
          <a:spcPct val="90000"/>
        </a:lnSpc>
        <a:spcBef>
          <a:spcPct val="0"/>
        </a:spcBef>
        <a:buNone/>
        <a:defRPr sz="10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2008" indent="-522008" algn="l" defTabSz="2088032" rtl="0" eaLnBrk="1" latinLnBrk="1" hangingPunct="1">
        <a:lnSpc>
          <a:spcPct val="90000"/>
        </a:lnSpc>
        <a:spcBef>
          <a:spcPts val="2284"/>
        </a:spcBef>
        <a:buFont typeface="Arial" panose="020B0604020202020204" pitchFamily="34" charset="0"/>
        <a:buChar char="•"/>
        <a:defRPr sz="6394" kern="1200">
          <a:solidFill>
            <a:schemeClr val="tx1"/>
          </a:solidFill>
          <a:latin typeface="+mn-lt"/>
          <a:ea typeface="+mn-ea"/>
          <a:cs typeface="+mn-cs"/>
        </a:defRPr>
      </a:lvl1pPr>
      <a:lvl2pPr marL="1566024" indent="-522008" algn="l" defTabSz="2088032" rtl="0" eaLnBrk="1" latinLnBrk="1" hangingPunct="1">
        <a:lnSpc>
          <a:spcPct val="90000"/>
        </a:lnSpc>
        <a:spcBef>
          <a:spcPts val="1142"/>
        </a:spcBef>
        <a:buFont typeface="Arial" panose="020B0604020202020204" pitchFamily="34" charset="0"/>
        <a:buChar char="•"/>
        <a:defRPr sz="5480" kern="1200">
          <a:solidFill>
            <a:schemeClr val="tx1"/>
          </a:solidFill>
          <a:latin typeface="+mn-lt"/>
          <a:ea typeface="+mn-ea"/>
          <a:cs typeface="+mn-cs"/>
        </a:defRPr>
      </a:lvl2pPr>
      <a:lvl3pPr marL="2610041" indent="-522008" algn="l" defTabSz="2088032" rtl="0" eaLnBrk="1" latinLnBrk="1" hangingPunct="1">
        <a:lnSpc>
          <a:spcPct val="90000"/>
        </a:lnSpc>
        <a:spcBef>
          <a:spcPts val="1142"/>
        </a:spcBef>
        <a:buFont typeface="Arial" panose="020B0604020202020204" pitchFamily="34" charset="0"/>
        <a:buChar char="•"/>
        <a:defRPr sz="4567" kern="1200">
          <a:solidFill>
            <a:schemeClr val="tx1"/>
          </a:solidFill>
          <a:latin typeface="+mn-lt"/>
          <a:ea typeface="+mn-ea"/>
          <a:cs typeface="+mn-cs"/>
        </a:defRPr>
      </a:lvl3pPr>
      <a:lvl4pPr marL="3654057" indent="-522008" algn="l" defTabSz="2088032" rtl="0" eaLnBrk="1" latinLnBrk="1" hangingPunct="1">
        <a:lnSpc>
          <a:spcPct val="90000"/>
        </a:lnSpc>
        <a:spcBef>
          <a:spcPts val="1142"/>
        </a:spcBef>
        <a:buFont typeface="Arial" panose="020B0604020202020204" pitchFamily="34" charset="0"/>
        <a:buChar char="•"/>
        <a:defRPr sz="4110" kern="1200">
          <a:solidFill>
            <a:schemeClr val="tx1"/>
          </a:solidFill>
          <a:latin typeface="+mn-lt"/>
          <a:ea typeface="+mn-ea"/>
          <a:cs typeface="+mn-cs"/>
        </a:defRPr>
      </a:lvl4pPr>
      <a:lvl5pPr marL="4698073" indent="-522008" algn="l" defTabSz="2088032" rtl="0" eaLnBrk="1" latinLnBrk="1" hangingPunct="1">
        <a:lnSpc>
          <a:spcPct val="90000"/>
        </a:lnSpc>
        <a:spcBef>
          <a:spcPts val="1142"/>
        </a:spcBef>
        <a:buFont typeface="Arial" panose="020B0604020202020204" pitchFamily="34" charset="0"/>
        <a:buChar char="•"/>
        <a:defRPr sz="4110" kern="1200">
          <a:solidFill>
            <a:schemeClr val="tx1"/>
          </a:solidFill>
          <a:latin typeface="+mn-lt"/>
          <a:ea typeface="+mn-ea"/>
          <a:cs typeface="+mn-cs"/>
        </a:defRPr>
      </a:lvl5pPr>
      <a:lvl6pPr marL="5742089" indent="-522008" algn="l" defTabSz="2088032" rtl="0" eaLnBrk="1" latinLnBrk="1" hangingPunct="1">
        <a:lnSpc>
          <a:spcPct val="90000"/>
        </a:lnSpc>
        <a:spcBef>
          <a:spcPts val="1142"/>
        </a:spcBef>
        <a:buFont typeface="Arial" panose="020B0604020202020204" pitchFamily="34" charset="0"/>
        <a:buChar char="•"/>
        <a:defRPr sz="4110" kern="1200">
          <a:solidFill>
            <a:schemeClr val="tx1"/>
          </a:solidFill>
          <a:latin typeface="+mn-lt"/>
          <a:ea typeface="+mn-ea"/>
          <a:cs typeface="+mn-cs"/>
        </a:defRPr>
      </a:lvl6pPr>
      <a:lvl7pPr marL="6786105" indent="-522008" algn="l" defTabSz="2088032" rtl="0" eaLnBrk="1" latinLnBrk="1" hangingPunct="1">
        <a:lnSpc>
          <a:spcPct val="90000"/>
        </a:lnSpc>
        <a:spcBef>
          <a:spcPts val="1142"/>
        </a:spcBef>
        <a:buFont typeface="Arial" panose="020B0604020202020204" pitchFamily="34" charset="0"/>
        <a:buChar char="•"/>
        <a:defRPr sz="4110" kern="1200">
          <a:solidFill>
            <a:schemeClr val="tx1"/>
          </a:solidFill>
          <a:latin typeface="+mn-lt"/>
          <a:ea typeface="+mn-ea"/>
          <a:cs typeface="+mn-cs"/>
        </a:defRPr>
      </a:lvl7pPr>
      <a:lvl8pPr marL="7830122" indent="-522008" algn="l" defTabSz="2088032" rtl="0" eaLnBrk="1" latinLnBrk="1" hangingPunct="1">
        <a:lnSpc>
          <a:spcPct val="90000"/>
        </a:lnSpc>
        <a:spcBef>
          <a:spcPts val="1142"/>
        </a:spcBef>
        <a:buFont typeface="Arial" panose="020B0604020202020204" pitchFamily="34" charset="0"/>
        <a:buChar char="•"/>
        <a:defRPr sz="4110" kern="1200">
          <a:solidFill>
            <a:schemeClr val="tx1"/>
          </a:solidFill>
          <a:latin typeface="+mn-lt"/>
          <a:ea typeface="+mn-ea"/>
          <a:cs typeface="+mn-cs"/>
        </a:defRPr>
      </a:lvl8pPr>
      <a:lvl9pPr marL="8874138" indent="-522008" algn="l" defTabSz="2088032" rtl="0" eaLnBrk="1" latinLnBrk="1" hangingPunct="1">
        <a:lnSpc>
          <a:spcPct val="90000"/>
        </a:lnSpc>
        <a:spcBef>
          <a:spcPts val="1142"/>
        </a:spcBef>
        <a:buFont typeface="Arial" panose="020B0604020202020204" pitchFamily="34" charset="0"/>
        <a:buChar char="•"/>
        <a:defRPr sz="41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032" rtl="0" eaLnBrk="1" latinLnBrk="1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1pPr>
      <a:lvl2pPr marL="1044016" algn="l" defTabSz="2088032" rtl="0" eaLnBrk="1" latinLnBrk="1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2pPr>
      <a:lvl3pPr marL="2088032" algn="l" defTabSz="2088032" rtl="0" eaLnBrk="1" latinLnBrk="1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3pPr>
      <a:lvl4pPr marL="3132049" algn="l" defTabSz="2088032" rtl="0" eaLnBrk="1" latinLnBrk="1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4pPr>
      <a:lvl5pPr marL="4176065" algn="l" defTabSz="2088032" rtl="0" eaLnBrk="1" latinLnBrk="1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5pPr>
      <a:lvl6pPr marL="5220081" algn="l" defTabSz="2088032" rtl="0" eaLnBrk="1" latinLnBrk="1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6pPr>
      <a:lvl7pPr marL="6264097" algn="l" defTabSz="2088032" rtl="0" eaLnBrk="1" latinLnBrk="1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7pPr>
      <a:lvl8pPr marL="7308113" algn="l" defTabSz="2088032" rtl="0" eaLnBrk="1" latinLnBrk="1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8pPr>
      <a:lvl9pPr marL="8352130" algn="l" defTabSz="2088032" rtl="0" eaLnBrk="1" latinLnBrk="1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15035" y="29465625"/>
            <a:ext cx="6843066" cy="568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73" dirty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대구대학교 건축공학과 건축캡스톤디자인 </a:t>
            </a:r>
            <a:r>
              <a:rPr lang="ko-KR" altLang="en-US" sz="1573" dirty="0" err="1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졸업작품전</a:t>
            </a:r>
            <a:endParaRPr lang="ko-KR" altLang="en-US" sz="1573" dirty="0">
              <a:solidFill>
                <a:schemeClr val="tx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382696" y="29465625"/>
            <a:ext cx="5692949" cy="568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573" dirty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지도교수 </a:t>
            </a:r>
            <a:r>
              <a:rPr lang="en-US" altLang="ko-KR" sz="1573" dirty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: </a:t>
            </a:r>
            <a:r>
              <a:rPr lang="ko-KR" altLang="en-US" sz="1573" dirty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홍길동</a:t>
            </a:r>
            <a:r>
              <a:rPr lang="en-US" altLang="ko-KR" sz="1573" dirty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(</a:t>
            </a:r>
            <a:r>
              <a:rPr lang="ko-KR" altLang="en-US" sz="1573" dirty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건축공학과 교수</a:t>
            </a:r>
            <a:r>
              <a:rPr lang="en-US" altLang="ko-KR" sz="1573" dirty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)</a:t>
            </a:r>
            <a:endParaRPr lang="ko-KR" altLang="en-US" sz="1573" dirty="0">
              <a:solidFill>
                <a:schemeClr val="tx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5319715-F8A9-4655-B3A3-76EF516A95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37" y="1539776"/>
            <a:ext cx="2083464" cy="2514144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3577F2A-F01D-4D32-8307-0467E9445D15}"/>
              </a:ext>
            </a:extLst>
          </p:cNvPr>
          <p:cNvCxnSpPr/>
          <p:nvPr/>
        </p:nvCxnSpPr>
        <p:spPr>
          <a:xfrm>
            <a:off x="3566160" y="4069080"/>
            <a:ext cx="141274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051516C-4EF5-4E37-BB12-A72C9A9B3050}"/>
              </a:ext>
            </a:extLst>
          </p:cNvPr>
          <p:cNvSpPr txBox="1"/>
          <p:nvPr/>
        </p:nvSpPr>
        <p:spPr>
          <a:xfrm>
            <a:off x="6537960" y="2476808"/>
            <a:ext cx="9281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전시 판넬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28A3B2-9040-495C-936D-C43CCFE4C7BB}"/>
              </a:ext>
            </a:extLst>
          </p:cNvPr>
          <p:cNvSpPr txBox="1"/>
          <p:nvPr/>
        </p:nvSpPr>
        <p:spPr>
          <a:xfrm>
            <a:off x="2840233" y="5653465"/>
            <a:ext cx="18040155" cy="357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6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규격</a:t>
            </a:r>
            <a:endParaRPr lang="en-US" altLang="ko-KR" sz="6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크   기 </a:t>
            </a: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en-US" altLang="ko-KR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58×84cm</a:t>
            </a:r>
          </a:p>
          <a:p>
            <a:pPr lvl="1">
              <a:lnSpc>
                <a:spcPct val="150000"/>
              </a:lnSpc>
            </a:pP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발표자 </a:t>
            </a: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성명과 학번을 필히 기재 </a:t>
            </a:r>
            <a:r>
              <a:rPr lang="en-US" altLang="ko-KR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예시</a:t>
            </a:r>
            <a:r>
              <a:rPr lang="en-US" altLang="ko-KR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] </a:t>
            </a:r>
            <a:r>
              <a:rPr lang="ko-KR" altLang="en-US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홍길동</a:t>
            </a:r>
            <a:r>
              <a:rPr lang="en-US" altLang="ko-KR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(20200101)</a:t>
            </a:r>
          </a:p>
          <a:p>
            <a:pPr lvl="1">
              <a:lnSpc>
                <a:spcPct val="150000"/>
              </a:lnSpc>
            </a:pP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디자인</a:t>
            </a: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폰트 크기 </a:t>
            </a: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</a:t>
            </a:r>
            <a:r>
              <a:rPr lang="en-US" altLang="ko-KR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자율</a:t>
            </a:r>
            <a:r>
              <a:rPr lang="en-US" altLang="ko-KR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단</a:t>
            </a:r>
            <a:r>
              <a:rPr lang="en-US" altLang="ko-KR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지도교수와 상의</a:t>
            </a:r>
            <a:r>
              <a:rPr lang="en-US" altLang="ko-KR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271258-8544-440F-B16D-74357946C3B3}"/>
              </a:ext>
            </a:extLst>
          </p:cNvPr>
          <p:cNvSpPr txBox="1"/>
          <p:nvPr/>
        </p:nvSpPr>
        <p:spPr>
          <a:xfrm>
            <a:off x="2840233" y="11139865"/>
            <a:ext cx="18040155" cy="357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6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제출</a:t>
            </a:r>
            <a:endParaRPr lang="en-US" altLang="ko-KR" sz="6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1749887" lvl="1" indent="-514350">
              <a:lnSpc>
                <a:spcPct val="150000"/>
              </a:lnSpc>
              <a:buAutoNum type="arabicPeriod"/>
            </a:pP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제출 </a:t>
            </a: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en-US" altLang="ko-KR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PPT</a:t>
            </a:r>
            <a:r>
              <a:rPr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원본</a:t>
            </a:r>
            <a:endParaRPr lang="en-US" altLang="ko-KR" sz="32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파일명 </a:t>
            </a: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en-US" altLang="ko-KR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  </a:t>
            </a:r>
            <a:r>
              <a:rPr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sz="3200" dirty="0" err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논몬제목</a:t>
            </a:r>
            <a:r>
              <a:rPr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팀원이름</a:t>
            </a:r>
            <a:r>
              <a:rPr lang="en-US" altLang="ko-KR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지도교수 이름</a:t>
            </a:r>
            <a:r>
              <a:rPr lang="en-US" altLang="ko-KR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lvl="2">
              <a:lnSpc>
                <a:spcPct val="150000"/>
              </a:lnSpc>
            </a:pP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예시</a:t>
            </a: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en-US" altLang="ko-KR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2025</a:t>
            </a:r>
            <a:r>
              <a:rPr lang="ko-KR" altLang="en-US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건설안전사고 예방 </a:t>
            </a:r>
            <a:r>
              <a:rPr lang="en-US" altLang="ko-KR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홍길동</a:t>
            </a:r>
            <a:r>
              <a:rPr lang="en-US" altLang="ko-KR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3200" dirty="0" err="1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김길동</a:t>
            </a:r>
            <a:r>
              <a:rPr lang="en-US" altLang="ko-KR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이순신</a:t>
            </a:r>
            <a:r>
              <a:rPr lang="en-US" altLang="ko-KR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지도교수 </a:t>
            </a:r>
            <a:r>
              <a:rPr lang="ko-KR" altLang="en-US" sz="3200" dirty="0" err="1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조현대</a:t>
            </a:r>
            <a:r>
              <a:rPr lang="en-US" altLang="ko-KR" sz="32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A6D09A-A380-481D-A643-9759D0B142CC}"/>
              </a:ext>
            </a:extLst>
          </p:cNvPr>
          <p:cNvSpPr txBox="1"/>
          <p:nvPr/>
        </p:nvSpPr>
        <p:spPr>
          <a:xfrm>
            <a:off x="5607876" y="17197765"/>
            <a:ext cx="9066660" cy="283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용지 설정이 </a:t>
            </a:r>
            <a:endParaRPr lang="en-US" altLang="ko-KR" sz="60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58×84cm </a:t>
            </a:r>
            <a:r>
              <a:rPr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로 설정되어 있으니 </a:t>
            </a:r>
            <a:endParaRPr lang="en-US" altLang="ko-KR" sz="32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위 내용을 지우고 사용하시면 됩니다</a:t>
            </a:r>
            <a:endParaRPr lang="en-US" altLang="ko-KR" sz="32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654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0" y="29800637"/>
            <a:ext cx="20880388" cy="324031"/>
          </a:xfrm>
          <a:prstGeom prst="rect">
            <a:avLst/>
          </a:prstGeom>
          <a:solidFill>
            <a:srgbClr val="008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58"/>
          </a:p>
        </p:txBody>
      </p:sp>
      <p:sp>
        <p:nvSpPr>
          <p:cNvPr id="6" name="직사각형 5"/>
          <p:cNvSpPr/>
          <p:nvPr/>
        </p:nvSpPr>
        <p:spPr>
          <a:xfrm>
            <a:off x="0" y="-6459"/>
            <a:ext cx="20880388" cy="3056214"/>
          </a:xfrm>
          <a:prstGeom prst="rect">
            <a:avLst/>
          </a:prstGeom>
          <a:solidFill>
            <a:srgbClr val="008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58"/>
          </a:p>
        </p:txBody>
      </p:sp>
      <p:sp>
        <p:nvSpPr>
          <p:cNvPr id="3" name="TextBox 2"/>
          <p:cNvSpPr txBox="1"/>
          <p:nvPr/>
        </p:nvSpPr>
        <p:spPr>
          <a:xfrm>
            <a:off x="393263" y="579258"/>
            <a:ext cx="20093862" cy="847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915" dirty="0">
                <a:solidFill>
                  <a:schemeClr val="bg1"/>
                </a:solidFill>
              </a:rPr>
              <a:t>발표논문 제목</a:t>
            </a:r>
            <a:r>
              <a:rPr lang="en-US" altLang="ko-KR" sz="4915" dirty="0">
                <a:solidFill>
                  <a:schemeClr val="bg1"/>
                </a:solidFill>
              </a:rPr>
              <a:t>(</a:t>
            </a:r>
            <a:r>
              <a:rPr lang="ko-KR" altLang="en-US" sz="4915" dirty="0">
                <a:solidFill>
                  <a:schemeClr val="bg1"/>
                </a:solidFill>
              </a:rPr>
              <a:t>한글</a:t>
            </a:r>
            <a:r>
              <a:rPr lang="en-US" altLang="ko-KR" sz="4915" dirty="0">
                <a:solidFill>
                  <a:schemeClr val="bg1"/>
                </a:solidFill>
              </a:rPr>
              <a:t>)</a:t>
            </a:r>
            <a:endParaRPr lang="ko-KR" altLang="en-US" sz="4915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263" y="1488214"/>
            <a:ext cx="20093862" cy="69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93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발표논문 제목</a:t>
            </a:r>
            <a:r>
              <a:rPr lang="en-US" altLang="ko-KR" sz="393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393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영문</a:t>
            </a:r>
            <a:r>
              <a:rPr lang="en-US" altLang="ko-KR" sz="393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393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263" y="2357856"/>
            <a:ext cx="20093862" cy="453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59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발표자명</a:t>
            </a:r>
            <a:r>
              <a:rPr lang="ko-KR" altLang="en-US" sz="2359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359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2359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박보검</a:t>
            </a:r>
            <a:r>
              <a:rPr lang="en-US" altLang="ko-KR" sz="2359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(20200101), </a:t>
            </a:r>
            <a:r>
              <a:rPr lang="ko-KR" altLang="en-US" sz="2359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유재석</a:t>
            </a:r>
            <a:r>
              <a:rPr lang="en-US" altLang="ko-KR" sz="2359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(20200102), </a:t>
            </a:r>
            <a:r>
              <a:rPr lang="ko-KR" altLang="en-US" sz="2359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정우성</a:t>
            </a:r>
            <a:r>
              <a:rPr lang="en-US" altLang="ko-KR" sz="2359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(20200103)</a:t>
            </a:r>
            <a:endParaRPr lang="ko-KR" altLang="en-US" sz="2359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506" y="4588657"/>
            <a:ext cx="20087619" cy="16586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ts val="2949"/>
              </a:lnSpc>
            </a:pPr>
            <a:r>
              <a:rPr lang="ko-KR" altLang="en-US" sz="1966" dirty="0">
                <a:latin typeface="굴림" panose="020B0600000101010101" pitchFamily="50" charset="-127"/>
                <a:ea typeface="굴림" panose="020B0600000101010101" pitchFamily="50" charset="-127"/>
              </a:rPr>
              <a:t>한글 글꼴 </a:t>
            </a:r>
            <a:r>
              <a:rPr lang="en-US" altLang="ko-KR" sz="1966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966" dirty="0">
                <a:latin typeface="굴림" panose="020B0600000101010101" pitchFamily="50" charset="-127"/>
                <a:ea typeface="굴림" panose="020B0600000101010101" pitchFamily="50" charset="-127"/>
              </a:rPr>
              <a:t>굴림</a:t>
            </a:r>
            <a:r>
              <a:rPr lang="en-US" altLang="ko-KR" sz="1966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966" dirty="0">
                <a:latin typeface="굴림" panose="020B0600000101010101" pitchFamily="50" charset="-127"/>
                <a:ea typeface="굴림" panose="020B0600000101010101" pitchFamily="50" charset="-127"/>
              </a:rPr>
              <a:t>또는 돋움</a:t>
            </a:r>
            <a:endParaRPr lang="en-US" altLang="ko-KR" sz="1966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ts val="2949"/>
              </a:lnSpc>
            </a:pPr>
            <a:r>
              <a:rPr lang="ko-KR" altLang="en-US" sz="1966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영문 글꼴 </a:t>
            </a:r>
            <a:r>
              <a:rPr lang="en-US" altLang="ko-KR" sz="1966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Arial </a:t>
            </a:r>
            <a:r>
              <a:rPr lang="ko-KR" altLang="en-US" sz="1966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또는 </a:t>
            </a:r>
            <a:r>
              <a:rPr lang="en-US" altLang="ko-KR" sz="1966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Times</a:t>
            </a:r>
            <a:endParaRPr lang="ko-KR" altLang="en-US" sz="1966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506" y="18400058"/>
            <a:ext cx="9706727" cy="106804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ts val="2949"/>
              </a:lnSpc>
            </a:pPr>
            <a:endParaRPr lang="ko-KR" altLang="en-US" sz="1966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74155" y="4450378"/>
            <a:ext cx="9706727" cy="183302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ts val="2949"/>
              </a:lnSpc>
            </a:pPr>
            <a:endParaRPr lang="ko-KR" altLang="en-US" sz="1966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74155" y="23911861"/>
            <a:ext cx="9706727" cy="51686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ts val="2949"/>
              </a:lnSpc>
            </a:pPr>
            <a:endParaRPr lang="ko-KR" altLang="en-US" sz="1966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399506" y="3834904"/>
            <a:ext cx="9706727" cy="477534"/>
            <a:chOff x="406400" y="3868738"/>
            <a:chExt cx="9874250" cy="485775"/>
          </a:xfrm>
        </p:grpSpPr>
        <p:sp>
          <p:nvSpPr>
            <p:cNvPr id="26" name="직사각형 25"/>
            <p:cNvSpPr/>
            <p:nvPr/>
          </p:nvSpPr>
          <p:spPr>
            <a:xfrm>
              <a:off x="406400" y="3868738"/>
              <a:ext cx="9874250" cy="485775"/>
            </a:xfrm>
            <a:prstGeom prst="rect">
              <a:avLst/>
            </a:prstGeom>
            <a:solidFill>
              <a:srgbClr val="72B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altLang="ko-KR" sz="2458" dirty="0">
                  <a:solidFill>
                    <a:schemeClr val="bg1"/>
                  </a:solidFill>
                </a:rPr>
                <a:t>Ⅰ. </a:t>
              </a:r>
              <a:r>
                <a:rPr lang="ko-KR" altLang="en-US" sz="2458" dirty="0">
                  <a:solidFill>
                    <a:schemeClr val="bg1"/>
                  </a:solidFill>
                  <a:latin typeface="HY그래픽M" panose="02030600000101010101" pitchFamily="18" charset="-127"/>
                  <a:ea typeface="HY그래픽M" panose="02030600000101010101" pitchFamily="18" charset="-127"/>
                </a:rPr>
                <a:t>서론</a:t>
              </a: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5196114" y="3868738"/>
              <a:ext cx="5084536" cy="4857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r"/>
              <a:r>
                <a:rPr lang="en-US" altLang="ko-KR" sz="2458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ko-KR" altLang="en-US" sz="2458" dirty="0">
                <a:solidFill>
                  <a:schemeClr val="bg1"/>
                </a:solidFill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399506" y="12101517"/>
            <a:ext cx="9706727" cy="477534"/>
            <a:chOff x="406400" y="12278020"/>
            <a:chExt cx="9874250" cy="485775"/>
          </a:xfrm>
        </p:grpSpPr>
        <p:sp>
          <p:nvSpPr>
            <p:cNvPr id="28" name="직사각형 27"/>
            <p:cNvSpPr/>
            <p:nvPr/>
          </p:nvSpPr>
          <p:spPr>
            <a:xfrm>
              <a:off x="406400" y="12278020"/>
              <a:ext cx="9874250" cy="485775"/>
            </a:xfrm>
            <a:prstGeom prst="rect">
              <a:avLst/>
            </a:prstGeom>
            <a:solidFill>
              <a:srgbClr val="72B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altLang="ko-KR" sz="2458" dirty="0"/>
                <a:t>Ⅱ</a:t>
              </a:r>
              <a:r>
                <a:rPr lang="en-US" altLang="ko-KR" sz="2458" dirty="0">
                  <a:solidFill>
                    <a:schemeClr val="bg1"/>
                  </a:solidFill>
                </a:rPr>
                <a:t>. </a:t>
              </a:r>
              <a:r>
                <a:rPr lang="ko-KR" altLang="en-US" sz="2458" dirty="0">
                  <a:solidFill>
                    <a:schemeClr val="bg1"/>
                  </a:solidFill>
                </a:rPr>
                <a:t>연구방법</a:t>
              </a:r>
              <a:endParaRPr lang="ko-KR" altLang="en-US" sz="2458" dirty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5196114" y="12278020"/>
              <a:ext cx="5084536" cy="4857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r"/>
              <a:r>
                <a:rPr lang="en-US" altLang="ko-KR" sz="2458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</a:t>
              </a:r>
              <a:endParaRPr lang="ko-KR" altLang="en-US" sz="2458" dirty="0">
                <a:solidFill>
                  <a:schemeClr val="bg1"/>
                </a:solidFill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0774155" y="3799079"/>
            <a:ext cx="9706727" cy="477534"/>
            <a:chOff x="10960100" y="3832295"/>
            <a:chExt cx="9874250" cy="485775"/>
          </a:xfrm>
        </p:grpSpPr>
        <p:sp>
          <p:nvSpPr>
            <p:cNvPr id="30" name="직사각형 29"/>
            <p:cNvSpPr/>
            <p:nvPr/>
          </p:nvSpPr>
          <p:spPr>
            <a:xfrm>
              <a:off x="10960100" y="3832295"/>
              <a:ext cx="9874250" cy="485775"/>
            </a:xfrm>
            <a:prstGeom prst="rect">
              <a:avLst/>
            </a:prstGeom>
            <a:solidFill>
              <a:srgbClr val="72B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altLang="ko-KR" sz="2458" dirty="0"/>
                <a:t>Ⅲ</a:t>
              </a:r>
              <a:r>
                <a:rPr lang="en-US" altLang="ko-KR" sz="2458" dirty="0">
                  <a:solidFill>
                    <a:schemeClr val="bg1"/>
                  </a:solidFill>
                </a:rPr>
                <a:t>. </a:t>
              </a:r>
              <a:r>
                <a:rPr lang="ko-KR" altLang="en-US" sz="2458" dirty="0">
                  <a:solidFill>
                    <a:schemeClr val="bg1"/>
                  </a:solidFill>
                </a:rPr>
                <a:t>연구결과</a:t>
              </a:r>
              <a:endParaRPr lang="ko-KR" altLang="en-US" sz="2458" dirty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5749814" y="3832295"/>
              <a:ext cx="5084536" cy="4857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r"/>
              <a:r>
                <a:rPr lang="en-US" altLang="ko-KR" sz="2458" dirty="0">
                  <a:latin typeface="Arial" panose="020B0604020202020204" pitchFamily="34" charset="0"/>
                  <a:cs typeface="Arial" panose="020B0604020202020204" pitchFamily="34" charset="0"/>
                </a:rPr>
                <a:t>Results</a:t>
              </a:r>
              <a:endParaRPr lang="ko-KR" altLang="en-US" sz="2458" dirty="0">
                <a:solidFill>
                  <a:schemeClr val="bg1"/>
                </a:solidFill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0774155" y="22995092"/>
            <a:ext cx="9706727" cy="477534"/>
            <a:chOff x="10960100" y="23359601"/>
            <a:chExt cx="9874250" cy="485775"/>
          </a:xfrm>
        </p:grpSpPr>
        <p:sp>
          <p:nvSpPr>
            <p:cNvPr id="32" name="직사각형 31"/>
            <p:cNvSpPr/>
            <p:nvPr/>
          </p:nvSpPr>
          <p:spPr>
            <a:xfrm>
              <a:off x="10960100" y="23359601"/>
              <a:ext cx="9874250" cy="485775"/>
            </a:xfrm>
            <a:prstGeom prst="rect">
              <a:avLst/>
            </a:prstGeom>
            <a:solidFill>
              <a:srgbClr val="72B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altLang="ko-KR" sz="2458" dirty="0"/>
                <a:t>Ⅳ</a:t>
              </a:r>
              <a:r>
                <a:rPr lang="en-US" altLang="ko-KR" sz="2458" dirty="0">
                  <a:solidFill>
                    <a:schemeClr val="bg1"/>
                  </a:solidFill>
                </a:rPr>
                <a:t>. </a:t>
              </a:r>
              <a:r>
                <a:rPr lang="ko-KR" altLang="en-US" sz="2458" dirty="0">
                  <a:solidFill>
                    <a:schemeClr val="bg1"/>
                  </a:solidFill>
                </a:rPr>
                <a:t>결론</a:t>
              </a:r>
              <a:endParaRPr lang="ko-KR" altLang="en-US" sz="2458" dirty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5749814" y="23359601"/>
              <a:ext cx="5084536" cy="4857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r"/>
              <a:r>
                <a:rPr lang="en-US" altLang="ko-KR" sz="2458" dirty="0">
                  <a:latin typeface="Arial" panose="020B0604020202020204" pitchFamily="34" charset="0"/>
                  <a:cs typeface="Arial" panose="020B0604020202020204" pitchFamily="34" charset="0"/>
                </a:rPr>
                <a:t>Conclusions</a:t>
              </a:r>
              <a:endParaRPr lang="ko-KR" altLang="en-US" sz="2458" dirty="0">
                <a:solidFill>
                  <a:schemeClr val="bg1"/>
                </a:solidFill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15" name="모서리가 둥근 직사각형 14"/>
          <p:cNvSpPr/>
          <p:nvPr/>
        </p:nvSpPr>
        <p:spPr>
          <a:xfrm>
            <a:off x="7112332" y="14661353"/>
            <a:ext cx="7323647" cy="3771864"/>
          </a:xfrm>
          <a:prstGeom prst="roundRect">
            <a:avLst/>
          </a:prstGeom>
          <a:solidFill>
            <a:srgbClr val="DDD4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437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※ </a:t>
            </a:r>
            <a:r>
              <a:rPr lang="ko-KR" altLang="en-US" sz="9437" dirty="0">
                <a:solidFill>
                  <a:srgbClr val="FF0000"/>
                </a:solidFill>
              </a:rPr>
              <a:t>예시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F64813B-9143-49DF-A93A-3A6609F0273C}"/>
              </a:ext>
            </a:extLst>
          </p:cNvPr>
          <p:cNvSpPr/>
          <p:nvPr/>
        </p:nvSpPr>
        <p:spPr>
          <a:xfrm>
            <a:off x="815035" y="29661030"/>
            <a:ext cx="6843066" cy="568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73" dirty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대구대학교 건축공학과 건축캡스톤디자인 </a:t>
            </a:r>
            <a:r>
              <a:rPr lang="ko-KR" altLang="en-US" sz="1573" dirty="0" err="1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졸업작품전</a:t>
            </a:r>
            <a:endParaRPr lang="ko-KR" altLang="en-US" sz="1573" dirty="0">
              <a:solidFill>
                <a:schemeClr val="bg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A7342F0A-D413-4B3B-A0A9-DE628BCB473C}"/>
              </a:ext>
            </a:extLst>
          </p:cNvPr>
          <p:cNvSpPr/>
          <p:nvPr/>
        </p:nvSpPr>
        <p:spPr>
          <a:xfrm>
            <a:off x="14382696" y="29661030"/>
            <a:ext cx="5692949" cy="568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573" dirty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지도교수 </a:t>
            </a:r>
            <a:r>
              <a:rPr lang="en-US" altLang="ko-KR" sz="1573" dirty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: </a:t>
            </a:r>
            <a:r>
              <a:rPr lang="ko-KR" altLang="en-US" sz="1573" dirty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홍길동</a:t>
            </a:r>
            <a:r>
              <a:rPr lang="en-US" altLang="ko-KR" sz="1573" dirty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(</a:t>
            </a:r>
            <a:r>
              <a:rPr lang="ko-KR" altLang="en-US" sz="1573" dirty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건축공학과 교수</a:t>
            </a:r>
            <a:r>
              <a:rPr lang="en-US" altLang="ko-KR" sz="1573" dirty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)</a:t>
            </a:r>
            <a:endParaRPr lang="ko-KR" altLang="en-US" sz="1573" dirty="0">
              <a:solidFill>
                <a:schemeClr val="bg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212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29755993"/>
            <a:ext cx="20880388" cy="4038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781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-41170"/>
            <a:ext cx="20880388" cy="2491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58"/>
          </a:p>
        </p:txBody>
      </p:sp>
      <p:sp>
        <p:nvSpPr>
          <p:cNvPr id="13" name="직사각형 12"/>
          <p:cNvSpPr/>
          <p:nvPr/>
        </p:nvSpPr>
        <p:spPr>
          <a:xfrm>
            <a:off x="399506" y="3037517"/>
            <a:ext cx="9706727" cy="477534"/>
          </a:xfrm>
          <a:prstGeom prst="rect">
            <a:avLst/>
          </a:prstGeom>
          <a:solidFill>
            <a:srgbClr val="309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2458" dirty="0">
                <a:latin typeface="HY그래픽M" panose="02030600000101010101" pitchFamily="18" charset="-127"/>
                <a:ea typeface="HY그래픽M" panose="02030600000101010101" pitchFamily="18" charset="-127"/>
              </a:rPr>
              <a:t>연구 목적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99506" y="9367707"/>
            <a:ext cx="9706727" cy="477534"/>
          </a:xfrm>
          <a:prstGeom prst="rect">
            <a:avLst/>
          </a:prstGeom>
          <a:solidFill>
            <a:srgbClr val="309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2458" dirty="0">
                <a:latin typeface="HY그래픽M" panose="02030600000101010101" pitchFamily="18" charset="-127"/>
                <a:ea typeface="HY그래픽M" panose="02030600000101010101" pitchFamily="18" charset="-127"/>
              </a:rPr>
              <a:t>연구 문제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399506" y="17170493"/>
            <a:ext cx="9706727" cy="477534"/>
          </a:xfrm>
          <a:prstGeom prst="rect">
            <a:avLst/>
          </a:prstGeom>
          <a:solidFill>
            <a:srgbClr val="309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2458" dirty="0">
                <a:latin typeface="HY그래픽M" panose="02030600000101010101" pitchFamily="18" charset="-127"/>
                <a:ea typeface="HY그래픽M" panose="02030600000101010101" pitchFamily="18" charset="-127"/>
              </a:rPr>
              <a:t>연구 방법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9506" y="3849012"/>
            <a:ext cx="9706727" cy="847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49"/>
              </a:lnSpc>
            </a:pPr>
            <a:r>
              <a:rPr lang="ko-KR" altLang="en-US" sz="1966" dirty="0">
                <a:latin typeface="굴림" panose="020B0600000101010101" pitchFamily="50" charset="-127"/>
                <a:ea typeface="굴림" panose="020B0600000101010101" pitchFamily="50" charset="-127"/>
              </a:rPr>
              <a:t>한글 글꼴 </a:t>
            </a:r>
            <a:r>
              <a:rPr lang="en-US" altLang="ko-KR" sz="1966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966" dirty="0">
                <a:latin typeface="굴림" panose="020B0600000101010101" pitchFamily="50" charset="-127"/>
                <a:ea typeface="굴림" panose="020B0600000101010101" pitchFamily="50" charset="-127"/>
              </a:rPr>
              <a:t>굴림</a:t>
            </a:r>
            <a:r>
              <a:rPr lang="en-US" altLang="ko-KR" sz="1966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966" dirty="0">
                <a:latin typeface="굴림" panose="020B0600000101010101" pitchFamily="50" charset="-127"/>
                <a:ea typeface="굴림" panose="020B0600000101010101" pitchFamily="50" charset="-127"/>
              </a:rPr>
              <a:t>또는 돋움</a:t>
            </a:r>
            <a:endParaRPr lang="en-US" altLang="ko-KR" sz="1966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ts val="2949"/>
              </a:lnSpc>
            </a:pPr>
            <a:r>
              <a:rPr lang="ko-KR" altLang="en-US" sz="1966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영문 글꼴 </a:t>
            </a:r>
            <a:r>
              <a:rPr lang="en-US" altLang="ko-KR" sz="1966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Arial </a:t>
            </a:r>
            <a:r>
              <a:rPr lang="ko-KR" altLang="en-US" sz="1966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또는 </a:t>
            </a:r>
            <a:r>
              <a:rPr lang="en-US" altLang="ko-KR" sz="1966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Times</a:t>
            </a:r>
            <a:endParaRPr lang="ko-KR" altLang="en-US" sz="1966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0774155" y="3023223"/>
            <a:ext cx="9706727" cy="477534"/>
          </a:xfrm>
          <a:prstGeom prst="rect">
            <a:avLst/>
          </a:prstGeom>
          <a:solidFill>
            <a:srgbClr val="309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2458" dirty="0">
                <a:latin typeface="HY그래픽M" panose="02030600000101010101" pitchFamily="18" charset="-127"/>
                <a:ea typeface="HY그래픽M" panose="02030600000101010101" pitchFamily="18" charset="-127"/>
              </a:rPr>
              <a:t>연구 결과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0774155" y="20668431"/>
            <a:ext cx="9706727" cy="477534"/>
          </a:xfrm>
          <a:prstGeom prst="rect">
            <a:avLst/>
          </a:prstGeom>
          <a:solidFill>
            <a:srgbClr val="309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2458" dirty="0">
                <a:latin typeface="HY그래픽M" panose="02030600000101010101" pitchFamily="18" charset="-127"/>
                <a:ea typeface="HY그래픽M" panose="02030600000101010101" pitchFamily="18" charset="-127"/>
              </a:rPr>
              <a:t>결 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3263" y="282372"/>
            <a:ext cx="20093862" cy="847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915" dirty="0"/>
              <a:t>발표논문 제목</a:t>
            </a:r>
            <a:r>
              <a:rPr lang="en-US" altLang="ko-KR" sz="4915" dirty="0"/>
              <a:t>(</a:t>
            </a:r>
            <a:r>
              <a:rPr lang="ko-KR" altLang="en-US" sz="4915" dirty="0"/>
              <a:t>한글</a:t>
            </a:r>
            <a:r>
              <a:rPr lang="en-US" altLang="ko-KR" sz="4915" dirty="0"/>
              <a:t>)</a:t>
            </a:r>
            <a:endParaRPr lang="ko-KR" altLang="en-US" sz="4915" dirty="0"/>
          </a:p>
        </p:txBody>
      </p:sp>
      <p:sp>
        <p:nvSpPr>
          <p:cNvPr id="25" name="TextBox 24"/>
          <p:cNvSpPr txBox="1"/>
          <p:nvPr/>
        </p:nvSpPr>
        <p:spPr>
          <a:xfrm>
            <a:off x="393263" y="1191328"/>
            <a:ext cx="20093862" cy="62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441" dirty="0">
                <a:latin typeface="Arial" panose="020B0604020202020204" pitchFamily="34" charset="0"/>
                <a:cs typeface="Arial" panose="020B0604020202020204" pitchFamily="34" charset="0"/>
              </a:rPr>
              <a:t>발표논문 제목</a:t>
            </a:r>
            <a:r>
              <a:rPr lang="en-US" altLang="ko-KR" sz="344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3441" dirty="0">
                <a:latin typeface="Arial" panose="020B0604020202020204" pitchFamily="34" charset="0"/>
                <a:cs typeface="Arial" panose="020B0604020202020204" pitchFamily="34" charset="0"/>
              </a:rPr>
              <a:t>영문</a:t>
            </a:r>
            <a:r>
              <a:rPr lang="en-US" altLang="ko-KR" sz="344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34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3263" y="1876197"/>
            <a:ext cx="20093862" cy="453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59" dirty="0" err="1">
                <a:latin typeface="굴림" panose="020B0600000101010101" pitchFamily="50" charset="-127"/>
                <a:ea typeface="굴림" panose="020B0600000101010101" pitchFamily="50" charset="-127"/>
              </a:rPr>
              <a:t>발표자명</a:t>
            </a:r>
            <a:r>
              <a:rPr lang="ko-KR" altLang="en-US" sz="2359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359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2359" dirty="0" err="1">
                <a:latin typeface="굴림" panose="020B0600000101010101" pitchFamily="50" charset="-127"/>
                <a:ea typeface="굴림" panose="020B0600000101010101" pitchFamily="50" charset="-127"/>
              </a:rPr>
              <a:t>박보검</a:t>
            </a:r>
            <a:r>
              <a:rPr lang="en-US" altLang="ko-KR" sz="2359" dirty="0">
                <a:latin typeface="굴림" panose="020B0600000101010101" pitchFamily="50" charset="-127"/>
                <a:ea typeface="굴림" panose="020B0600000101010101" pitchFamily="50" charset="-127"/>
              </a:rPr>
              <a:t>(20200101), </a:t>
            </a:r>
            <a:r>
              <a:rPr lang="ko-KR" altLang="en-US" sz="2359" dirty="0">
                <a:latin typeface="굴림" panose="020B0600000101010101" pitchFamily="50" charset="-127"/>
                <a:ea typeface="굴림" panose="020B0600000101010101" pitchFamily="50" charset="-127"/>
              </a:rPr>
              <a:t>유재석</a:t>
            </a:r>
            <a:r>
              <a:rPr lang="en-US" altLang="ko-KR" sz="2359" dirty="0">
                <a:latin typeface="굴림" panose="020B0600000101010101" pitchFamily="50" charset="-127"/>
                <a:ea typeface="굴림" panose="020B0600000101010101" pitchFamily="50" charset="-127"/>
              </a:rPr>
              <a:t>(20200102), </a:t>
            </a:r>
            <a:r>
              <a:rPr lang="ko-KR" altLang="en-US" sz="2359" dirty="0">
                <a:latin typeface="굴림" panose="020B0600000101010101" pitchFamily="50" charset="-127"/>
                <a:ea typeface="굴림" panose="020B0600000101010101" pitchFamily="50" charset="-127"/>
              </a:rPr>
              <a:t>정우성</a:t>
            </a:r>
            <a:r>
              <a:rPr lang="en-US" altLang="ko-KR" sz="2359" dirty="0">
                <a:latin typeface="굴림" panose="020B0600000101010101" pitchFamily="50" charset="-127"/>
                <a:ea typeface="굴림" panose="020B0600000101010101" pitchFamily="50" charset="-127"/>
              </a:rPr>
              <a:t>(20200103)</a:t>
            </a:r>
            <a:endParaRPr lang="ko-KR" altLang="en-US" sz="2359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7112332" y="12027685"/>
            <a:ext cx="7323647" cy="3771864"/>
          </a:xfrm>
          <a:prstGeom prst="roundRect">
            <a:avLst/>
          </a:prstGeom>
          <a:solidFill>
            <a:srgbClr val="DDD4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437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※ </a:t>
            </a:r>
            <a:r>
              <a:rPr lang="ko-KR" altLang="en-US" sz="9437" dirty="0">
                <a:solidFill>
                  <a:srgbClr val="FF0000"/>
                </a:solidFill>
              </a:rPr>
              <a:t>예시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6AED560-4800-449D-AA81-A3A1512F3EC7}"/>
              </a:ext>
            </a:extLst>
          </p:cNvPr>
          <p:cNvSpPr/>
          <p:nvPr/>
        </p:nvSpPr>
        <p:spPr>
          <a:xfrm>
            <a:off x="815035" y="29665822"/>
            <a:ext cx="6843066" cy="568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73" dirty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대구대학교 건축공학과 건축캡스톤디자인 </a:t>
            </a:r>
            <a:r>
              <a:rPr lang="ko-KR" altLang="en-US" sz="1573" dirty="0" err="1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졸업작품전</a:t>
            </a:r>
            <a:endParaRPr lang="ko-KR" altLang="en-US" sz="1573" dirty="0">
              <a:solidFill>
                <a:schemeClr val="tx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1A03B70-0794-47C0-A3A1-F52DE7EE542E}"/>
              </a:ext>
            </a:extLst>
          </p:cNvPr>
          <p:cNvSpPr/>
          <p:nvPr/>
        </p:nvSpPr>
        <p:spPr>
          <a:xfrm>
            <a:off x="14382696" y="29665822"/>
            <a:ext cx="5692949" cy="568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573" dirty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지도교수 </a:t>
            </a:r>
            <a:r>
              <a:rPr lang="en-US" altLang="ko-KR" sz="1573" dirty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: </a:t>
            </a:r>
            <a:r>
              <a:rPr lang="ko-KR" altLang="en-US" sz="1573" dirty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홍길동</a:t>
            </a:r>
            <a:r>
              <a:rPr lang="en-US" altLang="ko-KR" sz="1573" dirty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(</a:t>
            </a:r>
            <a:r>
              <a:rPr lang="ko-KR" altLang="en-US" sz="1573" dirty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건축공학과 교수</a:t>
            </a:r>
            <a:r>
              <a:rPr lang="en-US" altLang="ko-KR" sz="1573" dirty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)</a:t>
            </a:r>
            <a:endParaRPr lang="ko-KR" altLang="en-US" sz="1573" dirty="0">
              <a:solidFill>
                <a:schemeClr val="tx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5169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1551</TotalTime>
  <Words>220</Words>
  <Application>Microsoft Office PowerPoint</Application>
  <PresentationFormat>사용자 지정</PresentationFormat>
  <Paragraphs>43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1" baseType="lpstr">
      <vt:lpstr>HY그래픽M</vt:lpstr>
      <vt:lpstr>HY헤드라인M</vt:lpstr>
      <vt:lpstr>Arial</vt:lpstr>
      <vt:lpstr>HY견고딕</vt:lpstr>
      <vt:lpstr>굴림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User</cp:lastModifiedBy>
  <cp:revision>19</cp:revision>
  <dcterms:created xsi:type="dcterms:W3CDTF">2020-01-06T06:57:50Z</dcterms:created>
  <dcterms:modified xsi:type="dcterms:W3CDTF">2025-01-16T03:51:19Z</dcterms:modified>
</cp:coreProperties>
</file>