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512175" cy="144018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64" y="1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501BF-D0DF-444E-A28A-5AB5DDE5309B}" type="datetimeFigureOut">
              <a:rPr lang="ko-KR" altLang="en-US" smtClean="0"/>
              <a:t>2017-02-08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01875" y="746125"/>
            <a:ext cx="22034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5CB31-5371-4B4B-939F-BB0D07BE46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8800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301875" y="746125"/>
            <a:ext cx="2203450" cy="37258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CB31-5371-4B4B-939F-BB0D07BE46C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0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8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31" y="8161020"/>
            <a:ext cx="5958523" cy="36804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3" y="1210159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4" y="1210159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3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1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51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1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40"/>
            <a:ext cx="3761022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40"/>
            <a:ext cx="3762500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4" y="573410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13"/>
            <a:ext cx="4758542" cy="12291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4" y="3013715"/>
            <a:ext cx="2800447" cy="9851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9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10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2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43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43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43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0" name="직사각형 179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동물</a:t>
            </a:r>
            <a:endParaRPr lang="en-US" altLang="ko-KR" sz="1100" dirty="0"/>
          </a:p>
          <a:p>
            <a:pPr algn="ctr"/>
            <a:r>
              <a:rPr lang="ko-KR" altLang="en-US" sz="1100" dirty="0"/>
              <a:t>생화학 </a:t>
            </a:r>
            <a:r>
              <a:rPr lang="ko-KR" altLang="en-US" sz="1100" dirty="0" smtClean="0"/>
              <a:t>및 실습</a:t>
            </a:r>
            <a:endParaRPr lang="en-US" altLang="ko-KR" sz="1100" dirty="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조사료이용평가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유기축</a:t>
            </a:r>
            <a:r>
              <a:rPr lang="ko-KR" altLang="en-US" sz="1100" dirty="0"/>
              <a:t>산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사료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자원학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축산브랜드학및실습</a:t>
            </a:r>
            <a:endParaRPr lang="en-US" altLang="ko-KR" sz="1100" dirty="0" smtClean="0"/>
          </a:p>
        </p:txBody>
      </p:sp>
      <p:sp>
        <p:nvSpPr>
          <p:cNvPr id="196" name="직사각형 195"/>
          <p:cNvSpPr/>
          <p:nvPr/>
        </p:nvSpPr>
        <p:spPr>
          <a:xfrm>
            <a:off x="79623" y="1008212"/>
            <a:ext cx="1800200" cy="45365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동물자원학기초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err="1" smtClean="0"/>
              <a:t>동물자원학응용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애완반려동물학</a:t>
            </a:r>
            <a:endParaRPr lang="en-US" altLang="ko-KR" sz="1100" dirty="0" smtClean="0"/>
          </a:p>
        </p:txBody>
      </p:sp>
      <p:sp>
        <p:nvSpPr>
          <p:cNvPr id="77" name="직사각형 76"/>
          <p:cNvSpPr/>
          <p:nvPr/>
        </p:nvSpPr>
        <p:spPr>
          <a:xfrm>
            <a:off x="2247480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실험생물통계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7720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축산환경</a:t>
            </a:r>
            <a:r>
              <a:rPr lang="ko-KR" altLang="en-US" sz="1100" dirty="0" err="1"/>
              <a:t>학</a:t>
            </a:r>
            <a:endParaRPr lang="en-US" altLang="ko-KR" sz="1100" dirty="0"/>
          </a:p>
        </p:txBody>
      </p:sp>
      <p:sp>
        <p:nvSpPr>
          <p:cNvPr id="79" name="직사각형 78"/>
          <p:cNvSpPr/>
          <p:nvPr/>
        </p:nvSpPr>
        <p:spPr>
          <a:xfrm>
            <a:off x="5415832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축산물가공학 및 </a:t>
            </a:r>
            <a:r>
              <a:rPr lang="ko-KR" altLang="en-US" sz="1100" dirty="0" smtClean="0"/>
              <a:t>실습</a:t>
            </a:r>
            <a:endParaRPr lang="en-US" altLang="ko-KR" sz="1100" dirty="0"/>
          </a:p>
        </p:txBody>
      </p:sp>
      <p:sp>
        <p:nvSpPr>
          <p:cNvPr id="80" name="직사각형 79"/>
          <p:cNvSpPr/>
          <p:nvPr/>
        </p:nvSpPr>
        <p:spPr>
          <a:xfrm>
            <a:off x="6560343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가축인공수정</a:t>
            </a:r>
            <a:r>
              <a:rPr lang="ko-KR" altLang="en-US" sz="1100" dirty="0" smtClean="0"/>
              <a:t> </a:t>
            </a:r>
            <a:r>
              <a:rPr lang="ko-KR" altLang="en-US" sz="1100" dirty="0"/>
              <a:t>및 실습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7568455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발생공학및실험</a:t>
            </a:r>
            <a:endParaRPr lang="en-US" altLang="ko-KR" sz="1100" dirty="0"/>
          </a:p>
        </p:txBody>
      </p:sp>
      <p:sp>
        <p:nvSpPr>
          <p:cNvPr id="85" name="직사각형 84"/>
          <p:cNvSpPr/>
          <p:nvPr/>
        </p:nvSpPr>
        <p:spPr>
          <a:xfrm>
            <a:off x="2239863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초식동물사료자원학및실습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식육과학 및 실습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축산폐자원이용학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축산물분석학 </a:t>
            </a:r>
            <a:r>
              <a:rPr lang="ko-KR" altLang="en-US" sz="1100" dirty="0" smtClean="0"/>
              <a:t>및 </a:t>
            </a:r>
            <a:r>
              <a:rPr lang="ko-KR" altLang="en-US" sz="1100" dirty="0" smtClean="0"/>
              <a:t>실습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7560838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낙농및유가공</a:t>
            </a:r>
            <a:r>
              <a:rPr lang="ko-KR" altLang="en-US" sz="1100" dirty="0" err="1"/>
              <a:t>학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07720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축산현장</a:t>
            </a:r>
            <a:r>
              <a:rPr lang="ko-KR" altLang="en-US" sz="1100" dirty="0"/>
              <a:t>실</a:t>
            </a:r>
            <a:r>
              <a:rPr lang="ko-KR" altLang="en-US" sz="1100" dirty="0" smtClean="0"/>
              <a:t>습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15832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한우대사생리학및</a:t>
            </a:r>
            <a:r>
              <a:rPr lang="ko-KR" altLang="en-US" sz="1100" dirty="0" err="1" smtClean="0"/>
              <a:t>실습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560343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축산경영학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8455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축산시설기계및실습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3255592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특수가축학</a:t>
            </a:r>
            <a:endParaRPr lang="en-US" altLang="ko-KR" sz="1100" dirty="0" smtClean="0"/>
          </a:p>
        </p:txBody>
      </p:sp>
      <p:sp>
        <p:nvSpPr>
          <p:cNvPr id="106" name="직사각형 105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가축면역생리학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가축유전학및실습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가축육종학및실험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111" name="직사각형 110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축산법규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가축번식학</a:t>
            </a:r>
            <a:r>
              <a:rPr lang="ko-KR" altLang="en-US" sz="1100" dirty="0" err="1" smtClean="0"/>
              <a:t>및실습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2239863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가축위생학</a:t>
            </a:r>
            <a:r>
              <a:rPr lang="ko-KR" altLang="en-US" sz="1100" dirty="0" err="1" smtClean="0"/>
              <a:t>및실습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5408215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양돈</a:t>
            </a:r>
            <a:r>
              <a:rPr lang="ko-KR" altLang="en-US" sz="1100" dirty="0" err="1"/>
              <a:t>학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3247975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동물영양학</a:t>
            </a:r>
            <a:r>
              <a:rPr lang="ko-KR" altLang="en-US" sz="1100" dirty="0" err="1" smtClean="0"/>
              <a:t>및실험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55592" y="101448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가금학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3255592" y="18065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초지학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및실습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25986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축산식품미생물학 및 실험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247480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실험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동물학및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실습</a:t>
            </a:r>
            <a:endParaRPr lang="en-US" altLang="ko-KR" sz="11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가축사양학</a:t>
            </a:r>
            <a:r>
              <a:rPr lang="ko-KR" altLang="en-US" sz="1100" dirty="0" err="1"/>
              <a:t>및</a:t>
            </a:r>
            <a:r>
              <a:rPr lang="ko-KR" altLang="en-US" sz="1100" dirty="0" err="1" smtClean="0"/>
              <a:t>실습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7576072" y="4984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95</Words>
  <Application>Microsoft Office PowerPoint</Application>
  <PresentationFormat>사용자 지정</PresentationFormat>
  <Paragraphs>62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73</cp:revision>
  <cp:lastPrinted>2015-02-10T07:08:53Z</cp:lastPrinted>
  <dcterms:created xsi:type="dcterms:W3CDTF">2011-03-08T06:22:35Z</dcterms:created>
  <dcterms:modified xsi:type="dcterms:W3CDTF">2017-02-08T01:43:27Z</dcterms:modified>
</cp:coreProperties>
</file>