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8512175" cy="14401800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64" y="-72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501BF-D0DF-444E-A28A-5AB5DDE5309B}" type="datetimeFigureOut">
              <a:rPr lang="ko-KR" altLang="en-US" smtClean="0"/>
              <a:t>2015-02-11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301875" y="746125"/>
            <a:ext cx="22034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5CB31-5371-4B4B-939F-BB0D07BE46C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8800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301875" y="746125"/>
            <a:ext cx="2203450" cy="3725863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5CB31-5371-4B4B-939F-BB0D07BE46CE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2904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8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31" y="8161020"/>
            <a:ext cx="5958523" cy="368046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3" y="1210159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4" y="1210159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3"/>
            <a:ext cx="7235349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1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51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51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2015-02-11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40"/>
            <a:ext cx="3761022" cy="82977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40"/>
            <a:ext cx="3762500" cy="82977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2015-02-11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2015-02-11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2015-02-11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4" y="573410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13"/>
            <a:ext cx="4758542" cy="12291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4" y="3013715"/>
            <a:ext cx="2800447" cy="98512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2015-02-11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9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10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2015-02-11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2"/>
            <a:ext cx="7660958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43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2015-02-11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43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43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96765" y="144117"/>
            <a:ext cx="1790675" cy="36019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9623" y="504160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95350" y="504160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9863" y="504160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55590" y="504160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504160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504160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0343" y="504160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76070" y="504160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0" name="직사각형 179"/>
          <p:cNvSpPr/>
          <p:nvPr/>
        </p:nvSpPr>
        <p:spPr>
          <a:xfrm>
            <a:off x="2239863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동물</a:t>
            </a:r>
            <a:endParaRPr lang="en-US" altLang="ko-KR" sz="1100" dirty="0"/>
          </a:p>
          <a:p>
            <a:pPr algn="ctr"/>
            <a:r>
              <a:rPr lang="ko-KR" altLang="en-US" sz="1100" dirty="0"/>
              <a:t>생화학 </a:t>
            </a:r>
            <a:r>
              <a:rPr lang="ko-KR" altLang="en-US" sz="1100" dirty="0" smtClean="0"/>
              <a:t>및 실습</a:t>
            </a:r>
            <a:endParaRPr lang="en-US" altLang="ko-KR" sz="1100" dirty="0"/>
          </a:p>
        </p:txBody>
      </p:sp>
      <p:sp>
        <p:nvSpPr>
          <p:cNvPr id="186" name="직사각형 185"/>
          <p:cNvSpPr/>
          <p:nvPr/>
        </p:nvSpPr>
        <p:spPr>
          <a:xfrm>
            <a:off x="4400103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가축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사양학</a:t>
            </a:r>
            <a:r>
              <a:rPr lang="ko-KR" altLang="en-US" sz="1100" dirty="0" smtClean="0"/>
              <a:t> 및 실습</a:t>
            </a:r>
            <a:endParaRPr lang="en-US" altLang="ko-KR" sz="1100" dirty="0" smtClean="0"/>
          </a:p>
        </p:txBody>
      </p:sp>
      <p:sp>
        <p:nvSpPr>
          <p:cNvPr id="188" name="직사각형 187"/>
          <p:cNvSpPr/>
          <p:nvPr/>
        </p:nvSpPr>
        <p:spPr>
          <a:xfrm>
            <a:off x="5408215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한우대사생리학 및 실습</a:t>
            </a:r>
            <a:endParaRPr lang="en-US" altLang="ko-KR" sz="1100" dirty="0" smtClean="0"/>
          </a:p>
        </p:txBody>
      </p:sp>
      <p:sp>
        <p:nvSpPr>
          <p:cNvPr id="191" name="직사각형 190"/>
          <p:cNvSpPr/>
          <p:nvPr/>
        </p:nvSpPr>
        <p:spPr>
          <a:xfrm>
            <a:off x="6552726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사료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자원학</a:t>
            </a:r>
            <a:r>
              <a:rPr lang="ko-KR" altLang="en-US" sz="1100" dirty="0" smtClean="0"/>
              <a:t>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및 실습</a:t>
            </a:r>
            <a:endParaRPr lang="en-US" altLang="ko-KR" sz="1100" dirty="0" smtClean="0"/>
          </a:p>
        </p:txBody>
      </p:sp>
      <p:sp>
        <p:nvSpPr>
          <p:cNvPr id="193" name="직사각형 192"/>
          <p:cNvSpPr/>
          <p:nvPr/>
        </p:nvSpPr>
        <p:spPr>
          <a:xfrm>
            <a:off x="7560838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축산법규</a:t>
            </a:r>
            <a:endParaRPr lang="en-US" altLang="ko-KR" sz="1100" dirty="0" smtClean="0"/>
          </a:p>
        </p:txBody>
      </p:sp>
      <p:sp>
        <p:nvSpPr>
          <p:cNvPr id="196" name="직사각형 195"/>
          <p:cNvSpPr/>
          <p:nvPr/>
        </p:nvSpPr>
        <p:spPr>
          <a:xfrm>
            <a:off x="79623" y="1008212"/>
            <a:ext cx="1800200" cy="453650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동물자원학개론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기초생물학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동물행동학</a:t>
            </a:r>
            <a:endParaRPr lang="en-US" altLang="ko-KR" sz="1100" dirty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동물복지의 이해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인간과 동물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동물과 환경</a:t>
            </a:r>
            <a:endParaRPr lang="en-US" altLang="ko-KR" sz="1100" dirty="0" smtClean="0"/>
          </a:p>
          <a:p>
            <a:pPr algn="ctr"/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생태치유와 관광</a:t>
            </a:r>
            <a:endParaRPr lang="en-US" altLang="ko-KR" sz="1100" dirty="0" smtClean="0"/>
          </a:p>
        </p:txBody>
      </p:sp>
      <p:sp>
        <p:nvSpPr>
          <p:cNvPr id="77" name="직사각형 76"/>
          <p:cNvSpPr/>
          <p:nvPr/>
        </p:nvSpPr>
        <p:spPr>
          <a:xfrm>
            <a:off x="2247480" y="1800299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축산시설 </a:t>
            </a:r>
            <a:r>
              <a:rPr lang="en-US" altLang="ko-KR" sz="1100" dirty="0" smtClean="0"/>
              <a:t>· </a:t>
            </a:r>
            <a:r>
              <a:rPr lang="ko-KR" altLang="en-US" sz="1100" dirty="0" smtClean="0"/>
              <a:t>기계 및 실습</a:t>
            </a:r>
            <a:endParaRPr lang="en-US" altLang="ko-KR" sz="1100" dirty="0" smtClean="0"/>
          </a:p>
        </p:txBody>
      </p:sp>
      <p:sp>
        <p:nvSpPr>
          <p:cNvPr id="78" name="직사각형 77"/>
          <p:cNvSpPr/>
          <p:nvPr/>
        </p:nvSpPr>
        <p:spPr>
          <a:xfrm>
            <a:off x="4407720" y="1800299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초지학</a:t>
            </a:r>
            <a:r>
              <a:rPr lang="ko-KR" altLang="en-US" sz="1100" dirty="0" smtClean="0"/>
              <a:t> 및 </a:t>
            </a:r>
            <a:r>
              <a:rPr lang="ko-KR" altLang="en-US" sz="1100" dirty="0"/>
              <a:t>실습</a:t>
            </a:r>
            <a:endParaRPr lang="en-US" altLang="ko-KR" sz="1100" dirty="0"/>
          </a:p>
        </p:txBody>
      </p:sp>
      <p:sp>
        <p:nvSpPr>
          <p:cNvPr id="79" name="직사각형 78"/>
          <p:cNvSpPr/>
          <p:nvPr/>
        </p:nvSpPr>
        <p:spPr>
          <a:xfrm>
            <a:off x="5415832" y="1800299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조사료 </a:t>
            </a:r>
            <a:r>
              <a:rPr lang="ko-KR" altLang="en-US" sz="1100" dirty="0" smtClean="0"/>
              <a:t>이용 </a:t>
            </a:r>
            <a:r>
              <a:rPr lang="en-US" altLang="ko-KR" sz="1100" dirty="0"/>
              <a:t>· </a:t>
            </a:r>
            <a:r>
              <a:rPr lang="ko-KR" altLang="en-US" sz="1100" dirty="0" smtClean="0"/>
              <a:t>평가 </a:t>
            </a:r>
            <a:r>
              <a:rPr lang="ko-KR" altLang="en-US" sz="1100" dirty="0"/>
              <a:t>및 </a:t>
            </a:r>
            <a:r>
              <a:rPr lang="ko-KR" altLang="en-US" sz="1100" dirty="0" smtClean="0"/>
              <a:t>실습</a:t>
            </a:r>
            <a:endParaRPr lang="en-US" altLang="ko-KR" sz="1100" dirty="0"/>
          </a:p>
        </p:txBody>
      </p:sp>
      <p:sp>
        <p:nvSpPr>
          <p:cNvPr id="80" name="직사각형 79"/>
          <p:cNvSpPr/>
          <p:nvPr/>
        </p:nvSpPr>
        <p:spPr>
          <a:xfrm>
            <a:off x="6560343" y="1800299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축산폐기물 처리 및 실습</a:t>
            </a:r>
            <a:endParaRPr lang="en-US" altLang="ko-KR" sz="1100" dirty="0"/>
          </a:p>
        </p:txBody>
      </p:sp>
      <p:sp>
        <p:nvSpPr>
          <p:cNvPr id="81" name="직사각형 80"/>
          <p:cNvSpPr/>
          <p:nvPr/>
        </p:nvSpPr>
        <p:spPr>
          <a:xfrm>
            <a:off x="7568455" y="1800299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유기축산 및 실습</a:t>
            </a:r>
            <a:endParaRPr lang="en-US" altLang="ko-KR" sz="1100" dirty="0"/>
          </a:p>
        </p:txBody>
      </p:sp>
      <p:sp>
        <p:nvSpPr>
          <p:cNvPr id="85" name="직사각형 84"/>
          <p:cNvSpPr/>
          <p:nvPr/>
        </p:nvSpPr>
        <p:spPr>
          <a:xfrm>
            <a:off x="2239863" y="2592387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가축위생면역학 및 실습</a:t>
            </a:r>
            <a:endParaRPr lang="en-US" altLang="ko-KR" sz="1100" dirty="0" smtClean="0"/>
          </a:p>
        </p:txBody>
      </p:sp>
      <p:sp>
        <p:nvSpPr>
          <p:cNvPr id="86" name="직사각형 85"/>
          <p:cNvSpPr/>
          <p:nvPr/>
        </p:nvSpPr>
        <p:spPr>
          <a:xfrm>
            <a:off x="4400103" y="2592387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식육과학 및 실습</a:t>
            </a:r>
            <a:endParaRPr lang="en-US" altLang="ko-KR" sz="1100" dirty="0" smtClean="0"/>
          </a:p>
        </p:txBody>
      </p:sp>
      <p:sp>
        <p:nvSpPr>
          <p:cNvPr id="87" name="직사각형 86"/>
          <p:cNvSpPr/>
          <p:nvPr/>
        </p:nvSpPr>
        <p:spPr>
          <a:xfrm>
            <a:off x="5408215" y="2592387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축산물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이용학 및 실습</a:t>
            </a:r>
            <a:endParaRPr lang="en-US" altLang="ko-KR" sz="1100" dirty="0" smtClean="0"/>
          </a:p>
        </p:txBody>
      </p:sp>
      <p:sp>
        <p:nvSpPr>
          <p:cNvPr id="88" name="직사각형 87"/>
          <p:cNvSpPr/>
          <p:nvPr/>
        </p:nvSpPr>
        <p:spPr>
          <a:xfrm>
            <a:off x="6552726" y="2592387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낙농 및 유가공학 및 실습</a:t>
            </a:r>
            <a:endParaRPr lang="en-US" altLang="ko-KR" sz="1100" dirty="0" smtClean="0"/>
          </a:p>
        </p:txBody>
      </p:sp>
      <p:sp>
        <p:nvSpPr>
          <p:cNvPr id="89" name="직사각형 88"/>
          <p:cNvSpPr/>
          <p:nvPr/>
        </p:nvSpPr>
        <p:spPr>
          <a:xfrm>
            <a:off x="7560838" y="2592387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축산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브랜드학</a:t>
            </a:r>
            <a:r>
              <a:rPr lang="ko-KR" altLang="en-US" sz="1100" dirty="0" smtClean="0"/>
              <a:t> 및 실습</a:t>
            </a:r>
            <a:endParaRPr lang="en-US" altLang="ko-KR" sz="1100" dirty="0" smtClean="0"/>
          </a:p>
        </p:txBody>
      </p:sp>
      <p:sp>
        <p:nvSpPr>
          <p:cNvPr id="95" name="직사각형 94"/>
          <p:cNvSpPr/>
          <p:nvPr/>
        </p:nvSpPr>
        <p:spPr>
          <a:xfrm>
            <a:off x="4407720" y="3384477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가축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유전학 및 실습</a:t>
            </a:r>
            <a:endParaRPr lang="en-US" altLang="ko-KR" sz="1100" dirty="0" smtClean="0"/>
          </a:p>
        </p:txBody>
      </p:sp>
      <p:sp>
        <p:nvSpPr>
          <p:cNvPr id="96" name="직사각형 95"/>
          <p:cNvSpPr/>
          <p:nvPr/>
        </p:nvSpPr>
        <p:spPr>
          <a:xfrm>
            <a:off x="5415832" y="3384477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가축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육종학 및 실험</a:t>
            </a:r>
            <a:endParaRPr lang="en-US" altLang="ko-KR" sz="1100" dirty="0" smtClean="0"/>
          </a:p>
        </p:txBody>
      </p:sp>
      <p:sp>
        <p:nvSpPr>
          <p:cNvPr id="98" name="직사각형 97"/>
          <p:cNvSpPr/>
          <p:nvPr/>
        </p:nvSpPr>
        <p:spPr>
          <a:xfrm>
            <a:off x="6560343" y="3384477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축산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세미나</a:t>
            </a:r>
            <a:endParaRPr lang="en-US" altLang="ko-KR" sz="1100" dirty="0" smtClean="0"/>
          </a:p>
        </p:txBody>
      </p:sp>
      <p:sp>
        <p:nvSpPr>
          <p:cNvPr id="100" name="직사각형 99"/>
          <p:cNvSpPr/>
          <p:nvPr/>
        </p:nvSpPr>
        <p:spPr>
          <a:xfrm>
            <a:off x="7568455" y="3384477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발생공학 및 실험</a:t>
            </a:r>
            <a:endParaRPr lang="en-US" altLang="ko-KR" sz="1100" dirty="0" smtClean="0"/>
          </a:p>
        </p:txBody>
      </p:sp>
      <p:sp>
        <p:nvSpPr>
          <p:cNvPr id="102" name="직사각형 101"/>
          <p:cNvSpPr/>
          <p:nvPr/>
        </p:nvSpPr>
        <p:spPr>
          <a:xfrm>
            <a:off x="3255592" y="3384477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가축 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번식학</a:t>
            </a:r>
            <a:r>
              <a:rPr lang="ko-KR" altLang="en-US" sz="1100" dirty="0" smtClean="0"/>
              <a:t> 및 실습</a:t>
            </a:r>
            <a:endParaRPr lang="en-US" altLang="ko-KR" sz="1100" dirty="0" smtClean="0"/>
          </a:p>
        </p:txBody>
      </p:sp>
      <p:sp>
        <p:nvSpPr>
          <p:cNvPr id="106" name="직사각형 105"/>
          <p:cNvSpPr/>
          <p:nvPr/>
        </p:nvSpPr>
        <p:spPr>
          <a:xfrm>
            <a:off x="2247480" y="41765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애완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동물학 및 실습</a:t>
            </a:r>
            <a:endParaRPr lang="en-US" altLang="ko-KR" sz="1100" dirty="0" smtClean="0"/>
          </a:p>
        </p:txBody>
      </p:sp>
      <p:sp>
        <p:nvSpPr>
          <p:cNvPr id="107" name="직사각형 106"/>
          <p:cNvSpPr/>
          <p:nvPr/>
        </p:nvSpPr>
        <p:spPr>
          <a:xfrm>
            <a:off x="4407720" y="41765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동물생리</a:t>
            </a:r>
            <a:endParaRPr lang="en-US" altLang="ko-KR" sz="1100" dirty="0" smtClean="0"/>
          </a:p>
          <a:p>
            <a:pPr algn="ctr"/>
            <a:r>
              <a:rPr lang="en-US" altLang="ko-KR" sz="1100" dirty="0" smtClean="0"/>
              <a:t>· </a:t>
            </a:r>
            <a:r>
              <a:rPr lang="ko-KR" altLang="en-US" sz="1100" dirty="0" smtClean="0"/>
              <a:t>해부학</a:t>
            </a:r>
            <a:endParaRPr lang="en-US" altLang="ko-KR" sz="1100" dirty="0" smtClean="0"/>
          </a:p>
        </p:txBody>
      </p:sp>
      <p:sp>
        <p:nvSpPr>
          <p:cNvPr id="108" name="직사각형 107"/>
          <p:cNvSpPr/>
          <p:nvPr/>
        </p:nvSpPr>
        <p:spPr>
          <a:xfrm>
            <a:off x="5415832" y="41765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마학</a:t>
            </a:r>
            <a:r>
              <a:rPr lang="ko-KR" altLang="en-US" sz="1100" dirty="0" smtClean="0"/>
              <a:t> 및 실습</a:t>
            </a:r>
            <a:endParaRPr lang="en-US" altLang="ko-KR" sz="1100" dirty="0" smtClean="0"/>
          </a:p>
        </p:txBody>
      </p:sp>
      <p:sp>
        <p:nvSpPr>
          <p:cNvPr id="110" name="직사각형 109"/>
          <p:cNvSpPr/>
          <p:nvPr/>
        </p:nvSpPr>
        <p:spPr>
          <a:xfrm>
            <a:off x="6560343" y="41765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취업설계</a:t>
            </a:r>
            <a:endParaRPr lang="en-US" altLang="ko-KR" sz="1100" dirty="0" smtClean="0"/>
          </a:p>
        </p:txBody>
      </p:sp>
      <p:sp>
        <p:nvSpPr>
          <p:cNvPr id="111" name="직사각형 110"/>
          <p:cNvSpPr/>
          <p:nvPr/>
        </p:nvSpPr>
        <p:spPr>
          <a:xfrm>
            <a:off x="7568455" y="41765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축산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경영학</a:t>
            </a:r>
            <a:endParaRPr lang="en-US" altLang="ko-KR" sz="1100" dirty="0" smtClean="0"/>
          </a:p>
        </p:txBody>
      </p:sp>
      <p:sp>
        <p:nvSpPr>
          <p:cNvPr id="112" name="직사각형 111"/>
          <p:cNvSpPr/>
          <p:nvPr/>
        </p:nvSpPr>
        <p:spPr>
          <a:xfrm>
            <a:off x="3255592" y="41765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특수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가축학</a:t>
            </a:r>
            <a:r>
              <a:rPr lang="ko-KR" altLang="en-US" sz="1100" dirty="0" smtClean="0"/>
              <a:t> 및 실습</a:t>
            </a:r>
            <a:endParaRPr lang="en-US" altLang="ko-KR" sz="1100" dirty="0" smtClean="0"/>
          </a:p>
        </p:txBody>
      </p:sp>
      <p:sp>
        <p:nvSpPr>
          <p:cNvPr id="115" name="직사각형 114"/>
          <p:cNvSpPr/>
          <p:nvPr/>
        </p:nvSpPr>
        <p:spPr>
          <a:xfrm>
            <a:off x="2239863" y="49686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실험생물 통계학 및 실습</a:t>
            </a:r>
            <a:endParaRPr lang="en-US" altLang="ko-KR" sz="1100" dirty="0" smtClean="0"/>
          </a:p>
        </p:txBody>
      </p:sp>
      <p:sp>
        <p:nvSpPr>
          <p:cNvPr id="118" name="직사각형 117"/>
          <p:cNvSpPr/>
          <p:nvPr/>
        </p:nvSpPr>
        <p:spPr>
          <a:xfrm>
            <a:off x="5408215" y="49686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양돈학</a:t>
            </a:r>
            <a:r>
              <a:rPr lang="ko-KR" altLang="en-US" sz="1100" dirty="0" smtClean="0"/>
              <a:t> 및 실습</a:t>
            </a:r>
            <a:endParaRPr lang="en-US" altLang="ko-KR" sz="1100" dirty="0" smtClean="0"/>
          </a:p>
        </p:txBody>
      </p:sp>
      <p:sp>
        <p:nvSpPr>
          <p:cNvPr id="121" name="직사각형 120"/>
          <p:cNvSpPr/>
          <p:nvPr/>
        </p:nvSpPr>
        <p:spPr>
          <a:xfrm>
            <a:off x="3247975" y="49686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가금학</a:t>
            </a:r>
            <a:r>
              <a:rPr lang="ko-KR" altLang="en-US" sz="1100" dirty="0" smtClean="0"/>
              <a:t> 및 실습</a:t>
            </a:r>
            <a:endParaRPr lang="en-US" altLang="ko-KR" sz="1100" dirty="0" smtClean="0"/>
          </a:p>
        </p:txBody>
      </p:sp>
      <p:sp>
        <p:nvSpPr>
          <p:cNvPr id="46" name="직사각형 45"/>
          <p:cNvSpPr/>
          <p:nvPr/>
        </p:nvSpPr>
        <p:spPr>
          <a:xfrm>
            <a:off x="3255592" y="1014489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동물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영양학 및 실험</a:t>
            </a:r>
            <a:endParaRPr lang="en-US" altLang="ko-KR" sz="1100" dirty="0" smtClean="0"/>
          </a:p>
        </p:txBody>
      </p:sp>
      <p:sp>
        <p:nvSpPr>
          <p:cNvPr id="47" name="직사각형 46"/>
          <p:cNvSpPr/>
          <p:nvPr/>
        </p:nvSpPr>
        <p:spPr>
          <a:xfrm>
            <a:off x="3255592" y="180657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초식동물 </a:t>
            </a:r>
            <a:r>
              <a:rPr lang="ko-KR" altLang="en-US" sz="1100" dirty="0" err="1" smtClean="0"/>
              <a:t>사료자원학및실습</a:t>
            </a:r>
            <a:endParaRPr lang="en-US" altLang="ko-KR" sz="1100" dirty="0" smtClean="0"/>
          </a:p>
        </p:txBody>
      </p:sp>
      <p:sp>
        <p:nvSpPr>
          <p:cNvPr id="48" name="직사각형 47"/>
          <p:cNvSpPr/>
          <p:nvPr/>
        </p:nvSpPr>
        <p:spPr>
          <a:xfrm>
            <a:off x="3247975" y="259866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축산식품미생물학 및 실험</a:t>
            </a:r>
            <a:endParaRPr lang="en-US" altLang="ko-KR" sz="1100" dirty="0" smtClean="0"/>
          </a:p>
        </p:txBody>
      </p:sp>
      <p:sp>
        <p:nvSpPr>
          <p:cNvPr id="49" name="직사각형 48"/>
          <p:cNvSpPr/>
          <p:nvPr/>
        </p:nvSpPr>
        <p:spPr>
          <a:xfrm>
            <a:off x="2247480" y="3384477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실험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동물학 및 실습</a:t>
            </a:r>
            <a:endParaRPr lang="en-US" altLang="ko-KR" sz="1100" dirty="0" smtClean="0"/>
          </a:p>
        </p:txBody>
      </p:sp>
      <p:sp>
        <p:nvSpPr>
          <p:cNvPr id="50" name="직사각형 49"/>
          <p:cNvSpPr/>
          <p:nvPr/>
        </p:nvSpPr>
        <p:spPr>
          <a:xfrm>
            <a:off x="4407720" y="496865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축산현장실습</a:t>
            </a:r>
            <a:endParaRPr lang="en-US" altLang="ko-KR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150</Words>
  <Application>Microsoft Office PowerPoint</Application>
  <PresentationFormat>사용자 지정</PresentationFormat>
  <Paragraphs>76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72</cp:revision>
  <cp:lastPrinted>2015-02-10T07:08:53Z</cp:lastPrinted>
  <dcterms:created xsi:type="dcterms:W3CDTF">2011-03-08T06:22:35Z</dcterms:created>
  <dcterms:modified xsi:type="dcterms:W3CDTF">2015-02-11T00:42:31Z</dcterms:modified>
</cp:coreProperties>
</file>