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52" autoAdjust="0"/>
  </p:normalViewPr>
  <p:slideViewPr>
    <p:cSldViewPr>
      <p:cViewPr varScale="1">
        <p:scale>
          <a:sx n="76" d="100"/>
          <a:sy n="76" d="100"/>
        </p:scale>
        <p:origin x="-96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FA8B-0C73-40CA-B0FB-87F05C03C5FE}" type="datetimeFigureOut">
              <a:rPr lang="ko-KR" altLang="en-US" smtClean="0"/>
              <a:pPr/>
              <a:t>2009-11-23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5154-7393-4C01-BB70-AF5194FE8C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FA8B-0C73-40CA-B0FB-87F05C03C5FE}" type="datetimeFigureOut">
              <a:rPr lang="ko-KR" altLang="en-US" smtClean="0"/>
              <a:pPr/>
              <a:t>2009-11-23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5154-7393-4C01-BB70-AF5194FE8C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FA8B-0C73-40CA-B0FB-87F05C03C5FE}" type="datetimeFigureOut">
              <a:rPr lang="ko-KR" altLang="en-US" smtClean="0"/>
              <a:pPr/>
              <a:t>2009-11-23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5154-7393-4C01-BB70-AF5194FE8C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FA8B-0C73-40CA-B0FB-87F05C03C5FE}" type="datetimeFigureOut">
              <a:rPr lang="ko-KR" altLang="en-US" smtClean="0"/>
              <a:pPr/>
              <a:t>2009-11-23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5154-7393-4C01-BB70-AF5194FE8C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FA8B-0C73-40CA-B0FB-87F05C03C5FE}" type="datetimeFigureOut">
              <a:rPr lang="ko-KR" altLang="en-US" smtClean="0"/>
              <a:pPr/>
              <a:t>2009-11-23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5154-7393-4C01-BB70-AF5194FE8C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FA8B-0C73-40CA-B0FB-87F05C03C5FE}" type="datetimeFigureOut">
              <a:rPr lang="ko-KR" altLang="en-US" smtClean="0"/>
              <a:pPr/>
              <a:t>2009-11-23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5154-7393-4C01-BB70-AF5194FE8C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FA8B-0C73-40CA-B0FB-87F05C03C5FE}" type="datetimeFigureOut">
              <a:rPr lang="ko-KR" altLang="en-US" smtClean="0"/>
              <a:pPr/>
              <a:t>2009-11-23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5154-7393-4C01-BB70-AF5194FE8C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FA8B-0C73-40CA-B0FB-87F05C03C5FE}" type="datetimeFigureOut">
              <a:rPr lang="ko-KR" altLang="en-US" smtClean="0"/>
              <a:pPr/>
              <a:t>2009-11-23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5154-7393-4C01-BB70-AF5194FE8C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FA8B-0C73-40CA-B0FB-87F05C03C5FE}" type="datetimeFigureOut">
              <a:rPr lang="ko-KR" altLang="en-US" smtClean="0"/>
              <a:pPr/>
              <a:t>2009-11-23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5154-7393-4C01-BB70-AF5194FE8C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FA8B-0C73-40CA-B0FB-87F05C03C5FE}" type="datetimeFigureOut">
              <a:rPr lang="ko-KR" altLang="en-US" smtClean="0"/>
              <a:pPr/>
              <a:t>2009-11-23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5154-7393-4C01-BB70-AF5194FE8C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한쪽 모서리는 잘리고 다른 쪽 모서리는 둥근 사각형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각 삼각형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FA8B-0C73-40CA-B0FB-87F05C03C5FE}" type="datetimeFigureOut">
              <a:rPr lang="ko-KR" altLang="en-US" smtClean="0"/>
              <a:pPr/>
              <a:t>2009-11-23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015154-7393-4C01-BB70-AF5194FE8CB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10" name="자유형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자유형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5EFA8B-0C73-40CA-B0FB-87F05C03C5FE}" type="datetimeFigureOut">
              <a:rPr lang="ko-KR" altLang="en-US" smtClean="0"/>
              <a:pPr/>
              <a:t>2009-11-23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015154-7393-4C01-BB70-AF5194FE8CB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2" name="그룹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자유형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1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1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1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1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1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1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1214414" y="3071810"/>
            <a:ext cx="7000924" cy="1071563"/>
          </a:xfrm>
        </p:spPr>
        <p:txBody>
          <a:bodyPr>
            <a:normAutofit fontScale="90000"/>
          </a:bodyPr>
          <a:lstStyle/>
          <a:p>
            <a:r>
              <a:rPr lang="ko-KR" altLang="en-US" sz="8000" dirty="0" err="1" smtClean="0">
                <a:solidFill>
                  <a:schemeClr val="accent2">
                    <a:lumMod val="75000"/>
                  </a:schemeClr>
                </a:solidFill>
                <a:latin typeface="+mn-ea"/>
                <a:ea typeface="+mn-ea"/>
              </a:rPr>
              <a:t>샤이어</a:t>
            </a:r>
            <a:r>
              <a:rPr lang="en-US" altLang="ko-KR" sz="8000" dirty="0" smtClean="0">
                <a:solidFill>
                  <a:schemeClr val="accent2">
                    <a:lumMod val="75000"/>
                  </a:schemeClr>
                </a:solidFill>
                <a:latin typeface="+mn-ea"/>
                <a:ea typeface="+mn-ea"/>
              </a:rPr>
              <a:t>(Shire)</a:t>
            </a:r>
            <a:r>
              <a:rPr lang="ko-KR" altLang="en-US" sz="8000" dirty="0" smtClean="0">
                <a:solidFill>
                  <a:schemeClr val="accent2">
                    <a:lumMod val="75000"/>
                  </a:schemeClr>
                </a:solidFill>
                <a:latin typeface="+mn-ea"/>
                <a:ea typeface="+mn-ea"/>
              </a:rPr>
              <a:t>종</a:t>
            </a:r>
            <a:endParaRPr lang="ko-KR" altLang="en-US" sz="8000" dirty="0">
              <a:solidFill>
                <a:schemeClr val="accent2">
                  <a:lumMod val="7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72066" y="5643578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>
                <a:solidFill>
                  <a:schemeClr val="accent2">
                    <a:lumMod val="50000"/>
                  </a:schemeClr>
                </a:solidFill>
                <a:latin typeface="휴먼편지체" pitchFamily="18" charset="-127"/>
                <a:ea typeface="휴먼편지체" pitchFamily="18" charset="-127"/>
              </a:rPr>
              <a:t>20789494 </a:t>
            </a:r>
            <a:r>
              <a:rPr lang="ko-KR" altLang="en-US" sz="3600" dirty="0" smtClean="0">
                <a:solidFill>
                  <a:schemeClr val="accent2">
                    <a:lumMod val="50000"/>
                  </a:schemeClr>
                </a:solidFill>
                <a:latin typeface="휴먼편지체" pitchFamily="18" charset="-127"/>
                <a:ea typeface="휴먼편지체" pitchFamily="18" charset="-127"/>
              </a:rPr>
              <a:t>이 가람</a:t>
            </a:r>
            <a:endParaRPr lang="ko-KR" altLang="en-US" sz="3600" dirty="0">
              <a:solidFill>
                <a:schemeClr val="accent2">
                  <a:lumMod val="50000"/>
                </a:schemeClr>
              </a:solidFill>
              <a:latin typeface="휴먼편지체" pitchFamily="18" charset="-127"/>
              <a:ea typeface="휴먼편지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역사 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Shire</a:t>
            </a:r>
            <a:r>
              <a:rPr lang="ko-KR" altLang="en-US" sz="3200" dirty="0" smtClean="0"/>
              <a:t>종은 영국 중부지방이 원산지로서 </a:t>
            </a:r>
            <a:r>
              <a:rPr lang="en-US" altLang="ko-KR" sz="3200" dirty="0" err="1" smtClean="0"/>
              <a:t>Flander</a:t>
            </a:r>
            <a:r>
              <a:rPr lang="ko-KR" altLang="en-US" sz="3200" dirty="0" smtClean="0"/>
              <a:t>계통의 </a:t>
            </a:r>
            <a:r>
              <a:rPr lang="en-US" altLang="ko-KR" sz="3200" dirty="0" smtClean="0"/>
              <a:t>Old Black English</a:t>
            </a:r>
            <a:r>
              <a:rPr lang="ko-KR" altLang="en-US" sz="3200" dirty="0" smtClean="0"/>
              <a:t>종 이라고 하는 재래중종을 원종으로 하여 </a:t>
            </a:r>
            <a:r>
              <a:rPr lang="en-US" altLang="ko-KR" sz="3200" dirty="0" smtClean="0"/>
              <a:t>11</a:t>
            </a:r>
            <a:r>
              <a:rPr lang="ko-KR" altLang="en-US" sz="3200" dirty="0" smtClean="0"/>
              <a:t>세기에 폴란드 </a:t>
            </a:r>
            <a:r>
              <a:rPr lang="ko-KR" altLang="en-US" sz="3200" dirty="0" err="1" smtClean="0"/>
              <a:t>지방마를</a:t>
            </a:r>
            <a:r>
              <a:rPr lang="ko-KR" altLang="en-US" sz="3200" dirty="0" smtClean="0"/>
              <a:t> 혼혈시키고 </a:t>
            </a:r>
            <a:r>
              <a:rPr lang="en-US" altLang="ko-KR" sz="3200" dirty="0" smtClean="0"/>
              <a:t>18</a:t>
            </a:r>
            <a:r>
              <a:rPr lang="ko-KR" altLang="en-US" sz="3200" dirty="0" smtClean="0"/>
              <a:t>세기에는 네덜란드 </a:t>
            </a:r>
            <a:r>
              <a:rPr lang="ko-KR" altLang="en-US" sz="3200" dirty="0" err="1" smtClean="0"/>
              <a:t>지방마와</a:t>
            </a:r>
            <a:r>
              <a:rPr lang="ko-KR" altLang="en-US" sz="3200" dirty="0" smtClean="0"/>
              <a:t> 교잡시켜 크게 개량한 품종이다</a:t>
            </a:r>
            <a:r>
              <a:rPr lang="en-US" altLang="ko-KR" sz="3200" dirty="0" smtClean="0"/>
              <a:t>.</a:t>
            </a:r>
            <a:endParaRPr lang="ko-KR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en-US" sz="2800" dirty="0" smtClean="0"/>
              <a:t>영국이 원산인 농경마의 한 품종</a:t>
            </a:r>
            <a:endParaRPr lang="en-US" altLang="ko-KR" sz="2800" dirty="0" smtClean="0"/>
          </a:p>
          <a:p>
            <a:r>
              <a:rPr lang="ko-KR" altLang="en-US" sz="2800" dirty="0" smtClean="0"/>
              <a:t>분류 </a:t>
            </a:r>
            <a:r>
              <a:rPr lang="en-US" altLang="ko-KR" sz="2800" dirty="0" smtClean="0"/>
              <a:t>- </a:t>
            </a:r>
            <a:r>
              <a:rPr lang="ko-KR" altLang="en-US" sz="2800" dirty="0" err="1" smtClean="0"/>
              <a:t>기제목</a:t>
            </a:r>
            <a:r>
              <a:rPr lang="ko-KR" altLang="en-US" sz="2800" dirty="0" smtClean="0"/>
              <a:t> 말과 </a:t>
            </a:r>
            <a:endParaRPr lang="en-US" altLang="ko-KR" sz="2800" dirty="0" smtClean="0"/>
          </a:p>
          <a:p>
            <a:r>
              <a:rPr lang="ko-KR" altLang="en-US" sz="2800" dirty="0" smtClean="0"/>
              <a:t>크기 </a:t>
            </a:r>
            <a:r>
              <a:rPr lang="en-US" altLang="ko-KR" sz="2800" dirty="0" smtClean="0"/>
              <a:t>- </a:t>
            </a:r>
            <a:r>
              <a:rPr lang="ko-KR" altLang="en-US" sz="2800" dirty="0" smtClean="0"/>
              <a:t>어깨높이 </a:t>
            </a:r>
            <a:r>
              <a:rPr lang="en-US" altLang="ko-KR" sz="2800" dirty="0" smtClean="0"/>
              <a:t>165∼176㎝, </a:t>
            </a:r>
            <a:r>
              <a:rPr lang="ko-KR" altLang="en-US" sz="2800" dirty="0" smtClean="0"/>
              <a:t>몸무게 </a:t>
            </a:r>
            <a:r>
              <a:rPr lang="en-US" altLang="ko-KR" sz="2800" dirty="0" smtClean="0"/>
              <a:t>950∼1,000㎏ </a:t>
            </a:r>
          </a:p>
          <a:p>
            <a:pPr>
              <a:buNone/>
            </a:pPr>
            <a:r>
              <a:rPr lang="en-US" altLang="ko-KR" sz="2800" dirty="0" smtClean="0"/>
              <a:t>              </a:t>
            </a:r>
            <a:r>
              <a:rPr lang="ko-KR" altLang="en-US" sz="2800" dirty="0" smtClean="0"/>
              <a:t>세계에서 제일 몸집이 크다</a:t>
            </a:r>
            <a:r>
              <a:rPr lang="en-US" altLang="ko-KR" sz="2800" dirty="0" smtClean="0"/>
              <a:t>. </a:t>
            </a:r>
          </a:p>
          <a:p>
            <a:r>
              <a:rPr lang="ko-KR" altLang="en-US" sz="2800" dirty="0" smtClean="0"/>
              <a:t>체색 </a:t>
            </a:r>
            <a:r>
              <a:rPr lang="en-US" altLang="ko-KR" sz="2800" dirty="0" smtClean="0"/>
              <a:t>- </a:t>
            </a:r>
            <a:r>
              <a:rPr lang="ko-KR" altLang="en-US" sz="2800" dirty="0" smtClean="0"/>
              <a:t>연한 갈색이나 밤색</a:t>
            </a:r>
            <a:r>
              <a:rPr lang="en-US" altLang="ko-KR" sz="2800" dirty="0" smtClean="0"/>
              <a:t>·</a:t>
            </a:r>
            <a:r>
              <a:rPr lang="ko-KR" altLang="en-US" sz="2800" dirty="0" smtClean="0"/>
              <a:t>검은색        </a:t>
            </a:r>
            <a:endParaRPr lang="en-US" altLang="ko-KR" sz="2800" dirty="0" smtClean="0"/>
          </a:p>
          <a:p>
            <a:r>
              <a:rPr lang="ko-KR" altLang="en-US" sz="2800" dirty="0" err="1" smtClean="0"/>
              <a:t>털빛깔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- </a:t>
            </a:r>
            <a:r>
              <a:rPr lang="ko-KR" altLang="en-US" sz="2800" dirty="0" smtClean="0"/>
              <a:t>연한 갈색이 가장 많고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                   </a:t>
            </a:r>
            <a:r>
              <a:rPr lang="ko-KR" altLang="en-US" sz="2800" dirty="0" smtClean="0"/>
              <a:t>밤색</a:t>
            </a:r>
            <a:r>
              <a:rPr lang="en-US" altLang="ko-KR" sz="2800" dirty="0" smtClean="0"/>
              <a:t>·</a:t>
            </a:r>
            <a:r>
              <a:rPr lang="ko-KR" altLang="en-US" sz="2800" dirty="0" smtClean="0"/>
              <a:t>검은색도  있다</a:t>
            </a:r>
            <a:r>
              <a:rPr lang="en-US" altLang="ko-KR" sz="2800" dirty="0" smtClean="0"/>
              <a:t>. </a:t>
            </a:r>
          </a:p>
          <a:p>
            <a:r>
              <a:rPr lang="ko-KR" altLang="en-US" sz="2800" dirty="0" smtClean="0"/>
              <a:t>사지의 발목 쪽에 긴 털이 빽빽하게 나 있는 것이 특징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/>
              <a:t>머리가 크고 목이 길다</a:t>
            </a:r>
            <a:r>
              <a:rPr lang="en-US" altLang="ko-KR" sz="2800" dirty="0" smtClean="0"/>
              <a:t>.</a:t>
            </a:r>
          </a:p>
          <a:p>
            <a:r>
              <a:rPr lang="ko-KR" altLang="en-US" sz="2800" dirty="0" smtClean="0"/>
              <a:t>가슴은 넓고 무릎은 튼튼하고  뒷발 이 근육질 모양이 좋다</a:t>
            </a:r>
            <a:r>
              <a:rPr lang="en-US" altLang="ko-KR" sz="2800" dirty="0" smtClean="0"/>
              <a:t>.</a:t>
            </a:r>
          </a:p>
          <a:p>
            <a:r>
              <a:rPr lang="ko-KR" altLang="en-US" sz="2800" dirty="0" smtClean="0"/>
              <a:t>엉덩이는 근육이 잘 발달되어있다</a:t>
            </a:r>
            <a:r>
              <a:rPr lang="en-US" altLang="ko-KR" sz="2800" dirty="0" smtClean="0"/>
              <a:t>.</a:t>
            </a:r>
          </a:p>
          <a:p>
            <a:r>
              <a:rPr lang="ko-KR" altLang="en-US" sz="2800" dirty="0" smtClean="0"/>
              <a:t>꼬리는  높이 흔들고 걸음걸이엔 힘이 넘친다</a:t>
            </a:r>
            <a:r>
              <a:rPr lang="en-US" altLang="ko-KR" sz="2800" dirty="0" smtClean="0"/>
              <a:t>.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흐름">
  <a:themeElements>
    <a:clrScheme name="흐름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모듈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흐름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125</TotalTime>
  <Words>130</Words>
  <Application>Microsoft Office PowerPoint</Application>
  <PresentationFormat>화면 슬라이드 쇼(4:3)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흐름</vt:lpstr>
      <vt:lpstr>샤이어(Shire)종</vt:lpstr>
      <vt:lpstr>(1) 역사 </vt:lpstr>
      <vt:lpstr>(2) 특징</vt:lpstr>
      <vt:lpstr>슬라이드 4</vt:lpstr>
    </vt:vector>
  </TitlesOfParts>
  <Company>ExTra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샤이어종(Shi)</dc:title>
  <dc:creator>XP_USER</dc:creator>
  <cp:lastModifiedBy>여환설</cp:lastModifiedBy>
  <cp:revision>19</cp:revision>
  <dcterms:created xsi:type="dcterms:W3CDTF">2009-11-22T11:24:43Z</dcterms:created>
  <dcterms:modified xsi:type="dcterms:W3CDTF">2009-11-23T06:33:49Z</dcterms:modified>
</cp:coreProperties>
</file>