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1" r:id="rId12"/>
    <p:sldId id="268" r:id="rId13"/>
    <p:sldId id="269" r:id="rId14"/>
    <p:sldId id="262" r:id="rId15"/>
    <p:sldId id="270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A30C200-BE26-49D1-913B-275F766F9B08}" type="datetimeFigureOut">
              <a:rPr lang="ko-KR" altLang="en-US" smtClean="0"/>
              <a:t>2009/11/30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349ECF6-B688-45F8-908D-12D4AC7C10AE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중독무기물에 대해 논하시오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743200" y="2857496"/>
            <a:ext cx="6400800" cy="2428892"/>
          </a:xfrm>
        </p:spPr>
        <p:txBody>
          <a:bodyPr>
            <a:normAutofit/>
          </a:bodyPr>
          <a:lstStyle/>
          <a:p>
            <a:pPr algn="ctr"/>
            <a:r>
              <a:rPr lang="ko-KR" altLang="en-US" dirty="0" smtClean="0"/>
              <a:t>                      </a:t>
            </a:r>
            <a:r>
              <a:rPr lang="ko-KR" altLang="en-US" dirty="0" smtClean="0">
                <a:solidFill>
                  <a:schemeClr val="tx1"/>
                </a:solidFill>
              </a:rPr>
              <a:t>과   목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동물영양학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                    교수님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윤용범교수님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                     학    과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동물자원학과</a:t>
            </a:r>
            <a:endParaRPr lang="en-US" altLang="ko-KR" dirty="0" smtClean="0">
              <a:solidFill>
                <a:schemeClr val="tx1"/>
              </a:solidFill>
            </a:endParaRP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                학   번</a:t>
            </a:r>
            <a:r>
              <a:rPr lang="en-US" altLang="ko-KR" dirty="0" smtClean="0">
                <a:solidFill>
                  <a:schemeClr val="tx1"/>
                </a:solidFill>
              </a:rPr>
              <a:t>:20337286</a:t>
            </a:r>
          </a:p>
          <a:p>
            <a:pPr algn="ctr"/>
            <a:r>
              <a:rPr lang="ko-KR" altLang="en-US" dirty="0" smtClean="0">
                <a:solidFill>
                  <a:schemeClr val="tx1"/>
                </a:solidFill>
              </a:rPr>
              <a:t>                성   명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ko-KR" altLang="en-US" dirty="0" smtClean="0">
                <a:solidFill>
                  <a:schemeClr val="tx1"/>
                </a:solidFill>
              </a:rPr>
              <a:t>윤상혁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err="1"/>
              <a:t>철중독증</a:t>
            </a:r>
            <a:endParaRPr lang="ko-KR" altLang="en-US" sz="4400" dirty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err="1" smtClean="0"/>
              <a:t>철중독증이란</a:t>
            </a:r>
            <a:r>
              <a:rPr lang="ko-KR" altLang="en-US" dirty="0" smtClean="0"/>
              <a:t> </a:t>
            </a:r>
            <a:r>
              <a:rPr lang="ko-KR" altLang="en-US" dirty="0"/>
              <a:t>반복적인 수혈 과정에서 체내에 들어온 철이 밖으로 배출되지 못하고 몸 속 장기 등에 축적되어 각종 부작용을 일으키는 상태를 말한다</a:t>
            </a:r>
            <a:r>
              <a:rPr lang="en-US" altLang="ko-KR" dirty="0"/>
              <a:t>. </a:t>
            </a:r>
            <a:r>
              <a:rPr lang="ko-KR" altLang="en-US" dirty="0" err="1"/>
              <a:t>수혈팩</a:t>
            </a:r>
            <a:r>
              <a:rPr lang="ko-KR" altLang="en-US" dirty="0"/>
              <a:t> </a:t>
            </a:r>
            <a:r>
              <a:rPr lang="en-US" altLang="ko-KR" dirty="0"/>
              <a:t>1</a:t>
            </a:r>
            <a:r>
              <a:rPr lang="ko-KR" altLang="en-US" dirty="0"/>
              <a:t>개당 </a:t>
            </a:r>
            <a:r>
              <a:rPr lang="en-US" altLang="ko-KR" dirty="0"/>
              <a:t>200~250㎎</a:t>
            </a:r>
            <a:r>
              <a:rPr lang="ko-KR" altLang="en-US" dirty="0"/>
              <a:t>의 철이 들어 있으며</a:t>
            </a:r>
            <a:r>
              <a:rPr lang="en-US" altLang="ko-KR" dirty="0"/>
              <a:t>, </a:t>
            </a:r>
            <a:r>
              <a:rPr lang="ko-KR" altLang="en-US" dirty="0"/>
              <a:t>인체에는 다량의 철을 제거하는 기능이 없어 지속적으로 수혈을 받으면 </a:t>
            </a:r>
            <a:r>
              <a:rPr lang="ko-KR" altLang="en-US" dirty="0" err="1"/>
              <a:t>철중독증에</a:t>
            </a:r>
            <a:r>
              <a:rPr lang="ko-KR" altLang="en-US" dirty="0"/>
              <a:t> 걸릴 수 있다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본론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중금속 중독 예방하는 건강 </a:t>
            </a:r>
            <a:r>
              <a:rPr lang="ko-KR" altLang="en-US" dirty="0" err="1"/>
              <a:t>생활법</a:t>
            </a:r>
            <a:endParaRPr lang="ko-KR" altLang="en-US" dirty="0"/>
          </a:p>
          <a:p>
            <a:pPr>
              <a:buNone/>
            </a:pPr>
            <a:r>
              <a:rPr lang="en-US" altLang="ko-KR" dirty="0" smtClean="0"/>
              <a:t>  (</a:t>
            </a:r>
            <a:r>
              <a:rPr lang="en-US" altLang="ko-KR" dirty="0"/>
              <a:t>1) </a:t>
            </a:r>
            <a:r>
              <a:rPr lang="ko-KR" altLang="en-US" dirty="0"/>
              <a:t>깨끗한 물을 충분히 마신다</a:t>
            </a:r>
          </a:p>
          <a:p>
            <a:pPr>
              <a:buNone/>
            </a:pPr>
            <a:r>
              <a:rPr lang="ko-KR" altLang="en-US" dirty="0" smtClean="0"/>
              <a:t>  하루에 </a:t>
            </a:r>
            <a:r>
              <a:rPr lang="ko-KR" altLang="en-US" dirty="0"/>
              <a:t>기본 </a:t>
            </a:r>
            <a:r>
              <a:rPr lang="en-US" altLang="ko-KR" dirty="0"/>
              <a:t>8</a:t>
            </a:r>
            <a:r>
              <a:rPr lang="ko-KR" altLang="en-US" dirty="0"/>
              <a:t>잔 이상씩</a:t>
            </a:r>
            <a:r>
              <a:rPr lang="en-US" altLang="ko-KR" dirty="0"/>
              <a:t>, </a:t>
            </a:r>
            <a:r>
              <a:rPr lang="ko-KR" altLang="en-US" dirty="0"/>
              <a:t>깨끗하게 정수된 건강한 물을 마신다</a:t>
            </a:r>
            <a:r>
              <a:rPr lang="en-US" altLang="ko-KR" dirty="0"/>
              <a:t>. </a:t>
            </a:r>
          </a:p>
          <a:p>
            <a:pPr>
              <a:buNone/>
            </a:pPr>
            <a:r>
              <a:rPr lang="en-US" altLang="ko-KR" dirty="0" smtClean="0"/>
              <a:t>  (</a:t>
            </a:r>
            <a:r>
              <a:rPr lang="en-US" altLang="ko-KR" dirty="0"/>
              <a:t>2) </a:t>
            </a:r>
            <a:r>
              <a:rPr lang="ko-KR" altLang="en-US" dirty="0"/>
              <a:t>캔 제품을 이용하지 않는다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ko-KR" altLang="en-US" dirty="0" err="1" smtClean="0"/>
              <a:t>우가능하면</a:t>
            </a:r>
            <a:r>
              <a:rPr lang="ko-KR" altLang="en-US" dirty="0" smtClean="0"/>
              <a:t> </a:t>
            </a:r>
            <a:r>
              <a:rPr lang="ko-KR" altLang="en-US" dirty="0"/>
              <a:t>캔 음료나 캔으로 포장된 통조림 제품은 먹지 않는 것이 좋고</a:t>
            </a:r>
            <a:r>
              <a:rPr lang="en-US" altLang="ko-KR" dirty="0"/>
              <a:t>, </a:t>
            </a:r>
            <a:r>
              <a:rPr lang="ko-KR" altLang="en-US" dirty="0" err="1"/>
              <a:t>어쩔수없이</a:t>
            </a:r>
            <a:r>
              <a:rPr lang="ko-KR" altLang="en-US" dirty="0"/>
              <a:t> 이용하는 경우라면 개봉한 뒤에는 최대한 빨리 먹거나 다른 용기에 덜어 </a:t>
            </a:r>
            <a:r>
              <a:rPr lang="ko-KR" altLang="en-US" dirty="0" err="1"/>
              <a:t>먹는것이</a:t>
            </a:r>
            <a:r>
              <a:rPr lang="ko-KR" altLang="en-US" dirty="0"/>
              <a:t> 좋은 방법이다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결론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  (3) </a:t>
            </a:r>
            <a:r>
              <a:rPr lang="ko-KR" altLang="en-US" dirty="0" smtClean="0"/>
              <a:t>채소나 과일은 깨끗하게 씻어 먹는다</a:t>
            </a:r>
          </a:p>
          <a:p>
            <a:pPr>
              <a:buNone/>
            </a:pPr>
            <a:r>
              <a:rPr lang="ko-KR" altLang="en-US" dirty="0" smtClean="0"/>
              <a:t>  섬유질 식품은 </a:t>
            </a:r>
            <a:r>
              <a:rPr lang="ko-KR" altLang="en-US" dirty="0" err="1" smtClean="0"/>
              <a:t>몸속의</a:t>
            </a:r>
            <a:r>
              <a:rPr lang="ko-KR" altLang="en-US" dirty="0" smtClean="0"/>
              <a:t> 중금속을 대변이나 소변을 통해 밖으로 배출시키는 </a:t>
            </a:r>
            <a:r>
              <a:rPr lang="ko-KR" altLang="en-US" dirty="0" err="1" smtClean="0"/>
              <a:t>역활을</a:t>
            </a:r>
            <a:r>
              <a:rPr lang="ko-KR" altLang="en-US" dirty="0" smtClean="0"/>
              <a:t> 하고 비타민이 많이든 채소나 과일은 중금속으로 인해 떨어진 면역력을 높여 주는 </a:t>
            </a:r>
            <a:r>
              <a:rPr lang="ko-KR" altLang="en-US" dirty="0" err="1" smtClean="0"/>
              <a:t>역활을</a:t>
            </a:r>
            <a:r>
              <a:rPr lang="ko-KR" altLang="en-US" dirty="0" smtClean="0"/>
              <a:t> 한다</a:t>
            </a:r>
            <a:r>
              <a:rPr lang="en-US" altLang="ko-KR" dirty="0" smtClean="0"/>
              <a:t>. </a:t>
            </a:r>
          </a:p>
          <a:p>
            <a:pPr>
              <a:buNone/>
            </a:pPr>
            <a:r>
              <a:rPr lang="en-US" altLang="ko-KR" dirty="0" smtClean="0"/>
              <a:t>  (4) </a:t>
            </a:r>
            <a:r>
              <a:rPr lang="ko-KR" altLang="en-US" dirty="0" err="1" smtClean="0"/>
              <a:t>웰빙식으로</a:t>
            </a:r>
            <a:r>
              <a:rPr lang="ko-KR" altLang="en-US" dirty="0" smtClean="0"/>
              <a:t> 식탁을 바꿔라</a:t>
            </a:r>
          </a:p>
          <a:p>
            <a:pPr>
              <a:buNone/>
            </a:pPr>
            <a:r>
              <a:rPr lang="ko-KR" altLang="en-US" dirty="0" smtClean="0"/>
              <a:t>  우리 몸의 면역력을 떨어뜨리고 신체기능을 저하시키는 가공식품이나 인스턴트 식품을 멀리하고 영양성분을 골고루 갖춘 자연식품을 이용해 밥상을 차린다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결론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ko-KR" dirty="0" smtClean="0"/>
              <a:t>  (5) </a:t>
            </a:r>
            <a:r>
              <a:rPr lang="ko-KR" altLang="en-US" dirty="0" smtClean="0"/>
              <a:t>중금속을 흡수하는 식물을 많이 심는다</a:t>
            </a:r>
          </a:p>
          <a:p>
            <a:pPr>
              <a:buNone/>
            </a:pPr>
            <a:r>
              <a:rPr lang="ko-KR" altLang="en-US" dirty="0" smtClean="0"/>
              <a:t>  중금속을 흡수하는 식물은 </a:t>
            </a:r>
            <a:r>
              <a:rPr lang="en-US" altLang="ko-KR" dirty="0" smtClean="0"/>
              <a:t>400</a:t>
            </a:r>
            <a:r>
              <a:rPr lang="ko-KR" altLang="en-US" dirty="0" smtClean="0"/>
              <a:t>여 종이나 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겨자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해바라기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자주개나리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호밀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포플러 등이 이에 해당된다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(6) </a:t>
            </a:r>
            <a:r>
              <a:rPr lang="ko-KR" altLang="en-US" dirty="0" smtClean="0"/>
              <a:t>매연</a:t>
            </a:r>
            <a:r>
              <a:rPr lang="en-US" altLang="ko-KR" dirty="0" smtClean="0"/>
              <a:t>,</a:t>
            </a:r>
            <a:r>
              <a:rPr lang="ko-KR" altLang="en-US" dirty="0" smtClean="0"/>
              <a:t>담배 연기를 피한다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(7) </a:t>
            </a:r>
            <a:r>
              <a:rPr lang="ko-KR" altLang="en-US" dirty="0" smtClean="0"/>
              <a:t>땀으로 독소를 뽑아내는 </a:t>
            </a:r>
            <a:r>
              <a:rPr lang="ko-KR" altLang="en-US" dirty="0" err="1" smtClean="0"/>
              <a:t>반신욕을</a:t>
            </a:r>
            <a:r>
              <a:rPr lang="ko-KR" altLang="en-US" dirty="0" smtClean="0"/>
              <a:t> 즐겨라</a:t>
            </a:r>
          </a:p>
          <a:p>
            <a:pPr>
              <a:buNone/>
            </a:pPr>
            <a:r>
              <a:rPr lang="ko-KR" altLang="en-US" dirty="0" smtClean="0"/>
              <a:t>  땀을 통해 </a:t>
            </a:r>
            <a:r>
              <a:rPr lang="ko-KR" altLang="en-US" dirty="0" err="1" smtClean="0"/>
              <a:t>몸속에</a:t>
            </a:r>
            <a:r>
              <a:rPr lang="ko-KR" altLang="en-US" dirty="0" smtClean="0"/>
              <a:t> 쌓인 독소가 빠져나가고 몸 전체의 신진대사 기능이 </a:t>
            </a:r>
            <a:r>
              <a:rPr lang="ko-KR" altLang="en-US" dirty="0" err="1" smtClean="0"/>
              <a:t>항상된다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ko-KR" altLang="en-US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결론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(8) </a:t>
            </a:r>
            <a:r>
              <a:rPr lang="ko-KR" altLang="en-US" dirty="0" err="1" smtClean="0"/>
              <a:t>키토산을</a:t>
            </a:r>
            <a:r>
              <a:rPr lang="ko-KR" altLang="en-US" dirty="0" smtClean="0"/>
              <a:t> 먹어라</a:t>
            </a:r>
          </a:p>
          <a:p>
            <a:pPr>
              <a:buNone/>
            </a:pPr>
            <a:r>
              <a:rPr lang="ko-KR" altLang="en-US" dirty="0" smtClean="0"/>
              <a:t>  최근 </a:t>
            </a:r>
            <a:r>
              <a:rPr lang="ko-KR" altLang="en-US" dirty="0" err="1" smtClean="0"/>
              <a:t>키토산이</a:t>
            </a:r>
            <a:r>
              <a:rPr lang="ko-KR" altLang="en-US" dirty="0" smtClean="0"/>
              <a:t> 카드뮴</a:t>
            </a:r>
            <a:r>
              <a:rPr lang="en-US" altLang="ko-KR" dirty="0" smtClean="0"/>
              <a:t>, </a:t>
            </a:r>
            <a:r>
              <a:rPr lang="ko-KR" altLang="en-US" dirty="0" smtClean="0"/>
              <a:t>크롬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수은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우라늄 </a:t>
            </a:r>
            <a:r>
              <a:rPr lang="ko-KR" altLang="en-US" dirty="0" err="1" smtClean="0"/>
              <a:t>드의</a:t>
            </a:r>
            <a:r>
              <a:rPr lang="ko-KR" altLang="en-US" dirty="0" smtClean="0"/>
              <a:t> 중금속을 흡착하는 기능이 있다는 연구결과가 발표되었다</a:t>
            </a:r>
          </a:p>
          <a:p>
            <a:endParaRPr lang="en-US" altLang="ko-KR" dirty="0" smtClean="0"/>
          </a:p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결론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800" dirty="0" err="1" smtClean="0"/>
              <a:t>네이버백과사전</a:t>
            </a:r>
            <a:r>
              <a:rPr lang="ko-KR" altLang="en-US" sz="4800" dirty="0" smtClean="0"/>
              <a:t> </a:t>
            </a:r>
            <a:r>
              <a:rPr lang="en-US" altLang="ko-KR" sz="4800" dirty="0" smtClean="0"/>
              <a:t>http://www.naver.com/</a:t>
            </a:r>
            <a:endParaRPr lang="en-US" altLang="ko-KR" sz="4800" dirty="0" smtClean="0">
              <a:latin typeface="Comic Sans MS" pitchFamily="66" charset="0"/>
              <a:ea typeface="HY강M" pitchFamily="18" charset="-127"/>
            </a:endParaRPr>
          </a:p>
          <a:p>
            <a:endParaRPr lang="en-US" altLang="ko-KR" sz="4800" dirty="0" smtClean="0"/>
          </a:p>
          <a:p>
            <a:r>
              <a:rPr lang="ko-KR" altLang="en-US" sz="4800" dirty="0" err="1" smtClean="0"/>
              <a:t>위키백과</a:t>
            </a:r>
            <a:r>
              <a:rPr lang="ko-KR" altLang="en-US" sz="4800" dirty="0" smtClean="0"/>
              <a:t> </a:t>
            </a:r>
            <a:r>
              <a:rPr lang="en-US" altLang="ko-KR" sz="4800" dirty="0" smtClean="0"/>
              <a:t>http</a:t>
            </a:r>
            <a:r>
              <a:rPr lang="en-US" altLang="ko-KR" sz="4800" dirty="0"/>
              <a:t>://ko.wikipedia.org/</a:t>
            </a:r>
            <a:endParaRPr lang="ko-KR" altLang="en-US" sz="48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출처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서론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중독무기물이란</a:t>
            </a:r>
            <a:endParaRPr lang="en-US" altLang="ko-KR" dirty="0" smtClean="0"/>
          </a:p>
          <a:p>
            <a:r>
              <a:rPr lang="ko-KR" altLang="en-US" dirty="0" smtClean="0"/>
              <a:t>본론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중금속중독의 종류</a:t>
            </a:r>
            <a:endParaRPr lang="en-US" altLang="ko-KR" dirty="0" smtClean="0"/>
          </a:p>
          <a:p>
            <a:r>
              <a:rPr lang="ko-KR" altLang="en-US" dirty="0" smtClean="0"/>
              <a:t>결론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중금속 예방</a:t>
            </a:r>
            <a:endParaRPr lang="en-US" altLang="ko-KR" dirty="0" smtClean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4400" dirty="0" smtClean="0"/>
              <a:t>중독무기물이란</a:t>
            </a:r>
            <a:r>
              <a:rPr lang="en-US" altLang="ko-KR" sz="4400" dirty="0" smtClean="0"/>
              <a:t>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   </a:t>
            </a:r>
            <a:endParaRPr lang="en-US" altLang="ko-KR" dirty="0" smtClean="0">
              <a:latin typeface="HY중고딕" pitchFamily="18" charset="-127"/>
              <a:ea typeface="HY중고딕" pitchFamily="18" charset="-127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>
                <a:latin typeface="HY중고딕" pitchFamily="18" charset="-127"/>
                <a:ea typeface="HY중고딕" pitchFamily="18" charset="-127"/>
              </a:rPr>
              <a:t> 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 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필요이상으로 체내에 함유되는 경우 대사 작용이나 생명 유지에 악영향을 미치는 무기물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dirty="0">
                <a:latin typeface="HY중고딕" pitchFamily="18" charset="-127"/>
                <a:ea typeface="HY중고딕" pitchFamily="18" charset="-127"/>
              </a:rPr>
              <a:t> 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  </a:t>
            </a:r>
            <a:r>
              <a:rPr lang="ko-KR" altLang="en-US" dirty="0" smtClean="0">
                <a:latin typeface="HY중고딕" pitchFamily="18" charset="-127"/>
                <a:ea typeface="HY중고딕" pitchFamily="18" charset="-127"/>
              </a:rPr>
              <a:t>종류</a:t>
            </a:r>
            <a:r>
              <a:rPr lang="en-US" altLang="ko-KR" dirty="0" smtClean="0">
                <a:latin typeface="HY중고딕" pitchFamily="18" charset="-127"/>
                <a:ea typeface="HY중고딕" pitchFamily="18" charset="-127"/>
              </a:rPr>
              <a:t>-Cu, Se, F, Mo, Cr, As, Hg, </a:t>
            </a:r>
            <a:r>
              <a:rPr lang="en-US" altLang="ko-KR" dirty="0" err="1" smtClean="0">
                <a:latin typeface="HY중고딕" pitchFamily="18" charset="-127"/>
                <a:ea typeface="HY중고딕" pitchFamily="18" charset="-127"/>
              </a:rPr>
              <a:t>Cd</a:t>
            </a:r>
            <a:r>
              <a:rPr lang="en-US" altLang="ko-KR" dirty="0" smtClean="0"/>
              <a:t>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서론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중금속중독의 종류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수은중독 </a:t>
            </a:r>
            <a:r>
              <a:rPr lang="en-US" altLang="ko-KR" dirty="0" smtClean="0"/>
              <a:t>[</a:t>
            </a:r>
            <a:r>
              <a:rPr lang="en-US" dirty="0" smtClean="0"/>
              <a:t>mercury poisoning]</a:t>
            </a:r>
            <a:r>
              <a:rPr lang="ko-KR" altLang="en-US" dirty="0" smtClean="0"/>
              <a:t>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납중독 </a:t>
            </a:r>
            <a:r>
              <a:rPr lang="en-US" altLang="ko-KR" dirty="0" smtClean="0"/>
              <a:t>[</a:t>
            </a:r>
            <a:r>
              <a:rPr lang="en-US" dirty="0" smtClean="0"/>
              <a:t>lead poisoning]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망간중독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크롬중독 </a:t>
            </a:r>
            <a:r>
              <a:rPr lang="en-US" altLang="ko-KR" dirty="0" err="1" smtClean="0"/>
              <a:t>Chrom</a:t>
            </a:r>
            <a:r>
              <a:rPr lang="ko-KR" altLang="en-US" dirty="0" smtClean="0"/>
              <a:t>中毒</a:t>
            </a:r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err="1" smtClean="0"/>
              <a:t>셀레늄중독증</a:t>
            </a:r>
            <a:r>
              <a:rPr lang="ko-KR" altLang="en-US" dirty="0" smtClean="0"/>
              <a:t> </a:t>
            </a:r>
            <a:r>
              <a:rPr lang="en-US" altLang="ko-KR" dirty="0" smtClean="0"/>
              <a:t>[selenium poisoning]</a:t>
            </a:r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err="1" smtClean="0"/>
              <a:t>철중독증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본론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smtClean="0"/>
              <a:t>수은중독 </a:t>
            </a:r>
            <a:r>
              <a:rPr lang="en-US" altLang="ko-KR" sz="4400" dirty="0" smtClean="0"/>
              <a:t>[</a:t>
            </a:r>
            <a:r>
              <a:rPr lang="en-US" sz="4400" dirty="0" smtClean="0"/>
              <a:t>mercury poisoning]</a:t>
            </a:r>
            <a:r>
              <a:rPr lang="ko-KR" altLang="en-US" dirty="0" smtClean="0"/>
              <a:t>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수용성의 </a:t>
            </a:r>
            <a:r>
              <a:rPr lang="ko-KR" altLang="en-US" dirty="0" err="1" smtClean="0"/>
              <a:t>수은염을</a:t>
            </a:r>
            <a:r>
              <a:rPr lang="ko-KR" altLang="en-US" dirty="0" smtClean="0"/>
              <a:t> </a:t>
            </a:r>
            <a:r>
              <a:rPr lang="ko-KR" altLang="en-US" dirty="0"/>
              <a:t>먹거나</a:t>
            </a:r>
            <a:r>
              <a:rPr lang="en-US" altLang="ko-KR" dirty="0"/>
              <a:t>, </a:t>
            </a:r>
            <a:r>
              <a:rPr lang="ko-KR" altLang="en-US" dirty="0"/>
              <a:t>치료상 쓰이는 수은연고 </a:t>
            </a:r>
            <a:r>
              <a:rPr lang="en-US" altLang="ko-KR" dirty="0"/>
              <a:t>·</a:t>
            </a:r>
            <a:r>
              <a:rPr lang="ko-KR" altLang="en-US" dirty="0"/>
              <a:t>수은이뇨제 등의 </a:t>
            </a:r>
            <a:r>
              <a:rPr lang="ko-KR" altLang="en-US" dirty="0" smtClean="0"/>
              <a:t>과잉투여</a:t>
            </a:r>
            <a:r>
              <a:rPr lang="en-US" altLang="ko-KR" dirty="0" smtClean="0"/>
              <a:t>,</a:t>
            </a:r>
            <a:r>
              <a:rPr lang="ko-KR" altLang="en-US" dirty="0" smtClean="0"/>
              <a:t> </a:t>
            </a:r>
            <a:r>
              <a:rPr lang="ko-KR" altLang="en-US" dirty="0"/>
              <a:t>수은증기의 흡입에 의하여 만성중독이 </a:t>
            </a:r>
            <a:r>
              <a:rPr lang="ko-KR" altLang="en-US" dirty="0" smtClean="0"/>
              <a:t>일어난다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중독증세는 </a:t>
            </a:r>
            <a:r>
              <a:rPr lang="en-US" altLang="ko-KR" dirty="0"/>
              <a:t>0.1∼0.5g</a:t>
            </a:r>
            <a:r>
              <a:rPr lang="ko-KR" altLang="en-US" dirty="0"/>
              <a:t>의 내복으로 일어나며 응급처치를 하지 않으면 사망한다</a:t>
            </a:r>
            <a:r>
              <a:rPr lang="en-US" altLang="ko-KR" dirty="0"/>
              <a:t>. 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본론</a:t>
            </a:r>
            <a:endParaRPr lang="ko-KR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smtClean="0"/>
              <a:t>납중독 </a:t>
            </a:r>
            <a:r>
              <a:rPr lang="en-US" altLang="ko-KR" sz="4400" dirty="0" smtClean="0"/>
              <a:t>[</a:t>
            </a:r>
            <a:r>
              <a:rPr lang="en-US" sz="4400" dirty="0" smtClean="0"/>
              <a:t>lead poisoning]</a:t>
            </a:r>
            <a:endParaRPr lang="en-US" altLang="ko-KR" sz="4400" dirty="0" smtClean="0"/>
          </a:p>
          <a:p>
            <a:pPr>
              <a:buNone/>
            </a:pPr>
            <a:r>
              <a:rPr lang="ko-KR" altLang="en-US" dirty="0" smtClean="0"/>
              <a:t>  급성과 </a:t>
            </a:r>
            <a:r>
              <a:rPr lang="ko-KR" altLang="en-US" dirty="0"/>
              <a:t>만성이 </a:t>
            </a:r>
            <a:r>
              <a:rPr lang="ko-KR" altLang="en-US" dirty="0" smtClean="0"/>
              <a:t>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대량으로 </a:t>
            </a:r>
            <a:r>
              <a:rPr lang="ko-KR" altLang="en-US" dirty="0"/>
              <a:t>흡수하여 급성위장염의 증세를 나타내는 급성중독은 오히려 드물며</a:t>
            </a:r>
            <a:r>
              <a:rPr lang="en-US" altLang="ko-KR" dirty="0"/>
              <a:t>, </a:t>
            </a:r>
            <a:r>
              <a:rPr lang="ko-KR" altLang="en-US" dirty="0"/>
              <a:t>만성은 극소량</a:t>
            </a:r>
            <a:r>
              <a:rPr lang="en-US" altLang="ko-KR" dirty="0"/>
              <a:t>(1</a:t>
            </a:r>
            <a:r>
              <a:rPr lang="ko-KR" altLang="en-US" dirty="0"/>
              <a:t>일 </a:t>
            </a:r>
            <a:r>
              <a:rPr lang="en-US" altLang="ko-KR" dirty="0"/>
              <a:t>1 mg </a:t>
            </a:r>
            <a:r>
              <a:rPr lang="ko-KR" altLang="en-US" dirty="0"/>
              <a:t>이하</a:t>
            </a:r>
            <a:r>
              <a:rPr lang="en-US" altLang="ko-KR" dirty="0"/>
              <a:t>)</a:t>
            </a:r>
            <a:r>
              <a:rPr lang="ko-KR" altLang="en-US" dirty="0"/>
              <a:t>의 납을 장기간 지속적으로 섭취함으로써 생긴다</a:t>
            </a:r>
            <a:r>
              <a:rPr lang="en-US" altLang="ko-KR" dirty="0"/>
              <a:t>. </a:t>
            </a:r>
            <a:r>
              <a:rPr lang="ko-KR" altLang="en-US" dirty="0" err="1"/>
              <a:t>납제련업</a:t>
            </a:r>
            <a:r>
              <a:rPr lang="ko-KR" altLang="en-US" dirty="0"/>
              <a:t> </a:t>
            </a:r>
            <a:r>
              <a:rPr lang="en-US" altLang="ko-KR" dirty="0"/>
              <a:t>·</a:t>
            </a:r>
            <a:r>
              <a:rPr lang="ko-KR" altLang="en-US" dirty="0" err="1"/>
              <a:t>활판인쇄업</a:t>
            </a:r>
            <a:r>
              <a:rPr lang="ko-KR" altLang="en-US" dirty="0"/>
              <a:t> </a:t>
            </a:r>
            <a:r>
              <a:rPr lang="en-US" altLang="ko-KR" dirty="0"/>
              <a:t>·</a:t>
            </a:r>
            <a:r>
              <a:rPr lang="ko-KR" altLang="en-US" dirty="0" err="1"/>
              <a:t>도장업</a:t>
            </a:r>
            <a:r>
              <a:rPr lang="ko-KR" altLang="en-US" dirty="0"/>
              <a:t> </a:t>
            </a:r>
            <a:r>
              <a:rPr lang="en-US" altLang="ko-KR" dirty="0"/>
              <a:t>·</a:t>
            </a:r>
            <a:r>
              <a:rPr lang="ko-KR" altLang="en-US" dirty="0" err="1"/>
              <a:t>납유리제조업</a:t>
            </a:r>
            <a:r>
              <a:rPr lang="ko-KR" altLang="en-US" dirty="0"/>
              <a:t> </a:t>
            </a:r>
            <a:r>
              <a:rPr lang="en-US" altLang="ko-KR" dirty="0"/>
              <a:t>·</a:t>
            </a:r>
            <a:r>
              <a:rPr lang="ko-KR" altLang="en-US" dirty="0"/>
              <a:t>축전지제조업 등 납 또는 납을 함유한 물질을 다루는 사람에게 발생하기 쉽다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본론</a:t>
            </a:r>
            <a:endParaRPr lang="ko-KR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smtClean="0"/>
              <a:t>망간중독</a:t>
            </a:r>
            <a:endParaRPr lang="en-US" altLang="ko-KR" sz="4400" dirty="0" smtClean="0"/>
          </a:p>
          <a:p>
            <a:pPr>
              <a:buNone/>
            </a:pPr>
            <a:r>
              <a:rPr lang="ko-KR" altLang="en-US" dirty="0" smtClean="0"/>
              <a:t>  망간중독은 </a:t>
            </a:r>
            <a:r>
              <a:rPr lang="ko-KR" altLang="en-US" dirty="0" err="1" smtClean="0"/>
              <a:t>중금속중</a:t>
            </a:r>
            <a:r>
              <a:rPr lang="ko-KR" altLang="en-US" dirty="0" smtClean="0"/>
              <a:t> 하나인 망간이 몸에 쌓여서 일어나는 증상을 가리킨다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주로 </a:t>
            </a:r>
            <a:r>
              <a:rPr lang="ko-KR" altLang="en-US" dirty="0" err="1" smtClean="0"/>
              <a:t>망간광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망간합금 취급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망간의 제련</a:t>
            </a:r>
            <a:r>
              <a:rPr lang="en-US" altLang="ko-KR" dirty="0" smtClean="0"/>
              <a:t>, </a:t>
            </a:r>
            <a:r>
              <a:rPr lang="ko-KR" altLang="en-US" dirty="0" smtClean="0"/>
              <a:t>망간이 함유된 세라믹</a:t>
            </a:r>
            <a:r>
              <a:rPr lang="en-US" altLang="ko-KR" dirty="0" smtClean="0"/>
              <a:t>, </a:t>
            </a:r>
            <a:r>
              <a:rPr lang="ko-KR" altLang="en-US" dirty="0" smtClean="0"/>
              <a:t>벽돌 및 화학공장의 근로자와 망간 </a:t>
            </a:r>
            <a:r>
              <a:rPr lang="en-US" altLang="ko-KR" dirty="0" smtClean="0"/>
              <a:t>fume</a:t>
            </a:r>
            <a:r>
              <a:rPr lang="ko-KR" altLang="en-US" dirty="0" smtClean="0"/>
              <a:t>이 발생하는 용접작업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이산화망간을</a:t>
            </a:r>
            <a:r>
              <a:rPr lang="ko-KR" altLang="en-US" dirty="0" smtClean="0"/>
              <a:t> 사용하는 건전지 제조업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과망간산칼륨</a:t>
            </a:r>
            <a:r>
              <a:rPr lang="ko-KR" altLang="en-US" dirty="0" smtClean="0"/>
              <a:t> 제조업 등에서 발생하고 있다</a:t>
            </a:r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본론</a:t>
            </a:r>
            <a:endParaRPr lang="ko-KR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/>
              <a:t>크롬중독 </a:t>
            </a:r>
            <a:r>
              <a:rPr lang="en-US" altLang="ko-KR" sz="4400" dirty="0" err="1" smtClean="0"/>
              <a:t>Chrom</a:t>
            </a:r>
            <a:r>
              <a:rPr lang="ko-KR" altLang="en-US" sz="4400" dirty="0" smtClean="0"/>
              <a:t>中毒</a:t>
            </a:r>
            <a:endParaRPr lang="ko-KR" altLang="en-US" sz="4400" dirty="0"/>
          </a:p>
          <a:p>
            <a:pPr>
              <a:buNone/>
            </a:pPr>
            <a:r>
              <a:rPr lang="ko-KR" altLang="en-US" dirty="0" smtClean="0"/>
              <a:t>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r>
              <a:rPr lang="ko-KR" altLang="en-US" dirty="0" smtClean="0"/>
              <a:t>크롬으로 </a:t>
            </a:r>
            <a:r>
              <a:rPr lang="ko-KR" altLang="en-US" dirty="0"/>
              <a:t>인한 중독</a:t>
            </a:r>
            <a:r>
              <a:rPr lang="en-US" altLang="ko-KR" dirty="0"/>
              <a:t>. </a:t>
            </a:r>
            <a:r>
              <a:rPr lang="ko-KR" altLang="en-US" dirty="0"/>
              <a:t>자극성 피부염</a:t>
            </a:r>
            <a:r>
              <a:rPr lang="en-US" altLang="ko-KR" dirty="0"/>
              <a:t>, </a:t>
            </a:r>
            <a:r>
              <a:rPr lang="ko-KR" altLang="en-US" dirty="0" err="1"/>
              <a:t>비중격</a:t>
            </a:r>
            <a:r>
              <a:rPr lang="ko-KR" altLang="en-US" dirty="0"/>
              <a:t> 천공</a:t>
            </a:r>
            <a:r>
              <a:rPr lang="en-US" altLang="ko-KR" dirty="0"/>
              <a:t>(</a:t>
            </a:r>
            <a:r>
              <a:rPr lang="ko-KR" altLang="en-US" dirty="0" err="1"/>
              <a:t>鼻中隔穿孔</a:t>
            </a:r>
            <a:r>
              <a:rPr lang="en-US" altLang="ko-KR" dirty="0"/>
              <a:t>) </a:t>
            </a:r>
            <a:r>
              <a:rPr lang="ko-KR" altLang="en-US" dirty="0"/>
              <a:t>따위를 일으키며 폐암의 원인이 되기도 한다</a:t>
            </a:r>
            <a:r>
              <a:rPr lang="en-US" altLang="ko-KR" dirty="0"/>
              <a:t>. </a:t>
            </a:r>
            <a:r>
              <a:rPr lang="ko-KR" altLang="en-US" dirty="0"/>
              <a:t>크롬 정련 공정에서 주로 생긴다</a:t>
            </a:r>
            <a:r>
              <a:rPr lang="en-US" altLang="ko-KR" dirty="0"/>
              <a:t>. </a:t>
            </a:r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본론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400" dirty="0" err="1" smtClean="0"/>
              <a:t>셀레늄중독증</a:t>
            </a:r>
            <a:r>
              <a:rPr lang="en-US" altLang="ko-KR" sz="4400" dirty="0" smtClean="0"/>
              <a:t>[</a:t>
            </a:r>
            <a:r>
              <a:rPr lang="en-US" altLang="ko-KR" sz="4400" dirty="0" err="1" smtClean="0"/>
              <a:t>seleniumpoisoning</a:t>
            </a:r>
            <a:r>
              <a:rPr lang="en-US" altLang="ko-KR" sz="4400" dirty="0" smtClean="0"/>
              <a:t>]</a:t>
            </a:r>
          </a:p>
          <a:p>
            <a:pPr>
              <a:buNone/>
            </a:pPr>
            <a:r>
              <a:rPr lang="ko-KR" altLang="en-US" dirty="0" smtClean="0"/>
              <a:t>  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err="1" smtClean="0"/>
              <a:t>셀레늄을</a:t>
            </a:r>
            <a:r>
              <a:rPr lang="ko-KR" altLang="en-US" dirty="0" smtClean="0"/>
              <a:t> 함유한 </a:t>
            </a:r>
            <a:r>
              <a:rPr lang="ko-KR" altLang="en-US" dirty="0"/>
              <a:t>땅에서 자란 곡류나 식물을 다량 섭취함으로써 </a:t>
            </a:r>
            <a:r>
              <a:rPr lang="ko-KR" altLang="en-US" dirty="0" smtClean="0"/>
              <a:t>나타나는 중독증으로 운동실근</a:t>
            </a:r>
            <a:r>
              <a:rPr lang="en-US" altLang="ko-KR" dirty="0"/>
              <a:t>, </a:t>
            </a:r>
            <a:r>
              <a:rPr lang="ko-KR" altLang="en-US" dirty="0" err="1"/>
              <a:t>호흡곤란등이</a:t>
            </a:r>
            <a:r>
              <a:rPr lang="ko-KR" altLang="en-US" dirty="0"/>
              <a:t> 나타남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본론</a:t>
            </a:r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</TotalTime>
  <Words>576</Words>
  <Application>Microsoft Office PowerPoint</Application>
  <PresentationFormat>화면 슬라이드 쇼(4:3)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광장</vt:lpstr>
      <vt:lpstr>중독무기물에 대해 논하시오</vt:lpstr>
      <vt:lpstr>목차</vt:lpstr>
      <vt:lpstr>서론</vt:lpstr>
      <vt:lpstr>본론</vt:lpstr>
      <vt:lpstr>본론</vt:lpstr>
      <vt:lpstr>본론</vt:lpstr>
      <vt:lpstr>본론</vt:lpstr>
      <vt:lpstr>본론</vt:lpstr>
      <vt:lpstr>본론</vt:lpstr>
      <vt:lpstr>본론</vt:lpstr>
      <vt:lpstr>결론</vt:lpstr>
      <vt:lpstr>결론</vt:lpstr>
      <vt:lpstr>결론</vt:lpstr>
      <vt:lpstr>결론</vt:lpstr>
      <vt:lpstr>출처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중독무기물에 대해 논하시오</dc:title>
  <dc:creator>윤상혁</dc:creator>
  <cp:lastModifiedBy>윤상혁</cp:lastModifiedBy>
  <cp:revision>2</cp:revision>
  <dcterms:created xsi:type="dcterms:W3CDTF">2009-11-30T12:27:08Z</dcterms:created>
  <dcterms:modified xsi:type="dcterms:W3CDTF">2009-11-30T14:13:01Z</dcterms:modified>
</cp:coreProperties>
</file>