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1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36324-CAA1-4815-97FF-E8FE207C3668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5710A1-C203-41C6-8E23-1E24C73DE4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710A1-C203-41C6-8E23-1E24C73DE4F2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96DF-4B21-497B-8B28-D5AD65A617B1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C40C-A43B-4D49-8E13-84B4D47F472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96DF-4B21-497B-8B28-D5AD65A617B1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C40C-A43B-4D49-8E13-84B4D47F472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96DF-4B21-497B-8B28-D5AD65A617B1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C40C-A43B-4D49-8E13-84B4D47F472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96DF-4B21-497B-8B28-D5AD65A617B1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C40C-A43B-4D49-8E13-84B4D47F472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96DF-4B21-497B-8B28-D5AD65A617B1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C40C-A43B-4D49-8E13-84B4D47F472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96DF-4B21-497B-8B28-D5AD65A617B1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C40C-A43B-4D49-8E13-84B4D47F472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96DF-4B21-497B-8B28-D5AD65A617B1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C40C-A43B-4D49-8E13-84B4D47F472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96DF-4B21-497B-8B28-D5AD65A617B1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3FC40C-A43B-4D49-8E13-84B4D47F472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96DF-4B21-497B-8B28-D5AD65A617B1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C40C-A43B-4D49-8E13-84B4D47F472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C96DF-4B21-497B-8B28-D5AD65A617B1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83FC40C-A43B-4D49-8E13-84B4D47F472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D8C96DF-4B21-497B-8B28-D5AD65A617B1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C40C-A43B-4D49-8E13-84B4D47F472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자유형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D8C96DF-4B21-497B-8B28-D5AD65A617B1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83FC40C-A43B-4D49-8E13-84B4D47F472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1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1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1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1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1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1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1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1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1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shade val="40000"/>
                <a:satMod val="150000"/>
              </a:schemeClr>
            </a:gs>
            <a:gs pos="30000">
              <a:schemeClr val="bg2">
                <a:shade val="60000"/>
                <a:satMod val="150000"/>
              </a:schemeClr>
            </a:gs>
            <a:gs pos="100000">
              <a:schemeClr val="bg2">
                <a:tint val="83000"/>
                <a:satMod val="200000"/>
              </a:schemeClr>
            </a:gs>
          </a:gsLst>
          <a:lin ang="1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29064" y="2285992"/>
            <a:ext cx="7786274" cy="185738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ko-KR" sz="8000" dirty="0" smtClean="0"/>
              <a:t>   Suffolk </a:t>
            </a:r>
            <a:r>
              <a:rPr lang="en-US" altLang="ko-KR" sz="8000" dirty="0" smtClean="0"/>
              <a:t> punch</a:t>
            </a:r>
            <a:endParaRPr lang="ko-KR" altLang="en-US" sz="80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429124" y="5000636"/>
            <a:ext cx="4357718" cy="1643074"/>
          </a:xfrm>
        </p:spPr>
        <p:txBody>
          <a:bodyPr>
            <a:noAutofit/>
          </a:bodyPr>
          <a:lstStyle/>
          <a:p>
            <a:endParaRPr lang="en-US" altLang="ko-KR" sz="3600" dirty="0" smtClean="0"/>
          </a:p>
          <a:p>
            <a:r>
              <a:rPr lang="ko-KR" altLang="en-US" sz="2800" dirty="0" smtClean="0"/>
              <a:t>학과 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바이오산업학과</a:t>
            </a:r>
            <a:endParaRPr lang="en-US" altLang="ko-KR" sz="2800" dirty="0" smtClean="0"/>
          </a:p>
          <a:p>
            <a:r>
              <a:rPr lang="ko-KR" altLang="en-US" sz="2800" dirty="0" smtClean="0"/>
              <a:t>학번 </a:t>
            </a:r>
            <a:r>
              <a:rPr lang="en-US" altLang="ko-KR" sz="2800" dirty="0" smtClean="0"/>
              <a:t>: 20337477</a:t>
            </a:r>
            <a:endParaRPr lang="en-US" altLang="ko-KR" sz="2800" dirty="0" smtClean="0"/>
          </a:p>
          <a:p>
            <a:r>
              <a:rPr lang="ko-KR" altLang="en-US" sz="2800" dirty="0" smtClean="0"/>
              <a:t>이름 </a:t>
            </a:r>
            <a:r>
              <a:rPr lang="en-US" altLang="ko-KR" sz="2800" smtClean="0"/>
              <a:t>: </a:t>
            </a:r>
            <a:r>
              <a:rPr lang="ko-KR" altLang="en-US" sz="2800" smtClean="0"/>
              <a:t>이희윤</a:t>
            </a:r>
            <a:endParaRPr lang="ko-KR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제목 1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유래 </a:t>
            </a:r>
            <a:endParaRPr lang="ko-KR" altLang="en-US" dirty="0"/>
          </a:p>
        </p:txBody>
      </p:sp>
      <p:sp>
        <p:nvSpPr>
          <p:cNvPr id="8" name="내용 개체 틀 7"/>
          <p:cNvSpPr>
            <a:spLocks noGrp="1"/>
          </p:cNvSpPr>
          <p:nvPr>
            <p:ph idx="1"/>
          </p:nvPr>
        </p:nvSpPr>
        <p:spPr>
          <a:xfrm>
            <a:off x="457200" y="1357298"/>
            <a:ext cx="8543956" cy="528641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l"/>
            </a:pPr>
            <a:r>
              <a:rPr lang="en-US" altLang="ko-KR" sz="2400" dirty="0" smtClean="0"/>
              <a:t> </a:t>
            </a:r>
            <a:r>
              <a:rPr lang="ko-KR" altLang="en-US" sz="2400" dirty="0" smtClean="0"/>
              <a:t>영국 </a:t>
            </a:r>
            <a:r>
              <a:rPr lang="ko-KR" altLang="en-US" sz="2400" dirty="0" err="1" smtClean="0"/>
              <a:t>서퍽</a:t>
            </a:r>
            <a:r>
              <a:rPr lang="en-US" altLang="ko-KR" sz="2400" dirty="0" smtClean="0"/>
              <a:t>(Suffolk)</a:t>
            </a:r>
            <a:r>
              <a:rPr lang="ko-KR" altLang="en-US" sz="2400" dirty="0" smtClean="0"/>
              <a:t> </a:t>
            </a:r>
            <a:r>
              <a:rPr lang="ko-KR" altLang="en-US" sz="2400" dirty="0" smtClean="0"/>
              <a:t>지방이 원산지이다</a:t>
            </a:r>
            <a:endParaRPr lang="en-US" altLang="ko-KR" sz="2400" dirty="0" smtClean="0"/>
          </a:p>
          <a:p>
            <a:pPr>
              <a:buNone/>
            </a:pPr>
            <a:endParaRPr lang="en-US" altLang="ko-KR" sz="2400" dirty="0" smtClean="0"/>
          </a:p>
          <a:p>
            <a:pPr>
              <a:buFont typeface="Wingdings" pitchFamily="2" charset="2"/>
              <a:buChar char="l"/>
            </a:pPr>
            <a:r>
              <a:rPr lang="ko-KR" altLang="en-US" sz="2400" dirty="0" smtClean="0"/>
              <a:t>중세의 </a:t>
            </a:r>
            <a:r>
              <a:rPr lang="en-US" altLang="ko-KR" sz="2400" dirty="0" smtClean="0"/>
              <a:t>'</a:t>
            </a:r>
            <a:r>
              <a:rPr lang="ko-KR" altLang="en-US" sz="2400" dirty="0" smtClean="0"/>
              <a:t>위대한 말</a:t>
            </a:r>
            <a:r>
              <a:rPr lang="en-US" altLang="ko-KR" sz="2400" dirty="0" smtClean="0"/>
              <a:t>'</a:t>
            </a:r>
            <a:r>
              <a:rPr lang="ko-KR" altLang="en-US" sz="2400" dirty="0" smtClean="0"/>
              <a:t>의 후손인 서퍽은 오래된 품종이다</a:t>
            </a:r>
            <a:endParaRPr lang="en-US" altLang="ko-KR" sz="2400" dirty="0" smtClean="0"/>
          </a:p>
          <a:p>
            <a:pPr>
              <a:buNone/>
            </a:pPr>
            <a:endParaRPr lang="en-US" altLang="ko-KR" sz="2400" dirty="0" smtClean="0"/>
          </a:p>
          <a:p>
            <a:pPr>
              <a:buFont typeface="Wingdings" pitchFamily="2" charset="2"/>
              <a:buChar char="l"/>
            </a:pPr>
            <a:r>
              <a:rPr lang="ko-KR" altLang="en-US" sz="2400" dirty="0" smtClean="0"/>
              <a:t>영국과 미국에 등록된 모든 </a:t>
            </a:r>
            <a:r>
              <a:rPr lang="ko-KR" altLang="en-US" sz="2400" dirty="0" err="1" smtClean="0"/>
              <a:t>서퍽은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1768</a:t>
            </a:r>
            <a:r>
              <a:rPr lang="ko-KR" altLang="en-US" sz="2400" dirty="0" smtClean="0"/>
              <a:t>년에 태어난 </a:t>
            </a:r>
            <a:r>
              <a:rPr lang="en-US" altLang="ko-KR" sz="2400" dirty="0" smtClean="0"/>
              <a:t>'</a:t>
            </a:r>
            <a:r>
              <a:rPr lang="ko-KR" altLang="en-US" sz="2400" dirty="0" err="1" smtClean="0"/>
              <a:t>크리스프</a:t>
            </a:r>
            <a:r>
              <a:rPr lang="ko-KR" altLang="en-US" sz="2400" dirty="0" smtClean="0"/>
              <a:t> 말</a:t>
            </a:r>
            <a:r>
              <a:rPr lang="en-US" altLang="ko-KR" sz="2400" dirty="0" smtClean="0"/>
              <a:t>'(Crisp's Horse)</a:t>
            </a:r>
            <a:r>
              <a:rPr lang="ko-KR" altLang="en-US" sz="2400" dirty="0" smtClean="0"/>
              <a:t>의 후손</a:t>
            </a:r>
            <a:endParaRPr lang="en-US" altLang="ko-KR" sz="2400" dirty="0" smtClean="0"/>
          </a:p>
          <a:p>
            <a:pPr marL="420624" lvl="8" indent="-384048">
              <a:buClr>
                <a:schemeClr val="accent1"/>
              </a:buClr>
              <a:buSzPct val="80000"/>
              <a:buFont typeface="Wingdings" pitchFamily="2" charset="2"/>
              <a:buChar char="l"/>
            </a:pPr>
            <a:endParaRPr lang="en-US" altLang="ko-KR" sz="2400" dirty="0" smtClean="0"/>
          </a:p>
          <a:p>
            <a:pPr marL="420624" lvl="8" indent="-384048">
              <a:buClr>
                <a:schemeClr val="accent1"/>
              </a:buClr>
              <a:buSzPct val="80000"/>
              <a:buFont typeface="Wingdings" pitchFamily="2" charset="2"/>
              <a:buChar char="l"/>
            </a:pPr>
            <a:r>
              <a:rPr lang="en-US" altLang="ko-KR" sz="2400" dirty="0" smtClean="0"/>
              <a:t>1880</a:t>
            </a:r>
            <a:r>
              <a:rPr lang="ko-KR" altLang="en-US" sz="2400" dirty="0" smtClean="0"/>
              <a:t>년에 </a:t>
            </a:r>
            <a:r>
              <a:rPr lang="ko-KR" altLang="en-US" sz="2400" dirty="0" err="1" smtClean="0"/>
              <a:t>서퍽</a:t>
            </a:r>
            <a:r>
              <a:rPr lang="ko-KR" altLang="en-US" sz="2400" dirty="0" smtClean="0"/>
              <a:t> 호스 협회</a:t>
            </a:r>
            <a:r>
              <a:rPr lang="en-US" altLang="ko-KR" sz="2400" dirty="0" smtClean="0"/>
              <a:t>(Suffolk Horse Society)</a:t>
            </a:r>
            <a:r>
              <a:rPr lang="ko-KR" altLang="en-US" sz="2400" dirty="0" smtClean="0"/>
              <a:t>가 영국에서 창립되었다</a:t>
            </a:r>
            <a:endParaRPr lang="en-US" altLang="ko-KR" sz="2400" dirty="0" smtClean="0"/>
          </a:p>
          <a:p>
            <a:pPr marL="420624" lvl="8" indent="-384048">
              <a:buClr>
                <a:schemeClr val="accent1"/>
              </a:buClr>
              <a:buSzPct val="80000"/>
              <a:buFont typeface="Wingdings" pitchFamily="2" charset="2"/>
              <a:buChar char="l"/>
            </a:pPr>
            <a:endParaRPr lang="en-US" altLang="ko-KR" sz="2400" dirty="0" smtClean="0"/>
          </a:p>
          <a:p>
            <a:pPr>
              <a:buFont typeface="Wingdings" pitchFamily="2" charset="2"/>
              <a:buChar char="l"/>
            </a:pPr>
            <a:r>
              <a:rPr lang="ko-KR" altLang="en-US" sz="2400" dirty="0" smtClean="0"/>
              <a:t>대부분의 짐수레 말들에 비해 다른 혈통과의 교배가 적었던 것으로 보여진다</a:t>
            </a:r>
            <a:r>
              <a:rPr lang="en-US" altLang="ko-KR" sz="2400" dirty="0" smtClean="0"/>
              <a:t>.</a:t>
            </a:r>
          </a:p>
          <a:p>
            <a:pPr>
              <a:buFont typeface="Wingdings" pitchFamily="2" charset="2"/>
              <a:buChar char="l"/>
            </a:pPr>
            <a:endParaRPr lang="en-US" altLang="ko-KR" sz="2400" dirty="0" smtClean="0"/>
          </a:p>
          <a:p>
            <a:pPr>
              <a:buFont typeface="Wingdings" pitchFamily="2" charset="2"/>
              <a:buChar char="l"/>
            </a:pPr>
            <a:r>
              <a:rPr lang="ko-KR" altLang="en-US" sz="2400" dirty="0" smtClean="0"/>
              <a:t>짐수레를 끄는 품종 중에 가장 작습니다</a:t>
            </a:r>
            <a:r>
              <a:rPr lang="en-US" altLang="ko-KR" sz="2400" dirty="0" smtClean="0"/>
              <a:t>.</a:t>
            </a:r>
          </a:p>
          <a:p>
            <a:pPr>
              <a:buFont typeface="Wingdings" pitchFamily="2" charset="2"/>
              <a:buChar char="l"/>
            </a:pPr>
            <a:endParaRPr lang="en-US" altLang="ko-KR" sz="2400" dirty="0" smtClean="0"/>
          </a:p>
          <a:p>
            <a:pPr>
              <a:buFont typeface="Wingdings" pitchFamily="2" charset="2"/>
              <a:buChar char="l"/>
            </a:pPr>
            <a:endParaRPr lang="en-US" altLang="ko-KR" sz="2400" dirty="0" smtClean="0"/>
          </a:p>
          <a:p>
            <a:pPr>
              <a:buFont typeface="Wingdings" pitchFamily="2" charset="2"/>
              <a:buChar char="l"/>
            </a:pPr>
            <a:endParaRPr lang="en-US" altLang="ko-KR" sz="2400" dirty="0" smtClean="0"/>
          </a:p>
          <a:p>
            <a:pPr>
              <a:buNone/>
            </a:pPr>
            <a:endParaRPr lang="en-US" altLang="ko-KR" sz="2000" dirty="0" smtClean="0"/>
          </a:p>
          <a:p>
            <a:pPr>
              <a:buNone/>
            </a:pPr>
            <a:endParaRPr lang="en-US" altLang="ko-KR" sz="2000" dirty="0" smtClean="0"/>
          </a:p>
          <a:p>
            <a:pPr>
              <a:buFont typeface="Wingdings" pitchFamily="2" charset="2"/>
              <a:buChar char="l"/>
            </a:pPr>
            <a:endParaRPr lang="en-US" altLang="ko-KR" sz="2000" dirty="0" smtClean="0"/>
          </a:p>
          <a:p>
            <a:pPr>
              <a:buFont typeface="Wingdings" pitchFamily="2" charset="2"/>
              <a:buChar char="l"/>
            </a:pPr>
            <a:endParaRPr lang="en-US" altLang="ko-KR" sz="2000" dirty="0" smtClean="0"/>
          </a:p>
          <a:p>
            <a:pPr>
              <a:buNone/>
            </a:pPr>
            <a:endParaRPr lang="en-US" altLang="ko-KR" sz="2000" dirty="0" smtClean="0"/>
          </a:p>
          <a:p>
            <a:pPr>
              <a:buNone/>
            </a:pPr>
            <a:endParaRPr lang="ko-KR" alt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467600" cy="1143000"/>
          </a:xfrm>
        </p:spPr>
        <p:txBody>
          <a:bodyPr/>
          <a:lstStyle/>
          <a:p>
            <a:r>
              <a:rPr lang="ko-KR" altLang="en-US" dirty="0" smtClean="0"/>
              <a:t>외형</a:t>
            </a:r>
            <a:endParaRPr lang="ko-KR" altLang="en-US" dirty="0"/>
          </a:p>
        </p:txBody>
      </p:sp>
      <p:pic>
        <p:nvPicPr>
          <p:cNvPr id="6" name="내용 개체 틀 5" descr="Suffolks_in_Harnes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1571612"/>
            <a:ext cx="3929090" cy="5000660"/>
          </a:xfrm>
        </p:spPr>
      </p:pic>
      <p:sp>
        <p:nvSpPr>
          <p:cNvPr id="5" name="내용 개체 틀 4"/>
          <p:cNvSpPr>
            <a:spLocks noGrp="1"/>
          </p:cNvSpPr>
          <p:nvPr>
            <p:ph sz="half" idx="2"/>
          </p:nvPr>
        </p:nvSpPr>
        <p:spPr>
          <a:xfrm>
            <a:off x="4357686" y="214290"/>
            <a:ext cx="4643470" cy="650085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l"/>
            </a:pPr>
            <a:r>
              <a:rPr lang="en-US" altLang="ko-KR" sz="1800" dirty="0" smtClean="0"/>
              <a:t>Suffolk</a:t>
            </a:r>
            <a:r>
              <a:rPr lang="ko-KR" altLang="en-US" sz="1800" dirty="0" smtClean="0"/>
              <a:t>는 크지만 견인에 용이</a:t>
            </a:r>
            <a:endParaRPr lang="en-US" altLang="ko-KR" sz="1800" dirty="0" smtClean="0"/>
          </a:p>
          <a:p>
            <a:pPr>
              <a:buFont typeface="Wingdings" pitchFamily="2" charset="2"/>
              <a:buChar char="l"/>
            </a:pPr>
            <a:endParaRPr lang="en-US" altLang="ko-KR" sz="1800" dirty="0" smtClean="0"/>
          </a:p>
          <a:p>
            <a:pPr>
              <a:buFont typeface="Wingdings" pitchFamily="2" charset="2"/>
              <a:buChar char="l"/>
            </a:pPr>
            <a:r>
              <a:rPr lang="ko-KR" altLang="en-US" sz="1800" dirty="0" err="1" smtClean="0"/>
              <a:t>전완과</a:t>
            </a:r>
            <a:r>
              <a:rPr lang="ko-KR" altLang="en-US" sz="1800" dirty="0" smtClean="0"/>
              <a:t> 대퇴부는 짧고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강한 근육</a:t>
            </a:r>
            <a:endParaRPr lang="en-US" altLang="ko-KR" sz="1800" dirty="0" smtClean="0"/>
          </a:p>
          <a:p>
            <a:pPr>
              <a:buFont typeface="Wingdings" pitchFamily="2" charset="2"/>
              <a:buChar char="l"/>
            </a:pPr>
            <a:endParaRPr lang="en-US" altLang="ko-KR" sz="1800" dirty="0" smtClean="0"/>
          </a:p>
          <a:p>
            <a:pPr>
              <a:buFont typeface="Wingdings" pitchFamily="2" charset="2"/>
              <a:buChar char="l"/>
            </a:pPr>
            <a:r>
              <a:rPr lang="ko-KR" altLang="en-US" sz="1800" dirty="0" smtClean="0"/>
              <a:t>발굽은 둥글고 크며 허리는 짧고 튼튼하다</a:t>
            </a:r>
            <a:r>
              <a:rPr lang="en-US" altLang="ko-KR" sz="1800" dirty="0" smtClean="0"/>
              <a:t>.</a:t>
            </a:r>
          </a:p>
          <a:p>
            <a:pPr>
              <a:buFont typeface="Wingdings" pitchFamily="2" charset="2"/>
              <a:buChar char="l"/>
            </a:pPr>
            <a:endParaRPr lang="en-US" altLang="ko-KR" sz="1800" dirty="0" smtClean="0"/>
          </a:p>
          <a:p>
            <a:pPr>
              <a:buFont typeface="Wingdings" pitchFamily="2" charset="2"/>
              <a:buChar char="l"/>
            </a:pPr>
            <a:r>
              <a:rPr lang="ko-KR" altLang="en-US" sz="1800" dirty="0" err="1" smtClean="0"/>
              <a:t>후구는</a:t>
            </a:r>
            <a:r>
              <a:rPr lang="ko-KR" altLang="en-US" sz="1800" dirty="0" smtClean="0"/>
              <a:t> 길지만 만국이 부드러우며 다른 개체보다 조금 높은 편이다</a:t>
            </a:r>
            <a:r>
              <a:rPr lang="en-US" altLang="ko-KR" sz="1800" dirty="0" smtClean="0"/>
              <a:t>.</a:t>
            </a:r>
          </a:p>
          <a:p>
            <a:pPr>
              <a:buFont typeface="Wingdings" pitchFamily="2" charset="2"/>
              <a:buChar char="l"/>
            </a:pPr>
            <a:endParaRPr lang="en-US" altLang="ko-KR" sz="1800" dirty="0" smtClean="0"/>
          </a:p>
          <a:p>
            <a:pPr>
              <a:buFont typeface="Wingdings" pitchFamily="2" charset="2"/>
              <a:buChar char="l"/>
            </a:pPr>
            <a:r>
              <a:rPr lang="ko-KR" altLang="en-US" sz="1800" dirty="0" smtClean="0"/>
              <a:t>평균 키는 </a:t>
            </a:r>
            <a:r>
              <a:rPr lang="en-US" altLang="ko-KR" sz="1800" dirty="0" smtClean="0"/>
              <a:t>165.6cm </a:t>
            </a:r>
            <a:r>
              <a:rPr lang="ko-KR" altLang="en-US" sz="1800" dirty="0" smtClean="0"/>
              <a:t>정도이며 수말의 경우 </a:t>
            </a:r>
            <a:r>
              <a:rPr lang="en-US" altLang="ko-KR" sz="1800" dirty="0" smtClean="0"/>
              <a:t>172.7cm </a:t>
            </a:r>
            <a:r>
              <a:rPr lang="ko-KR" altLang="en-US" sz="1800" dirty="0" smtClean="0"/>
              <a:t>이상인 경우도 있다</a:t>
            </a:r>
            <a:r>
              <a:rPr lang="en-US" altLang="ko-KR" sz="1800" dirty="0" smtClean="0"/>
              <a:t>.</a:t>
            </a:r>
          </a:p>
          <a:p>
            <a:pPr>
              <a:buFont typeface="Wingdings" pitchFamily="2" charset="2"/>
              <a:buChar char="l"/>
            </a:pPr>
            <a:endParaRPr lang="en-US" altLang="ko-KR" sz="1800" dirty="0" smtClean="0"/>
          </a:p>
          <a:p>
            <a:pPr>
              <a:buFont typeface="Wingdings" pitchFamily="2" charset="2"/>
              <a:buChar char="l"/>
            </a:pPr>
            <a:r>
              <a:rPr lang="ko-KR" altLang="en-US" sz="1800" dirty="0" smtClean="0"/>
              <a:t>이 품종은 유난히 작고 통통하며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목과 다리 등이 굵고 짧다</a:t>
            </a:r>
            <a:r>
              <a:rPr lang="en-US" altLang="ko-KR" sz="1800" dirty="0" smtClean="0"/>
              <a:t>.</a:t>
            </a:r>
          </a:p>
          <a:p>
            <a:pPr>
              <a:buFont typeface="Wingdings" pitchFamily="2" charset="2"/>
              <a:buChar char="l"/>
            </a:pPr>
            <a:endParaRPr lang="en-US" altLang="ko-KR" sz="1800" dirty="0" smtClean="0"/>
          </a:p>
          <a:p>
            <a:pPr>
              <a:buFont typeface="Wingdings" pitchFamily="2" charset="2"/>
              <a:buChar char="l"/>
            </a:pPr>
            <a:r>
              <a:rPr lang="ko-KR" altLang="en-US" sz="1800" dirty="0" err="1" smtClean="0"/>
              <a:t>털빛깔은</a:t>
            </a:r>
            <a:r>
              <a:rPr lang="ko-KR" altLang="en-US" sz="1800" dirty="0" smtClean="0"/>
              <a:t> 모두 밤색을 띤다</a:t>
            </a:r>
            <a:r>
              <a:rPr lang="en-US" altLang="ko-KR" sz="1800" dirty="0" smtClean="0"/>
              <a:t>.</a:t>
            </a:r>
          </a:p>
          <a:p>
            <a:pPr>
              <a:buFont typeface="Wingdings" pitchFamily="2" charset="2"/>
              <a:buChar char="l"/>
            </a:pPr>
            <a:endParaRPr lang="en-US" altLang="ko-KR" sz="1800" dirty="0" smtClean="0"/>
          </a:p>
          <a:p>
            <a:pPr>
              <a:buFont typeface="Wingdings" pitchFamily="2" charset="2"/>
              <a:buChar char="l"/>
            </a:pPr>
            <a:r>
              <a:rPr lang="ko-KR" altLang="en-US" sz="1800" dirty="0" smtClean="0"/>
              <a:t>어깨높이는 </a:t>
            </a:r>
            <a:r>
              <a:rPr lang="en-US" altLang="ko-KR" sz="1800" dirty="0" smtClean="0"/>
              <a:t>157~168㎝, </a:t>
            </a:r>
            <a:r>
              <a:rPr lang="ko-KR" altLang="en-US" sz="1800" dirty="0" smtClean="0"/>
              <a:t>몸무게는 </a:t>
            </a:r>
            <a:r>
              <a:rPr lang="en-US" altLang="ko-KR" sz="1800" dirty="0" smtClean="0"/>
              <a:t>725~900㎏</a:t>
            </a:r>
            <a:r>
              <a:rPr lang="ko-KR" altLang="en-US" sz="1800" dirty="0" smtClean="0"/>
              <a:t>이다</a:t>
            </a:r>
            <a:endParaRPr lang="en-US" altLang="ko-KR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특징</a:t>
            </a:r>
            <a:endParaRPr lang="ko-KR" altLang="en-US" dirty="0"/>
          </a:p>
        </p:txBody>
      </p:sp>
      <p:pic>
        <p:nvPicPr>
          <p:cNvPr id="5" name="내용 개체 틀 4" descr="suffolk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1785926"/>
            <a:ext cx="3286148" cy="4071965"/>
          </a:xfrm>
        </p:spPr>
      </p:pic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929058" y="1428736"/>
            <a:ext cx="4643470" cy="521497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l"/>
            </a:pPr>
            <a:r>
              <a:rPr lang="ko-KR" altLang="en-US" dirty="0" smtClean="0"/>
              <a:t>근대의 </a:t>
            </a:r>
            <a:r>
              <a:rPr lang="ko-KR" altLang="en-US" dirty="0" err="1" smtClean="0"/>
              <a:t>견인용마로</a:t>
            </a:r>
            <a:r>
              <a:rPr lang="ko-KR" altLang="en-US" dirty="0" smtClean="0"/>
              <a:t> 제일 유명한 </a:t>
            </a:r>
            <a:r>
              <a:rPr lang="en-US" altLang="ko-KR" dirty="0" smtClean="0"/>
              <a:t>Suffolk</a:t>
            </a:r>
            <a:r>
              <a:rPr lang="ko-KR" altLang="en-US" dirty="0" smtClean="0"/>
              <a:t>종은 중세기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err="1" smtClean="0"/>
              <a:t>전쟁용마까지</a:t>
            </a:r>
            <a:r>
              <a:rPr lang="ko-KR" altLang="en-US" dirty="0" smtClean="0"/>
              <a:t> 됨</a:t>
            </a:r>
            <a:r>
              <a:rPr lang="en-US" altLang="ko-KR" dirty="0" smtClean="0"/>
              <a:t>.</a:t>
            </a:r>
          </a:p>
          <a:p>
            <a:pPr>
              <a:buFont typeface="Wingdings" pitchFamily="2" charset="2"/>
              <a:buChar char="l"/>
            </a:pPr>
            <a:endParaRPr lang="en-US" altLang="ko-KR" dirty="0" smtClean="0"/>
          </a:p>
          <a:p>
            <a:pPr>
              <a:buFont typeface="Wingdings" pitchFamily="2" charset="2"/>
              <a:buChar char="l"/>
            </a:pPr>
            <a:r>
              <a:rPr lang="ko-KR" altLang="en-US" dirty="0" smtClean="0"/>
              <a:t>전쟁이 끝난 후엔 영국 동부의 농부들에 의해 </a:t>
            </a:r>
            <a:r>
              <a:rPr lang="en-US" altLang="ko-KR" dirty="0" smtClean="0"/>
              <a:t>Suffolk</a:t>
            </a:r>
            <a:br>
              <a:rPr lang="en-US" altLang="ko-KR" dirty="0" smtClean="0"/>
            </a:br>
            <a:r>
              <a:rPr lang="en-US" altLang="ko-KR" dirty="0" smtClean="0"/>
              <a:t>Punch</a:t>
            </a:r>
            <a:r>
              <a:rPr lang="ko-KR" altLang="en-US" dirty="0" smtClean="0"/>
              <a:t>가 개발되었다</a:t>
            </a:r>
            <a:r>
              <a:rPr lang="en-US" altLang="ko-KR" dirty="0" smtClean="0"/>
              <a:t>.</a:t>
            </a:r>
          </a:p>
          <a:p>
            <a:pPr>
              <a:buFont typeface="Wingdings" pitchFamily="2" charset="2"/>
              <a:buChar char="l"/>
            </a:pPr>
            <a:endParaRPr lang="en-US" altLang="ko-KR" dirty="0" smtClean="0"/>
          </a:p>
          <a:p>
            <a:pPr>
              <a:buFont typeface="Wingdings" pitchFamily="2" charset="2"/>
              <a:buChar char="l"/>
            </a:pPr>
            <a:r>
              <a:rPr lang="ko-KR" altLang="en-US" dirty="0" smtClean="0"/>
              <a:t>경작용으로만 활용하고 잘 팔지 않았기 때문에 순수한 혈통이 유지될 수 밖에 없었다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pPr>
              <a:buFont typeface="Wingdings" pitchFamily="2" charset="2"/>
              <a:buChar char="l"/>
            </a:pPr>
            <a:endParaRPr lang="en-US" altLang="ko-KR" dirty="0" smtClean="0"/>
          </a:p>
          <a:p>
            <a:pPr>
              <a:buFont typeface="Wingdings" pitchFamily="2" charset="2"/>
              <a:buChar char="l"/>
            </a:pPr>
            <a:r>
              <a:rPr lang="ko-KR" altLang="en-US" dirty="0" smtClean="0"/>
              <a:t>용도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중종마</a:t>
            </a:r>
            <a:r>
              <a:rPr lang="en-US" altLang="ko-KR" dirty="0" smtClean="0"/>
              <a:t>(</a:t>
            </a:r>
            <a:r>
              <a:rPr lang="ko-KR" altLang="en-US" b="1" dirty="0" err="1" smtClean="0"/>
              <a:t>重種馬</a:t>
            </a:r>
            <a:r>
              <a:rPr lang="en-US" altLang="ko-KR" b="1" dirty="0" smtClean="0"/>
              <a:t>)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Suffolk </a:t>
            </a:r>
            <a:r>
              <a:rPr lang="ko-KR" altLang="en-US" dirty="0" smtClean="0"/>
              <a:t>사진</a:t>
            </a:r>
            <a:endParaRPr lang="ko-KR" altLang="en-US" dirty="0"/>
          </a:p>
        </p:txBody>
      </p:sp>
      <p:pic>
        <p:nvPicPr>
          <p:cNvPr id="5" name="내용 개체 틀 4" descr="Suffolk_horses_ploughing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1571612"/>
            <a:ext cx="3571900" cy="4500594"/>
          </a:xfrm>
        </p:spPr>
      </p:pic>
      <p:pic>
        <p:nvPicPr>
          <p:cNvPr id="6" name="내용 개체 틀 5" descr="Suffolk_Plow_Team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572000" y="1571612"/>
            <a:ext cx="3571900" cy="450059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텍스트 개체 틀 5"/>
          <p:cNvSpPr>
            <a:spLocks noGrp="1"/>
          </p:cNvSpPr>
          <p:nvPr>
            <p:ph type="body" idx="1"/>
          </p:nvPr>
        </p:nvSpPr>
        <p:spPr>
          <a:xfrm>
            <a:off x="1214414" y="5486400"/>
            <a:ext cx="6572296" cy="838200"/>
          </a:xfrm>
          <a:solidFill>
            <a:schemeClr val="bg2"/>
          </a:solidFill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ko-KR" altLang="en-US" sz="5400" dirty="0" smtClean="0"/>
              <a:t>감 사 합 </a:t>
            </a:r>
            <a:r>
              <a:rPr lang="ko-KR" altLang="en-US" sz="5400" dirty="0" err="1" smtClean="0"/>
              <a:t>니</a:t>
            </a:r>
            <a:r>
              <a:rPr lang="ko-KR" altLang="en-US" sz="5400" dirty="0" smtClean="0"/>
              <a:t> 다</a:t>
            </a:r>
            <a:endParaRPr lang="ko-KR" altLang="en-US" sz="5400" dirty="0"/>
          </a:p>
        </p:txBody>
      </p:sp>
      <p:sp>
        <p:nvSpPr>
          <p:cNvPr id="8" name="텍스트 개체 틀 7"/>
          <p:cNvSpPr>
            <a:spLocks noGrp="1"/>
          </p:cNvSpPr>
          <p:nvPr>
            <p:ph type="body" sz="half" idx="3"/>
          </p:nvPr>
        </p:nvSpPr>
        <p:spPr>
          <a:xfrm>
            <a:off x="8286776" y="5486400"/>
            <a:ext cx="400024" cy="838200"/>
          </a:xfrm>
        </p:spPr>
        <p:txBody>
          <a:bodyPr/>
          <a:lstStyle/>
          <a:p>
            <a:endParaRPr lang="ko-KR" altLang="en-US" dirty="0"/>
          </a:p>
        </p:txBody>
      </p:sp>
      <p:pic>
        <p:nvPicPr>
          <p:cNvPr id="10" name="내용 개체 틀 9" descr="Suffolk_Punch_Head2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2143108" y="1571612"/>
            <a:ext cx="4643470" cy="3714776"/>
          </a:xfrm>
        </p:spPr>
      </p:pic>
      <p:sp>
        <p:nvSpPr>
          <p:cNvPr id="9" name="내용 개체 틀 8"/>
          <p:cNvSpPr>
            <a:spLocks noGrp="1"/>
          </p:cNvSpPr>
          <p:nvPr>
            <p:ph sz="quarter" idx="4"/>
          </p:nvPr>
        </p:nvSpPr>
        <p:spPr>
          <a:xfrm flipH="1">
            <a:off x="8686800" y="1516912"/>
            <a:ext cx="45719" cy="3941763"/>
          </a:xfrm>
        </p:spPr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테크닉">
  <a:themeElements>
    <a:clrScheme name="테크닉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테크닉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테크닉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86</TotalTime>
  <Words>172</Words>
  <Application>Microsoft Office PowerPoint</Application>
  <PresentationFormat>화면 슬라이드 쇼(4:3)</PresentationFormat>
  <Paragraphs>52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테크닉</vt:lpstr>
      <vt:lpstr>   Suffolk  punch</vt:lpstr>
      <vt:lpstr>유래 </vt:lpstr>
      <vt:lpstr>외형</vt:lpstr>
      <vt:lpstr>특징</vt:lpstr>
      <vt:lpstr>Suffolk 사진</vt:lpstr>
      <vt:lpstr>슬라이드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Suffork </dc:title>
  <dc:creator>SP2.Home Edition</dc:creator>
  <cp:lastModifiedBy>SP2.Home Edition</cp:lastModifiedBy>
  <cp:revision>13</cp:revision>
  <dcterms:created xsi:type="dcterms:W3CDTF">2009-11-24T12:30:37Z</dcterms:created>
  <dcterms:modified xsi:type="dcterms:W3CDTF">2009-11-24T13:58:58Z</dcterms:modified>
</cp:coreProperties>
</file>