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93D73-FDC6-4713-9494-316F4BC7671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24FF2-86C6-4BD5-B0E7-24B6321E4C6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735D1-A6D4-4AF6-869F-68D50F26C7E6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386DA-3F1E-46E8-B121-90410CE3B8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714489"/>
            <a:ext cx="7772400" cy="1428759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ko-KR" altLang="en-US" sz="8800" dirty="0" smtClean="0"/>
              <a:t>마루목장</a:t>
            </a:r>
            <a:endParaRPr lang="ko-KR" altLang="en-US" sz="8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20437047</a:t>
            </a:r>
          </a:p>
          <a:p>
            <a:r>
              <a:rPr lang="ko-KR" altLang="en-US" dirty="0" smtClean="0"/>
              <a:t>장윤</a:t>
            </a:r>
            <a:r>
              <a:rPr lang="ko-KR" altLang="en-US" dirty="0"/>
              <a:t>정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한우를 비육하는 목장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숫소평균가격</a:t>
            </a:r>
            <a:r>
              <a:rPr lang="en-US" altLang="ko-KR" dirty="0" smtClean="0"/>
              <a:t>:230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평수</a:t>
            </a:r>
            <a:r>
              <a:rPr lang="en-US" altLang="ko-KR" dirty="0" smtClean="0"/>
              <a:t>: 2000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r>
              <a:rPr lang="ko-KR" altLang="en-US" dirty="0" smtClean="0"/>
              <a:t>위치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강원도 고성군 </a:t>
            </a:r>
            <a:r>
              <a:rPr lang="ko-KR" altLang="en-US" dirty="0" err="1" smtClean="0"/>
              <a:t>토성면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아야진리</a:t>
            </a:r>
            <a:endParaRPr lang="en-US" altLang="ko-KR" dirty="0" smtClean="0"/>
          </a:p>
          <a:p>
            <a:r>
              <a:rPr lang="ko-KR" altLang="en-US" dirty="0" smtClean="0"/>
              <a:t>구입가</a:t>
            </a:r>
            <a:r>
              <a:rPr lang="en-US" altLang="ko-KR" dirty="0" smtClean="0"/>
              <a:t>: 20,000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(</a:t>
            </a:r>
            <a:r>
              <a:rPr lang="ko-KR" altLang="en-US" dirty="0" smtClean="0"/>
              <a:t>평당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축사배치도</a:t>
            </a:r>
            <a:endParaRPr lang="ko-KR" altLang="en-US" dirty="0"/>
          </a:p>
        </p:txBody>
      </p:sp>
      <p:pic>
        <p:nvPicPr>
          <p:cNvPr id="9" name="그림 8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4214818"/>
            <a:ext cx="4191363" cy="14837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86512" y="5715016"/>
            <a:ext cx="135732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&lt;</a:t>
            </a: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축사</a:t>
            </a:r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&gt;</a:t>
            </a:r>
            <a:endParaRPr lang="ko-KR" altLang="en-US" sz="2800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1" name="그림 10" descr="그림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1643050"/>
            <a:ext cx="6286544" cy="184693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43042" y="19288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사료창</a:t>
            </a:r>
            <a:r>
              <a:rPr lang="ko-KR" altLang="en-US"/>
              <a:t>고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314324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건초사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29388" y="307181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퇴비</a:t>
            </a:r>
            <a:r>
              <a:rPr lang="ko-KR" altLang="en-US" dirty="0" err="1"/>
              <a:t>사</a:t>
            </a:r>
            <a:endParaRPr lang="ko-KR" altLang="en-US" dirty="0"/>
          </a:p>
        </p:txBody>
      </p:sp>
      <p:pic>
        <p:nvPicPr>
          <p:cNvPr id="1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00034" y="4143380"/>
            <a:ext cx="24479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2071670" y="55721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우리집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단독주택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50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(</a:t>
            </a:r>
            <a:r>
              <a:rPr lang="ko-KR" altLang="en-US" dirty="0" smtClean="0"/>
              <a:t>평당 </a:t>
            </a:r>
            <a:r>
              <a:rPr lang="en-US" altLang="ko-KR" dirty="0" smtClean="0"/>
              <a:t>250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)=1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2</a:t>
            </a:r>
            <a:r>
              <a:rPr lang="ko-KR" altLang="en-US" dirty="0" smtClean="0"/>
              <a:t>천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백만원</a:t>
            </a:r>
            <a:endParaRPr lang="ko-KR" altLang="en-US" dirty="0"/>
          </a:p>
        </p:txBody>
      </p:sp>
      <p:pic>
        <p:nvPicPr>
          <p:cNvPr id="4" name="그림 3" descr="wl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1928802"/>
            <a:ext cx="4438673" cy="25955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소한마리당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출하때까지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사료비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en-US" altLang="ko-KR" dirty="0"/>
              <a:t> </a:t>
            </a:r>
            <a:r>
              <a:rPr lang="en-US" altLang="ko-KR" dirty="0" smtClean="0"/>
              <a:t>                          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300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부정기적 작업비용</a:t>
            </a:r>
            <a:r>
              <a:rPr lang="en-US" altLang="ko-KR" dirty="0" smtClean="0"/>
              <a:t>(</a:t>
            </a:r>
            <a:r>
              <a:rPr lang="ko-KR" altLang="en-US" dirty="0" smtClean="0"/>
              <a:t>주사</a:t>
            </a:r>
            <a:r>
              <a:rPr lang="en-US" altLang="ko-KR" dirty="0" smtClean="0"/>
              <a:t>,</a:t>
            </a:r>
            <a:r>
              <a:rPr lang="ko-KR" altLang="en-US" dirty="0" smtClean="0"/>
              <a:t>수의사비등</a:t>
            </a:r>
            <a:r>
              <a:rPr lang="en-US" altLang="ko-KR" dirty="0" smtClean="0"/>
              <a:t>):100</a:t>
            </a:r>
            <a:r>
              <a:rPr lang="ko-KR" altLang="en-US" dirty="0" smtClean="0"/>
              <a:t>만원을 넘지 않는다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smtClean="0"/>
              <a:t>두당 </a:t>
            </a:r>
            <a:r>
              <a:rPr lang="ko-KR" altLang="en-US" dirty="0" err="1" smtClean="0"/>
              <a:t>지출비</a:t>
            </a:r>
            <a:r>
              <a:rPr lang="ko-KR" altLang="en-US" dirty="0" smtClean="0"/>
              <a:t> </a:t>
            </a:r>
            <a:r>
              <a:rPr lang="en-US" altLang="ko-KR" dirty="0" smtClean="0"/>
              <a:t>400</a:t>
            </a:r>
            <a:r>
              <a:rPr lang="ko-KR" altLang="en-US" dirty="0" smtClean="0"/>
              <a:t>만원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제목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축사한마리당</a:t>
            </a:r>
            <a:r>
              <a:rPr lang="ko-KR" altLang="en-US" dirty="0" smtClean="0"/>
              <a:t> 필요면적</a:t>
            </a:r>
            <a:r>
              <a:rPr lang="en-US" altLang="ko-KR" dirty="0" smtClean="0"/>
              <a:t>: 8.2</a:t>
            </a:r>
            <a:r>
              <a:rPr lang="en-US" altLang="ko-KR" dirty="0" smtClean="0"/>
              <a:t>m2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약</a:t>
            </a:r>
            <a:r>
              <a:rPr lang="en-US" altLang="ko-KR" dirty="0" smtClean="0"/>
              <a:t>600</a:t>
            </a:r>
            <a:r>
              <a:rPr lang="ko-KR" altLang="en-US" dirty="0" smtClean="0"/>
              <a:t>평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건물은 평당 </a:t>
            </a:r>
            <a:r>
              <a:rPr lang="en-US" altLang="ko-KR" dirty="0" smtClean="0"/>
              <a:t>30</a:t>
            </a:r>
            <a:r>
              <a:rPr lang="ko-KR" altLang="en-US" dirty="0" err="1" smtClean="0"/>
              <a:t>만원정도로</a:t>
            </a:r>
            <a:r>
              <a:rPr lang="ko-KR" altLang="en-US" dirty="0" smtClean="0"/>
              <a:t> 짓는다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가축수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밑소</a:t>
            </a:r>
            <a:r>
              <a:rPr lang="en-US" altLang="ko-KR" dirty="0" smtClean="0"/>
              <a:t>:70</a:t>
            </a:r>
            <a:r>
              <a:rPr lang="ko-KR" altLang="en-US" dirty="0" smtClean="0"/>
              <a:t>마리 </a:t>
            </a:r>
            <a:r>
              <a:rPr lang="en-US" altLang="ko-KR" dirty="0" smtClean="0"/>
              <a:t>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6</a:t>
            </a:r>
            <a:r>
              <a:rPr lang="ko-KR" altLang="en-US" dirty="0" smtClean="0"/>
              <a:t>천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백만원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부대시설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사료창고 </a:t>
            </a:r>
            <a:r>
              <a:rPr lang="en-US" altLang="ko-KR" dirty="0" smtClean="0"/>
              <a:t>20</a:t>
            </a:r>
            <a:r>
              <a:rPr lang="ko-KR" altLang="en-US" dirty="0" smtClean="0"/>
              <a:t>평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건초사</a:t>
            </a:r>
            <a:r>
              <a:rPr lang="en-US" altLang="ko-KR" dirty="0"/>
              <a:t>4</a:t>
            </a:r>
            <a:r>
              <a:rPr lang="en-US" altLang="ko-KR" dirty="0" smtClean="0"/>
              <a:t>0</a:t>
            </a:r>
            <a:r>
              <a:rPr lang="ko-KR" altLang="en-US" dirty="0" smtClean="0"/>
              <a:t>평</a:t>
            </a:r>
            <a:r>
              <a:rPr lang="en-US" altLang="ko-KR" dirty="0"/>
              <a:t>+</a:t>
            </a:r>
            <a:r>
              <a:rPr lang="ko-KR" altLang="en-US" dirty="0" err="1" smtClean="0"/>
              <a:t>퇴비사</a:t>
            </a:r>
            <a:r>
              <a:rPr lang="en-US" altLang="ko-KR" dirty="0"/>
              <a:t>6</a:t>
            </a:r>
            <a:r>
              <a:rPr lang="en-US" altLang="ko-KR" dirty="0" smtClean="0"/>
              <a:t>0</a:t>
            </a:r>
            <a:r>
              <a:rPr lang="ko-KR" altLang="en-US" dirty="0" smtClean="0"/>
              <a:t>평</a:t>
            </a:r>
            <a:r>
              <a:rPr lang="en-US" altLang="ko-KR" dirty="0" smtClean="0"/>
              <a:t>120</a:t>
            </a:r>
            <a:r>
              <a:rPr lang="ko-KR" altLang="en-US" dirty="0" smtClean="0"/>
              <a:t>평</a:t>
            </a:r>
            <a:r>
              <a:rPr lang="en-US" altLang="ko-KR" dirty="0" smtClean="0"/>
              <a:t>(</a:t>
            </a:r>
            <a:r>
              <a:rPr lang="ko-KR" altLang="en-US" dirty="0" smtClean="0"/>
              <a:t>평당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) =2400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기계값</a:t>
            </a:r>
            <a:r>
              <a:rPr lang="ko-KR" altLang="en-US" dirty="0" smtClean="0"/>
              <a:t> </a:t>
            </a:r>
            <a:r>
              <a:rPr lang="en-US" altLang="ko-KR" dirty="0" smtClean="0"/>
              <a:t>: 4000</a:t>
            </a:r>
            <a:r>
              <a:rPr lang="ko-KR" altLang="en-US" dirty="0" smtClean="0"/>
              <a:t>만원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토지</a:t>
            </a:r>
            <a:r>
              <a:rPr lang="en-US" altLang="ko-KR" dirty="0" smtClean="0"/>
              <a:t>+</a:t>
            </a:r>
            <a:r>
              <a:rPr lang="ko-KR" altLang="en-US" dirty="0" smtClean="0"/>
              <a:t>단독주택</a:t>
            </a:r>
            <a:r>
              <a:rPr lang="en-US" altLang="ko-KR" dirty="0" smtClean="0"/>
              <a:t>+</a:t>
            </a:r>
            <a:r>
              <a:rPr lang="ko-KR" altLang="en-US" dirty="0" smtClean="0"/>
              <a:t>축사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밑소</a:t>
            </a:r>
            <a:r>
              <a:rPr lang="en-US" altLang="ko-KR" dirty="0" smtClean="0"/>
              <a:t>+</a:t>
            </a:r>
            <a:r>
              <a:rPr lang="ko-KR" altLang="en-US" dirty="0" smtClean="0"/>
              <a:t>사료값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퇴비사</a:t>
            </a:r>
            <a:r>
              <a:rPr lang="en-US" altLang="ko-KR" dirty="0" smtClean="0"/>
              <a:t>+(</a:t>
            </a:r>
            <a:r>
              <a:rPr lang="ko-KR" altLang="en-US" dirty="0" smtClean="0"/>
              <a:t>사료창고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건초사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퇴비사</a:t>
            </a:r>
            <a:r>
              <a:rPr lang="en-US" altLang="ko-KR" dirty="0" smtClean="0"/>
              <a:t>)+</a:t>
            </a:r>
            <a:r>
              <a:rPr lang="ko-KR" altLang="en-US" dirty="0" err="1" smtClean="0"/>
              <a:t>기계값</a:t>
            </a:r>
            <a:r>
              <a:rPr lang="en-US" altLang="ko-KR" dirty="0"/>
              <a:t>=</a:t>
            </a:r>
            <a:r>
              <a:rPr lang="ko-KR" altLang="en-US" dirty="0" smtClean="0"/>
              <a:t>     </a:t>
            </a:r>
            <a:r>
              <a:rPr lang="en-US" altLang="ko-KR" dirty="0" smtClean="0"/>
              <a:t>2</a:t>
            </a:r>
            <a:r>
              <a:rPr lang="ko-KR" altLang="en-US" dirty="0" smtClean="0"/>
              <a:t>억</a:t>
            </a:r>
            <a:r>
              <a:rPr lang="en-US" altLang="ko-KR" dirty="0" smtClean="0"/>
              <a:t>+1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2</a:t>
            </a:r>
            <a:r>
              <a:rPr lang="ko-KR" altLang="en-US" dirty="0" smtClean="0"/>
              <a:t>천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백만원</a:t>
            </a:r>
            <a:r>
              <a:rPr lang="en-US" altLang="ko-KR" dirty="0" smtClean="0"/>
              <a:t>+1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8</a:t>
            </a:r>
            <a:r>
              <a:rPr lang="ko-KR" altLang="en-US" dirty="0" err="1" smtClean="0"/>
              <a:t>천만원</a:t>
            </a:r>
            <a:r>
              <a:rPr lang="en-US" altLang="ko-KR" dirty="0" smtClean="0"/>
              <a:t>+1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6</a:t>
            </a:r>
            <a:r>
              <a:rPr lang="ko-KR" altLang="en-US" dirty="0" smtClean="0"/>
              <a:t>천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백만원</a:t>
            </a:r>
            <a:r>
              <a:rPr lang="en-US" altLang="ko-KR" dirty="0" smtClean="0"/>
              <a:t>+2</a:t>
            </a:r>
            <a:r>
              <a:rPr lang="ko-KR" altLang="en-US" dirty="0" smtClean="0"/>
              <a:t>억</a:t>
            </a:r>
            <a:r>
              <a:rPr lang="en-US" altLang="ko-KR" dirty="0" smtClean="0"/>
              <a:t>8</a:t>
            </a:r>
            <a:r>
              <a:rPr lang="ko-KR" altLang="en-US" dirty="0" err="1" smtClean="0"/>
              <a:t>천만원</a:t>
            </a:r>
            <a:r>
              <a:rPr lang="en-US" altLang="ko-KR" dirty="0" smtClean="0"/>
              <a:t>+2</a:t>
            </a:r>
            <a:r>
              <a:rPr lang="ko-KR" altLang="en-US" dirty="0" smtClean="0"/>
              <a:t>천</a:t>
            </a:r>
            <a:r>
              <a:rPr lang="en-US" altLang="ko-KR" dirty="0" smtClean="0"/>
              <a:t>4</a:t>
            </a:r>
            <a:r>
              <a:rPr lang="ko-KR" altLang="en-US" dirty="0" err="1" smtClean="0"/>
              <a:t>백만원</a:t>
            </a:r>
            <a:r>
              <a:rPr lang="en-US" altLang="ko-KR" dirty="0" smtClean="0"/>
              <a:t>+4</a:t>
            </a:r>
            <a:r>
              <a:rPr lang="ko-KR" altLang="en-US" dirty="0" err="1" smtClean="0"/>
              <a:t>천만원</a:t>
            </a:r>
            <a:r>
              <a:rPr lang="en-US" altLang="ko-KR" dirty="0" smtClean="0"/>
              <a:t>=10</a:t>
            </a:r>
            <a:r>
              <a:rPr lang="ko-KR" altLang="en-US" dirty="0" smtClean="0"/>
              <a:t>억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천만원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190</Words>
  <Application>Microsoft Office PowerPoint</Application>
  <PresentationFormat>화면 슬라이드 쇼(4:3)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마루목장</vt:lpstr>
      <vt:lpstr>슬라이드 2</vt:lpstr>
      <vt:lpstr>축사배치도</vt:lpstr>
      <vt:lpstr>슬라이드 4</vt:lpstr>
      <vt:lpstr>슬라이드 5</vt:lpstr>
      <vt:lpstr>슬라이드 6</vt:lpstr>
      <vt:lpstr>부대시설</vt:lpstr>
      <vt:lpstr>슬라이드 8</vt:lpstr>
      <vt:lpstr>감사합니다.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마루목장</dc:title>
  <dc:creator>User</dc:creator>
  <cp:lastModifiedBy>User</cp:lastModifiedBy>
  <cp:revision>13</cp:revision>
  <dcterms:created xsi:type="dcterms:W3CDTF">2009-05-06T12:43:37Z</dcterms:created>
  <dcterms:modified xsi:type="dcterms:W3CDTF">2009-05-06T14:51:27Z</dcterms:modified>
</cp:coreProperties>
</file>