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image" Target="../media/image6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95431-136C-461C-8312-F2F3B111A350}" type="datetimeFigureOut">
              <a:rPr lang="ko-KR" altLang="en-US" smtClean="0"/>
              <a:t>2010-06-11</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E0D2B-09EB-46DB-8A99-738CAB1A431E}" type="slidenum">
              <a:rPr lang="ko-KR" altLang="en-US" smtClean="0"/>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2CDD5322-13F6-42C6-BE27-EC54681448D2}" type="slidenum">
              <a:rPr lang="en-US" altLang="ko-KR" smtClean="0"/>
              <a:pPr/>
              <a:t>30</a:t>
            </a:fld>
            <a:endParaRPr lang="en-US" altLang="ko-KR" smtClean="0"/>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7A5C256A-34D2-46B2-AD3E-C505B86CAB8A}" type="slidenum">
              <a:rPr lang="en-US" altLang="ko-KR" smtClean="0"/>
              <a:pPr/>
              <a:t>39</a:t>
            </a:fld>
            <a:endParaRPr lang="en-US" altLang="ko-KR" smtClean="0"/>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AFE2B6ED-2AD0-4508-8AB7-3D0A90F370A1}" type="slidenum">
              <a:rPr lang="en-US" altLang="ko-KR" smtClean="0"/>
              <a:pPr/>
              <a:t>41</a:t>
            </a:fld>
            <a:endParaRPr lang="en-US" altLang="ko-KR" smtClean="0"/>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xfrm>
            <a:off x="914400" y="4349750"/>
            <a:ext cx="18308638" cy="457200"/>
          </a:xfrm>
          <a:noFill/>
          <a:ln/>
        </p:spPr>
        <p:txBody>
          <a:bodyPr/>
          <a:lstStyle/>
          <a:p>
            <a:pPr eaLnBrk="1" hangingPunct="1"/>
            <a:r>
              <a:rPr lang="en-US" altLang="ja-JP" smtClean="0">
                <a:latin typeface="Arial" charset="0"/>
              </a:rPr>
              <a:t>The oocytes are also activated by various physical and chemical stimuli instead of fertilization. Physical stimuli include electro-stimulation, pricking, thermal change, and so on. Chemical stimuli include ionophore, ethanol, external bivalent cations, and so on. Furthermore, oocytes are also activated by the inhibitors of protein and phosphorylation, and injection of bivalent cations, IP3, families of phospholipase C or sperm extracts.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15292D98-630B-4C24-A6DF-52A2735EB623}" type="slidenum">
              <a:rPr lang="en-US" altLang="ko-KR" smtClean="0"/>
              <a:pPr/>
              <a:t>42</a:t>
            </a:fld>
            <a:endParaRPr lang="en-US" altLang="ko-KR" smtClean="0"/>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xfrm>
            <a:off x="914400" y="4349750"/>
            <a:ext cx="18334038" cy="457200"/>
          </a:xfrm>
          <a:noFill/>
          <a:ln/>
        </p:spPr>
        <p:txBody>
          <a:bodyPr/>
          <a:lstStyle/>
          <a:p>
            <a:pPr eaLnBrk="1" hangingPunct="1"/>
            <a:r>
              <a:rPr lang="en-US" altLang="ja-JP" smtClean="0">
                <a:latin typeface="Arial" charset="0"/>
              </a:rPr>
              <a:t>This is a typical drawing of a grown follicular oocyte and an ovulated oocyte in mammals. The oocyte is surrounded by the structure which is called zona pellucida. Zona pellucida is a thin layer composed of a several glycoproteins. The size of the oocyte is about 80 µm in rodents and 110 to 130 µm in other most mammals. Follicular oocytes are ceased cleavage at the end of meiotic prophase, and grow with follicular size. If the fully grown oocytes receive the signal of </a:t>
            </a:r>
            <a:r>
              <a:rPr lang="en-US" altLang="ja-JP" smtClean="0">
                <a:solidFill>
                  <a:srgbClr val="000000"/>
                </a:solidFill>
                <a:latin typeface="Arial" charset="0"/>
                <a:ea typeface="MS Mincho" pitchFamily="49" charset="-128"/>
              </a:rPr>
              <a:t>luteinizing hormone </a:t>
            </a:r>
            <a:r>
              <a:rPr lang="en-US" altLang="ja-JP" smtClean="0">
                <a:latin typeface="Arial" charset="0"/>
              </a:rPr>
              <a:t>from the pituitary gland, it resume the meiosis. </a:t>
            </a:r>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3929552D-2B9F-4C34-9958-EC30B4F9A746}" type="slidenum">
              <a:rPr lang="en-US" altLang="ko-KR" smtClean="0"/>
              <a:pPr/>
              <a:t>43</a:t>
            </a:fld>
            <a:endParaRPr lang="en-US" altLang="ko-KR" smtClean="0"/>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xfrm>
            <a:off x="914400" y="4364038"/>
            <a:ext cx="18297525" cy="422275"/>
          </a:xfrm>
          <a:noFill/>
          <a:ln/>
        </p:spPr>
        <p:txBody>
          <a:bodyPr/>
          <a:lstStyle/>
          <a:p>
            <a:pPr eaLnBrk="1" hangingPunct="1">
              <a:lnSpc>
                <a:spcPct val="90000"/>
              </a:lnSpc>
              <a:spcBef>
                <a:spcPct val="0"/>
              </a:spcBef>
            </a:pPr>
            <a:r>
              <a:rPr lang="en-US" altLang="ja-JP" smtClean="0">
                <a:solidFill>
                  <a:srgbClr val="FFFFCC"/>
                </a:solidFill>
                <a:latin typeface="Arial" charset="0"/>
                <a:ea typeface="MS PGothic" pitchFamily="34" charset="-128"/>
              </a:rPr>
              <a:t>Mammalian oocytes are generally ovulated at Met II and arrest again at this stage. They are waiting for the sperm access. </a:t>
            </a:r>
            <a:r>
              <a:rPr lang="en-US" altLang="ja-JP" smtClean="0">
                <a:latin typeface="Arial" charset="0"/>
              </a:rPr>
              <a:t>Oocytes resume the second meiosis by the binding/fusion with a fertilizing spermatozoon. As the oocytes receive the signal from the spermatozoon through the binding/fusion process between them, they resume meiosis again and complete meiosis. The resumption of the second meiosis by the oocyte is called “activation”.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426E1917-A3CF-40A6-8EAF-F1C1AC9B6A3B}" type="slidenum">
              <a:rPr lang="en-US" altLang="ko-KR" smtClean="0"/>
              <a:pPr/>
              <a:t>44</a:t>
            </a:fld>
            <a:endParaRPr lang="en-US" altLang="ko-KR" smtClean="0"/>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xfrm>
            <a:off x="914400" y="4352925"/>
            <a:ext cx="18283238" cy="3021013"/>
          </a:xfrm>
          <a:noFill/>
          <a:ln/>
        </p:spPr>
        <p:txBody>
          <a:bodyPr/>
          <a:lstStyle/>
          <a:p>
            <a:pPr eaLnBrk="1" hangingPunct="1"/>
            <a:r>
              <a:rPr lang="en-US" altLang="ja-JP" smtClean="0"/>
              <a:t>This slide show the procedures of the parthenogenetic activation in the present studies. Oocyte-cumulus-granulosa-cell complexes are collected from dissected follicles. Collected oocytes were maturation-cultured for 48 h. After maturation culture, surrounding cumulus and granulosa cells were expanded and diffused by the secretion of </a:t>
            </a:r>
            <a:r>
              <a:rPr lang="en-US" altLang="ja-JP" smtClean="0">
                <a:solidFill>
                  <a:srgbClr val="000000"/>
                </a:solidFill>
                <a:latin typeface="Arial" charset="0"/>
                <a:ea typeface="MS Mincho" pitchFamily="49" charset="-128"/>
              </a:rPr>
              <a:t>glycosaminoglycans as like hyaluronic acid</a:t>
            </a:r>
            <a:r>
              <a:rPr lang="en-US" altLang="ja-JP" smtClean="0"/>
              <a:t>.  Oocytes were freed from granulosa cells and the extrusion of the first polar body were confirmed as the evidence of the oocyte maturation. Oocytes with the first PB and equally distributed cytoplasm were transferred to the field solution, and were stimulated by a single electro-stimulation at 1,500 V/cm of direct current for 100 </a:t>
            </a:r>
            <a:r>
              <a:rPr lang="en-US" altLang="ja-JP" smtClean="0">
                <a:latin typeface="Arial" charset="0"/>
              </a:rPr>
              <a:t>µ</a:t>
            </a:r>
            <a:r>
              <a:rPr lang="en-US" altLang="ja-JP" smtClean="0"/>
              <a:t>sec. After washing three to five times oocytes were put in a medium including cytochalasin B and cultured for 4 hr to duplicated their genomic components. </a:t>
            </a:r>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r>
              <a:rPr lang="en-US" altLang="ja-JP"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3CD9410-A64A-4E4A-9527-92B5A0952000}" type="datetimeFigureOut">
              <a:rPr lang="ko-KR" altLang="en-US" smtClean="0"/>
              <a:t>2010-06-11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FF0AB45-2C08-452E-9862-16E5BC7684D1}" type="slidenum">
              <a:rPr lang="ko-KR" altLang="en-US" smtClean="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3CD9410-A64A-4E4A-9527-92B5A0952000}" type="datetimeFigureOut">
              <a:rPr lang="ko-KR" altLang="en-US" smtClean="0"/>
              <a:t>2010-06-11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FF0AB45-2C08-452E-9862-16E5BC7684D1}"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3CD9410-A64A-4E4A-9527-92B5A0952000}" type="datetimeFigureOut">
              <a:rPr lang="ko-KR" altLang="en-US" smtClean="0"/>
              <a:t>2010-06-11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FF0AB45-2C08-452E-9862-16E5BC7684D1}" type="slidenum">
              <a:rPr lang="ko-KR" altLang="en-US" smtClean="0"/>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3"/>
          <p:cNvSpPr>
            <a:spLocks noGrp="1" noChangeArrowheads="1"/>
          </p:cNvSpPr>
          <p:nvPr>
            <p:ph type="sldNum" sz="quarter" idx="11"/>
          </p:nvPr>
        </p:nvSpPr>
        <p:spPr>
          <a:ln/>
        </p:spPr>
        <p:txBody>
          <a:bodyPr/>
          <a:lstStyle>
            <a:lvl1pPr>
              <a:defRPr/>
            </a:lvl1pPr>
          </a:lstStyle>
          <a:p>
            <a:pPr>
              <a:defRPr/>
            </a:pPr>
            <a:fld id="{960E82F1-9A8F-4DA4-ABC9-17563F31B419}" type="slidenum">
              <a:rPr lang="en-US" altLang="ko-KR"/>
              <a:pPr>
                <a:defRPr/>
              </a:pPr>
              <a:t>‹#›</a:t>
            </a:fld>
            <a:endParaRPr lang="en-US" altLang="ko-K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25963"/>
          </a:xfrm>
        </p:spPr>
        <p:txBody>
          <a:bodyPr/>
          <a:lstStyle/>
          <a:p>
            <a:pPr lvl="0"/>
            <a:endParaRPr lang="ko-KR" alt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3"/>
          <p:cNvSpPr>
            <a:spLocks noGrp="1" noChangeArrowheads="1"/>
          </p:cNvSpPr>
          <p:nvPr>
            <p:ph type="sldNum" sz="quarter" idx="11"/>
          </p:nvPr>
        </p:nvSpPr>
        <p:spPr>
          <a:ln/>
        </p:spPr>
        <p:txBody>
          <a:bodyPr/>
          <a:lstStyle>
            <a:lvl1pPr>
              <a:defRPr/>
            </a:lvl1pPr>
          </a:lstStyle>
          <a:p>
            <a:pPr>
              <a:defRPr/>
            </a:pPr>
            <a:fld id="{E3154D3D-806C-43E0-A41D-CD0A5F6F172F}" type="slidenum">
              <a:rPr lang="en-US" altLang="ko-KR"/>
              <a:pPr>
                <a:defRPr/>
              </a:pPr>
              <a:t>‹#›</a:t>
            </a:fld>
            <a:endParaRPr lang="en-US" altLang="ko-K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3CD9410-A64A-4E4A-9527-92B5A0952000}" type="datetimeFigureOut">
              <a:rPr lang="ko-KR" altLang="en-US" smtClean="0"/>
              <a:t>2010-06-11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FF0AB45-2C08-452E-9862-16E5BC7684D1}" type="slidenum">
              <a:rPr lang="ko-KR" altLang="en-US" smtClean="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3CD9410-A64A-4E4A-9527-92B5A0952000}" type="datetimeFigureOut">
              <a:rPr lang="ko-KR" altLang="en-US" smtClean="0"/>
              <a:t>2010-06-11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FF0AB45-2C08-452E-9862-16E5BC7684D1}" type="slidenum">
              <a:rPr lang="ko-KR" altLang="en-US" smtClean="0"/>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3CD9410-A64A-4E4A-9527-92B5A0952000}" type="datetimeFigureOut">
              <a:rPr lang="ko-KR" altLang="en-US" smtClean="0"/>
              <a:t>2010-06-11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FF0AB45-2C08-452E-9862-16E5BC7684D1}"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3CD9410-A64A-4E4A-9527-92B5A0952000}" type="datetimeFigureOut">
              <a:rPr lang="ko-KR" altLang="en-US" smtClean="0"/>
              <a:t>2010-06-11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FF0AB45-2C08-452E-9862-16E5BC7684D1}"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03CD9410-A64A-4E4A-9527-92B5A0952000}" type="datetimeFigureOut">
              <a:rPr lang="ko-KR" altLang="en-US" smtClean="0"/>
              <a:t>2010-06-11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FF0AB45-2C08-452E-9862-16E5BC7684D1}"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3CD9410-A64A-4E4A-9527-92B5A0952000}" type="datetimeFigureOut">
              <a:rPr lang="ko-KR" altLang="en-US" smtClean="0"/>
              <a:t>2010-06-11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FF0AB45-2C08-452E-9862-16E5BC7684D1}"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3CD9410-A64A-4E4A-9527-92B5A0952000}" type="datetimeFigureOut">
              <a:rPr lang="ko-KR" altLang="en-US" smtClean="0"/>
              <a:t>2010-06-11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FF0AB45-2C08-452E-9862-16E5BC7684D1}" type="slidenum">
              <a:rPr lang="ko-KR" altLang="en-US" smtClean="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3CD9410-A64A-4E4A-9527-92B5A0952000}" type="datetimeFigureOut">
              <a:rPr lang="ko-KR" altLang="en-US" smtClean="0"/>
              <a:t>2010-06-11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FF0AB45-2C08-452E-9862-16E5BC7684D1}"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D9410-A64A-4E4A-9527-92B5A0952000}" type="datetimeFigureOut">
              <a:rPr lang="ko-KR" altLang="en-US" smtClean="0"/>
              <a:t>2010-06-11</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0AB45-2C08-452E-9862-16E5BC7684D1}"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1.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3" Type="http://schemas.openxmlformats.org/officeDocument/2006/relationships/hyperlink" Target="http://www.biolreprod.org/content/vol64/issue1/images/large/bire-64-01-46-f02.jpeg" TargetMode="External"/><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jpeg"/><Relationship Id="rId14" Type="http://schemas.openxmlformats.org/officeDocument/2006/relationships/image" Target="../media/image51.jpeg"/></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0" y="242888"/>
            <a:ext cx="9144000" cy="66151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611188" y="836613"/>
            <a:ext cx="7200900" cy="5232400"/>
          </a:xfrm>
          <a:prstGeom prst="rect">
            <a:avLst/>
          </a:prstGeom>
          <a:noFill/>
          <a:ln w="9525">
            <a:noFill/>
            <a:miter lim="800000"/>
            <a:headEnd/>
            <a:tailEnd/>
          </a:ln>
        </p:spPr>
        <p:txBody>
          <a:bodyPr>
            <a:spAutoFit/>
          </a:bodyPr>
          <a:lstStyle/>
          <a:p>
            <a:r>
              <a:rPr lang="en-US" altLang="ko-KR" sz="2800" b="1"/>
              <a:t>2.  E.T. (embryo transfer : </a:t>
            </a:r>
            <a:r>
              <a:rPr lang="ko-KR" altLang="en-US" sz="2800" b="1"/>
              <a:t>수정란이식</a:t>
            </a:r>
            <a:r>
              <a:rPr lang="en-US" altLang="ko-KR" sz="2800" b="1"/>
              <a:t>)</a:t>
            </a:r>
          </a:p>
          <a:p>
            <a:endParaRPr lang="en-US" altLang="ko-KR" sz="2400" b="1"/>
          </a:p>
          <a:p>
            <a:r>
              <a:rPr lang="en-US" altLang="ko-KR" sz="2400"/>
              <a:t>   ◦ </a:t>
            </a:r>
            <a:r>
              <a:rPr lang="ko-KR" altLang="en-US" sz="2400"/>
              <a:t>역사</a:t>
            </a:r>
            <a:endParaRPr lang="ko-KR" altLang="en-US"/>
          </a:p>
          <a:p>
            <a:r>
              <a:rPr lang="ko-KR" altLang="en-US"/>
              <a:t>       </a:t>
            </a:r>
            <a:r>
              <a:rPr lang="en-US" altLang="ko-KR"/>
              <a:t>Heape(1889) : </a:t>
            </a:r>
            <a:r>
              <a:rPr lang="ko-KR" altLang="en-US"/>
              <a:t>토끼</a:t>
            </a:r>
          </a:p>
          <a:p>
            <a:r>
              <a:rPr lang="ko-KR" altLang="en-US"/>
              <a:t>       </a:t>
            </a:r>
            <a:r>
              <a:rPr lang="en-US" altLang="ko-KR"/>
              <a:t>Warwick(1949) : </a:t>
            </a:r>
            <a:r>
              <a:rPr lang="ko-KR" altLang="en-US"/>
              <a:t>면양</a:t>
            </a:r>
            <a:r>
              <a:rPr lang="en-US" altLang="ko-KR"/>
              <a:t>, </a:t>
            </a:r>
            <a:r>
              <a:rPr lang="ko-KR" altLang="en-US"/>
              <a:t>염소</a:t>
            </a:r>
          </a:p>
          <a:p>
            <a:r>
              <a:rPr lang="ko-KR" altLang="en-US"/>
              <a:t>       </a:t>
            </a:r>
            <a:r>
              <a:rPr lang="en-US" altLang="ko-KR"/>
              <a:t>Willett(1951) : </a:t>
            </a:r>
            <a:r>
              <a:rPr lang="ko-KR" altLang="en-US"/>
              <a:t>소</a:t>
            </a:r>
          </a:p>
          <a:p>
            <a:r>
              <a:rPr lang="ko-KR" altLang="en-US"/>
              <a:t>       </a:t>
            </a:r>
            <a:r>
              <a:rPr lang="en-US" altLang="ko-KR"/>
              <a:t>Sugie(1965) : </a:t>
            </a:r>
            <a:r>
              <a:rPr lang="ko-KR" altLang="en-US"/>
              <a:t>소</a:t>
            </a:r>
            <a:r>
              <a:rPr lang="en-US" altLang="ko-KR"/>
              <a:t>(</a:t>
            </a:r>
            <a:r>
              <a:rPr lang="ko-KR" altLang="en-US"/>
              <a:t>비외과적 방법</a:t>
            </a:r>
            <a:r>
              <a:rPr lang="en-US" altLang="ko-KR"/>
              <a:t>)</a:t>
            </a:r>
          </a:p>
          <a:p>
            <a:r>
              <a:rPr lang="en-US" altLang="ko-KR"/>
              <a:t>       Canada(1970) : </a:t>
            </a:r>
            <a:r>
              <a:rPr lang="ko-KR" altLang="en-US"/>
              <a:t>소 수정란이식 회사 설립</a:t>
            </a:r>
          </a:p>
          <a:p>
            <a:r>
              <a:rPr lang="ko-KR" altLang="en-US"/>
              <a:t>       고광두 등</a:t>
            </a:r>
            <a:r>
              <a:rPr lang="en-US" altLang="ko-KR"/>
              <a:t>(1981) : </a:t>
            </a:r>
            <a:r>
              <a:rPr lang="ko-KR" altLang="en-US"/>
              <a:t>소 </a:t>
            </a:r>
            <a:r>
              <a:rPr lang="en-US" altLang="ko-KR"/>
              <a:t>5</a:t>
            </a:r>
            <a:r>
              <a:rPr lang="ko-KR" altLang="en-US"/>
              <a:t>두 → </a:t>
            </a:r>
            <a:r>
              <a:rPr lang="en-US" altLang="ko-KR"/>
              <a:t>1</a:t>
            </a:r>
            <a:r>
              <a:rPr lang="ko-KR" altLang="en-US"/>
              <a:t>두</a:t>
            </a:r>
          </a:p>
          <a:p>
            <a:r>
              <a:rPr lang="ko-KR" altLang="en-US"/>
              <a:t>       정길생 등</a:t>
            </a:r>
            <a:r>
              <a:rPr lang="en-US" altLang="ko-KR"/>
              <a:t>(1983) : </a:t>
            </a:r>
            <a:r>
              <a:rPr lang="ko-KR" altLang="en-US"/>
              <a:t>소 </a:t>
            </a:r>
            <a:r>
              <a:rPr lang="en-US" altLang="ko-KR"/>
              <a:t>35</a:t>
            </a:r>
            <a:r>
              <a:rPr lang="ko-KR" altLang="en-US"/>
              <a:t>두 → </a:t>
            </a:r>
            <a:r>
              <a:rPr lang="en-US" altLang="ko-KR"/>
              <a:t>10</a:t>
            </a:r>
            <a:r>
              <a:rPr lang="ko-KR" altLang="en-US"/>
              <a:t>두</a:t>
            </a:r>
          </a:p>
          <a:p>
            <a:endParaRPr lang="ko-KR" altLang="en-US" sz="2400"/>
          </a:p>
          <a:p>
            <a:r>
              <a:rPr lang="ko-KR" altLang="en-US"/>
              <a:t>   </a:t>
            </a:r>
            <a:r>
              <a:rPr lang="ko-KR" altLang="en-US" sz="2400"/>
              <a:t>◦ 가축개량 </a:t>
            </a:r>
            <a:r>
              <a:rPr lang="en-US" altLang="ko-KR"/>
              <a:t>: </a:t>
            </a:r>
            <a:r>
              <a:rPr lang="ko-KR" altLang="en-US">
                <a:solidFill>
                  <a:srgbClr val="FF0000"/>
                </a:solidFill>
              </a:rPr>
              <a:t>우수한 ♀의 유전자 → 자손</a:t>
            </a:r>
          </a:p>
          <a:p>
            <a:endParaRPr lang="ko-KR" altLang="en-US"/>
          </a:p>
          <a:p>
            <a:r>
              <a:rPr lang="ko-KR" altLang="en-US"/>
              <a:t>   </a:t>
            </a:r>
            <a:r>
              <a:rPr lang="ko-KR" altLang="en-US" sz="2400"/>
              <a:t>◦ 발생공학적 연구 </a:t>
            </a:r>
            <a:r>
              <a:rPr lang="en-US" altLang="ko-KR"/>
              <a:t>: </a:t>
            </a:r>
            <a:r>
              <a:rPr lang="ko-KR" altLang="en-US"/>
              <a:t>수정란의 미세조작기술 발달</a:t>
            </a:r>
          </a:p>
          <a:p>
            <a:endParaRPr lang="ko-KR" altLang="en-US"/>
          </a:p>
          <a:p>
            <a:r>
              <a:rPr lang="ko-KR" altLang="en-US" sz="2400"/>
              <a:t>  ◦ 사람 </a:t>
            </a:r>
            <a:r>
              <a:rPr lang="en-US" altLang="ko-KR"/>
              <a:t>: </a:t>
            </a:r>
            <a:r>
              <a:rPr lang="ko-KR" altLang="en-US"/>
              <a:t>불임치료</a:t>
            </a:r>
            <a:r>
              <a:rPr lang="en-US" altLang="ko-KR"/>
              <a:t>, </a:t>
            </a:r>
            <a:r>
              <a:rPr lang="ko-KR" altLang="en-US"/>
              <a:t>의학</a:t>
            </a:r>
            <a:r>
              <a:rPr lang="en-US" altLang="ko-KR"/>
              <a:t>, </a:t>
            </a:r>
            <a:r>
              <a:rPr lang="ko-KR" altLang="en-US"/>
              <a:t>유전학</a:t>
            </a:r>
            <a:r>
              <a:rPr lang="en-US" altLang="ko-KR"/>
              <a:t>, </a:t>
            </a:r>
            <a:r>
              <a:rPr lang="ko-KR" altLang="en-US"/>
              <a:t>면역학적 연구</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스캔005"/>
          <p:cNvPicPr>
            <a:picLocks noChangeAspect="1" noChangeArrowheads="1"/>
          </p:cNvPicPr>
          <p:nvPr>
            <p:ph/>
          </p:nvPr>
        </p:nvPicPr>
        <p:blipFill>
          <a:blip r:embed="rId2" cstate="print"/>
          <a:srcRect/>
          <a:stretch>
            <a:fillRect/>
          </a:stretch>
        </p:blipFill>
        <p:spPr>
          <a:xfrm>
            <a:off x="0" y="404813"/>
            <a:ext cx="9144000" cy="5256212"/>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lum bright="24000" contrast="-70000"/>
          </a:blip>
          <a:srcRect/>
          <a:stretch>
            <a:fillRect/>
          </a:stretch>
        </p:blipFill>
        <p:spPr bwMode="auto">
          <a:xfrm>
            <a:off x="0" y="0"/>
            <a:ext cx="9144000" cy="6858000"/>
          </a:xfrm>
          <a:prstGeom prst="rect">
            <a:avLst/>
          </a:prstGeom>
          <a:noFill/>
          <a:ln w="9525">
            <a:noFill/>
            <a:miter lim="800000"/>
            <a:headEnd/>
            <a:tailEnd/>
          </a:ln>
        </p:spPr>
      </p:pic>
      <p:sp>
        <p:nvSpPr>
          <p:cNvPr id="105475" name="Text Box 3"/>
          <p:cNvSpPr txBox="1">
            <a:spLocks noChangeArrowheads="1"/>
          </p:cNvSpPr>
          <p:nvPr/>
        </p:nvSpPr>
        <p:spPr bwMode="auto">
          <a:xfrm>
            <a:off x="0" y="0"/>
            <a:ext cx="1409700" cy="457200"/>
          </a:xfrm>
          <a:prstGeom prst="rect">
            <a:avLst/>
          </a:prstGeom>
          <a:noFill/>
          <a:ln w="9525">
            <a:noFill/>
            <a:miter lim="800000"/>
            <a:headEnd/>
            <a:tailEnd/>
          </a:ln>
        </p:spPr>
        <p:txBody>
          <a:bodyPr wrap="none">
            <a:spAutoFit/>
          </a:bodyPr>
          <a:lstStyle/>
          <a:p>
            <a:r>
              <a:rPr lang="en-US" altLang="ko-KR" sz="2400" b="1">
                <a:solidFill>
                  <a:srgbClr val="0000FF"/>
                </a:solidFill>
                <a:latin typeface="Monotype Corsiva" pitchFamily="66" charset="0"/>
              </a:rPr>
              <a:t>ET Biotech</a:t>
            </a:r>
          </a:p>
        </p:txBody>
      </p:sp>
      <p:sp>
        <p:nvSpPr>
          <p:cNvPr id="105476" name="Text Box 4"/>
          <p:cNvSpPr txBox="1">
            <a:spLocks noChangeArrowheads="1"/>
          </p:cNvSpPr>
          <p:nvPr/>
        </p:nvSpPr>
        <p:spPr bwMode="auto">
          <a:xfrm>
            <a:off x="684213" y="1628775"/>
            <a:ext cx="2376487" cy="379413"/>
          </a:xfrm>
          <a:prstGeom prst="rect">
            <a:avLst/>
          </a:prstGeom>
          <a:solidFill>
            <a:schemeClr val="folHlink"/>
          </a:solidFill>
          <a:ln w="12700">
            <a:solidFill>
              <a:schemeClr val="folHlink"/>
            </a:solidFill>
            <a:miter lim="800000"/>
            <a:headEnd/>
            <a:tailEnd/>
          </a:ln>
        </p:spPr>
        <p:txBody>
          <a:bodyPr>
            <a:spAutoFit/>
          </a:bodyPr>
          <a:lstStyle/>
          <a:p>
            <a:pPr algn="ctr"/>
            <a:r>
              <a:rPr lang="ko-KR" altLang="en-US" b="1">
                <a:solidFill>
                  <a:srgbClr val="FF3300"/>
                </a:solidFill>
                <a:latin typeface="휴먼옛체" pitchFamily="18" charset="-127"/>
                <a:ea typeface="휴먼옛체" pitchFamily="18" charset="-127"/>
              </a:rPr>
              <a:t>체내수정란 생산</a:t>
            </a:r>
          </a:p>
        </p:txBody>
      </p:sp>
      <p:grpSp>
        <p:nvGrpSpPr>
          <p:cNvPr id="2" name="Group 5"/>
          <p:cNvGrpSpPr>
            <a:grpSpLocks/>
          </p:cNvGrpSpPr>
          <p:nvPr/>
        </p:nvGrpSpPr>
        <p:grpSpPr bwMode="auto">
          <a:xfrm>
            <a:off x="495300" y="3932238"/>
            <a:ext cx="730250" cy="812800"/>
            <a:chOff x="744" y="480"/>
            <a:chExt cx="1224" cy="1392"/>
          </a:xfrm>
        </p:grpSpPr>
        <p:grpSp>
          <p:nvGrpSpPr>
            <p:cNvPr id="3" name="Group 6"/>
            <p:cNvGrpSpPr>
              <a:grpSpLocks/>
            </p:cNvGrpSpPr>
            <p:nvPr/>
          </p:nvGrpSpPr>
          <p:grpSpPr bwMode="auto">
            <a:xfrm>
              <a:off x="744" y="480"/>
              <a:ext cx="1224" cy="1392"/>
              <a:chOff x="744" y="480"/>
              <a:chExt cx="1224" cy="1392"/>
            </a:xfrm>
          </p:grpSpPr>
          <p:sp>
            <p:nvSpPr>
              <p:cNvPr id="105929" name="Freeform 7"/>
              <p:cNvSpPr>
                <a:spLocks/>
              </p:cNvSpPr>
              <p:nvPr/>
            </p:nvSpPr>
            <p:spPr bwMode="auto">
              <a:xfrm>
                <a:off x="816" y="598"/>
                <a:ext cx="271" cy="589"/>
              </a:xfrm>
              <a:custGeom>
                <a:avLst/>
                <a:gdLst>
                  <a:gd name="T0" fmla="*/ 6 w 440"/>
                  <a:gd name="T1" fmla="*/ 12 h 685"/>
                  <a:gd name="T2" fmla="*/ 8 w 440"/>
                  <a:gd name="T3" fmla="*/ 3 h 685"/>
                  <a:gd name="T4" fmla="*/ 15 w 440"/>
                  <a:gd name="T5" fmla="*/ 0 h 685"/>
                  <a:gd name="T6" fmla="*/ 21 w 440"/>
                  <a:gd name="T7" fmla="*/ 12 h 685"/>
                  <a:gd name="T8" fmla="*/ 23 w 440"/>
                  <a:gd name="T9" fmla="*/ 34 h 685"/>
                  <a:gd name="T10" fmla="*/ 23 w 440"/>
                  <a:gd name="T11" fmla="*/ 49 h 685"/>
                  <a:gd name="T12" fmla="*/ 24 w 440"/>
                  <a:gd name="T13" fmla="*/ 56 h 685"/>
                  <a:gd name="T14" fmla="*/ 23 w 440"/>
                  <a:gd name="T15" fmla="*/ 114 h 685"/>
                  <a:gd name="T16" fmla="*/ 22 w 440"/>
                  <a:gd name="T17" fmla="*/ 156 h 685"/>
                  <a:gd name="T18" fmla="*/ 21 w 440"/>
                  <a:gd name="T19" fmla="*/ 170 h 685"/>
                  <a:gd name="T20" fmla="*/ 21 w 440"/>
                  <a:gd name="T21" fmla="*/ 177 h 685"/>
                  <a:gd name="T22" fmla="*/ 18 w 440"/>
                  <a:gd name="T23" fmla="*/ 261 h 685"/>
                  <a:gd name="T24" fmla="*/ 16 w 440"/>
                  <a:gd name="T25" fmla="*/ 270 h 685"/>
                  <a:gd name="T26" fmla="*/ 11 w 440"/>
                  <a:gd name="T27" fmla="*/ 267 h 685"/>
                  <a:gd name="T28" fmla="*/ 2 w 440"/>
                  <a:gd name="T29" fmla="*/ 242 h 685"/>
                  <a:gd name="T30" fmla="*/ 4 w 440"/>
                  <a:gd name="T31" fmla="*/ 213 h 685"/>
                  <a:gd name="T32" fmla="*/ 4 w 440"/>
                  <a:gd name="T33" fmla="*/ 199 h 685"/>
                  <a:gd name="T34" fmla="*/ 2 w 440"/>
                  <a:gd name="T35" fmla="*/ 143 h 685"/>
                  <a:gd name="T36" fmla="*/ 1 w 440"/>
                  <a:gd name="T37" fmla="*/ 121 h 685"/>
                  <a:gd name="T38" fmla="*/ 2 w 440"/>
                  <a:gd name="T39" fmla="*/ 36 h 685"/>
                  <a:gd name="T40" fmla="*/ 4 w 440"/>
                  <a:gd name="T41" fmla="*/ 21 h 685"/>
                  <a:gd name="T42" fmla="*/ 6 w 440"/>
                  <a:gd name="T43" fmla="*/ 12 h 6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0"/>
                  <a:gd name="T67" fmla="*/ 0 h 685"/>
                  <a:gd name="T68" fmla="*/ 440 w 440"/>
                  <a:gd name="T69" fmla="*/ 685 h 6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0" h="685">
                    <a:moveTo>
                      <a:pt x="92" y="30"/>
                    </a:moveTo>
                    <a:cubicBezTo>
                      <a:pt x="108" y="19"/>
                      <a:pt x="146" y="6"/>
                      <a:pt x="146" y="6"/>
                    </a:cubicBezTo>
                    <a:cubicBezTo>
                      <a:pt x="192" y="17"/>
                      <a:pt x="239" y="15"/>
                      <a:pt x="284" y="0"/>
                    </a:cubicBezTo>
                    <a:cubicBezTo>
                      <a:pt x="323" y="5"/>
                      <a:pt x="354" y="8"/>
                      <a:pt x="386" y="30"/>
                    </a:cubicBezTo>
                    <a:cubicBezTo>
                      <a:pt x="398" y="48"/>
                      <a:pt x="415" y="63"/>
                      <a:pt x="422" y="84"/>
                    </a:cubicBezTo>
                    <a:cubicBezTo>
                      <a:pt x="426" y="96"/>
                      <a:pt x="430" y="108"/>
                      <a:pt x="434" y="120"/>
                    </a:cubicBezTo>
                    <a:cubicBezTo>
                      <a:pt x="436" y="126"/>
                      <a:pt x="440" y="138"/>
                      <a:pt x="440" y="138"/>
                    </a:cubicBezTo>
                    <a:cubicBezTo>
                      <a:pt x="436" y="200"/>
                      <a:pt x="439" y="231"/>
                      <a:pt x="422" y="282"/>
                    </a:cubicBezTo>
                    <a:cubicBezTo>
                      <a:pt x="417" y="316"/>
                      <a:pt x="414" y="351"/>
                      <a:pt x="404" y="384"/>
                    </a:cubicBezTo>
                    <a:cubicBezTo>
                      <a:pt x="400" y="396"/>
                      <a:pt x="396" y="408"/>
                      <a:pt x="392" y="420"/>
                    </a:cubicBezTo>
                    <a:cubicBezTo>
                      <a:pt x="390" y="426"/>
                      <a:pt x="386" y="438"/>
                      <a:pt x="386" y="438"/>
                    </a:cubicBezTo>
                    <a:cubicBezTo>
                      <a:pt x="392" y="544"/>
                      <a:pt x="425" y="590"/>
                      <a:pt x="338" y="648"/>
                    </a:cubicBezTo>
                    <a:cubicBezTo>
                      <a:pt x="313" y="665"/>
                      <a:pt x="327" y="658"/>
                      <a:pt x="296" y="666"/>
                    </a:cubicBezTo>
                    <a:cubicBezTo>
                      <a:pt x="266" y="664"/>
                      <a:pt x="236" y="662"/>
                      <a:pt x="206" y="660"/>
                    </a:cubicBezTo>
                    <a:cubicBezTo>
                      <a:pt x="99" y="654"/>
                      <a:pt x="66" y="685"/>
                      <a:pt x="38" y="600"/>
                    </a:cubicBezTo>
                    <a:cubicBezTo>
                      <a:pt x="47" y="574"/>
                      <a:pt x="59" y="554"/>
                      <a:pt x="68" y="528"/>
                    </a:cubicBezTo>
                    <a:cubicBezTo>
                      <a:pt x="72" y="516"/>
                      <a:pt x="80" y="492"/>
                      <a:pt x="80" y="492"/>
                    </a:cubicBezTo>
                    <a:cubicBezTo>
                      <a:pt x="73" y="435"/>
                      <a:pt x="70" y="401"/>
                      <a:pt x="38" y="354"/>
                    </a:cubicBezTo>
                    <a:cubicBezTo>
                      <a:pt x="27" y="338"/>
                      <a:pt x="14" y="300"/>
                      <a:pt x="14" y="300"/>
                    </a:cubicBezTo>
                    <a:cubicBezTo>
                      <a:pt x="4" y="222"/>
                      <a:pt x="0" y="155"/>
                      <a:pt x="44" y="90"/>
                    </a:cubicBezTo>
                    <a:cubicBezTo>
                      <a:pt x="64" y="61"/>
                      <a:pt x="34" y="82"/>
                      <a:pt x="62" y="54"/>
                    </a:cubicBezTo>
                    <a:cubicBezTo>
                      <a:pt x="71" y="45"/>
                      <a:pt x="83" y="39"/>
                      <a:pt x="92" y="30"/>
                    </a:cubicBezTo>
                    <a:close/>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30" name="Freeform 8"/>
              <p:cNvSpPr>
                <a:spLocks/>
              </p:cNvSpPr>
              <p:nvPr/>
            </p:nvSpPr>
            <p:spPr bwMode="auto">
              <a:xfrm>
                <a:off x="960" y="106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931" name="Freeform 9"/>
              <p:cNvSpPr>
                <a:spLocks/>
              </p:cNvSpPr>
              <p:nvPr/>
            </p:nvSpPr>
            <p:spPr bwMode="auto">
              <a:xfrm>
                <a:off x="874" y="106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932" name="Oval 10"/>
              <p:cNvSpPr>
                <a:spLocks noChangeArrowheads="1"/>
              </p:cNvSpPr>
              <p:nvPr/>
            </p:nvSpPr>
            <p:spPr bwMode="auto">
              <a:xfrm>
                <a:off x="874" y="75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933" name="Oval 11"/>
              <p:cNvSpPr>
                <a:spLocks noChangeArrowheads="1"/>
              </p:cNvSpPr>
              <p:nvPr/>
            </p:nvSpPr>
            <p:spPr bwMode="auto">
              <a:xfrm>
                <a:off x="989" y="75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934" name="Freeform 12"/>
              <p:cNvSpPr>
                <a:spLocks/>
              </p:cNvSpPr>
              <p:nvPr/>
            </p:nvSpPr>
            <p:spPr bwMode="auto">
              <a:xfrm>
                <a:off x="775" y="508"/>
                <a:ext cx="99" cy="159"/>
              </a:xfrm>
              <a:custGeom>
                <a:avLst/>
                <a:gdLst>
                  <a:gd name="T0" fmla="*/ 6 w 164"/>
                  <a:gd name="T1" fmla="*/ 54 h 195"/>
                  <a:gd name="T2" fmla="*/ 3 w 164"/>
                  <a:gd name="T3" fmla="*/ 45 h 195"/>
                  <a:gd name="T4" fmla="*/ 1 w 164"/>
                  <a:gd name="T5" fmla="*/ 24 h 195"/>
                  <a:gd name="T6" fmla="*/ 1 w 164"/>
                  <a:gd name="T7" fmla="*/ 13 h 195"/>
                  <a:gd name="T8" fmla="*/ 1 w 164"/>
                  <a:gd name="T9" fmla="*/ 7 h 195"/>
                  <a:gd name="T10" fmla="*/ 1 w 164"/>
                  <a:gd name="T11" fmla="*/ 2 h 195"/>
                  <a:gd name="T12" fmla="*/ 1 w 164"/>
                  <a:gd name="T13" fmla="*/ 6 h 195"/>
                  <a:gd name="T14" fmla="*/ 3 w 164"/>
                  <a:gd name="T15" fmla="*/ 27 h 195"/>
                  <a:gd name="T16" fmla="*/ 8 w 164"/>
                  <a:gd name="T17" fmla="*/ 40 h 195"/>
                  <a:gd name="T18" fmla="*/ 7 w 164"/>
                  <a:gd name="T19" fmla="*/ 46 h 195"/>
                  <a:gd name="T20" fmla="*/ 6 w 164"/>
                  <a:gd name="T21" fmla="*/ 54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95"/>
                  <a:gd name="T35" fmla="*/ 164 w 164"/>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95">
                    <a:moveTo>
                      <a:pt x="122" y="182"/>
                    </a:moveTo>
                    <a:cubicBezTo>
                      <a:pt x="102" y="175"/>
                      <a:pt x="68" y="152"/>
                      <a:pt x="68" y="152"/>
                    </a:cubicBezTo>
                    <a:cubicBezTo>
                      <a:pt x="57" y="136"/>
                      <a:pt x="27" y="101"/>
                      <a:pt x="20" y="80"/>
                    </a:cubicBezTo>
                    <a:cubicBezTo>
                      <a:pt x="16" y="68"/>
                      <a:pt x="12" y="56"/>
                      <a:pt x="8" y="44"/>
                    </a:cubicBezTo>
                    <a:cubicBezTo>
                      <a:pt x="6" y="38"/>
                      <a:pt x="2" y="26"/>
                      <a:pt x="2" y="26"/>
                    </a:cubicBezTo>
                    <a:cubicBezTo>
                      <a:pt x="4" y="18"/>
                      <a:pt x="0" y="5"/>
                      <a:pt x="8" y="2"/>
                    </a:cubicBezTo>
                    <a:cubicBezTo>
                      <a:pt x="15" y="0"/>
                      <a:pt x="17" y="14"/>
                      <a:pt x="20" y="20"/>
                    </a:cubicBezTo>
                    <a:cubicBezTo>
                      <a:pt x="31" y="42"/>
                      <a:pt x="41" y="78"/>
                      <a:pt x="62" y="92"/>
                    </a:cubicBezTo>
                    <a:cubicBezTo>
                      <a:pt x="91" y="111"/>
                      <a:pt x="124" y="115"/>
                      <a:pt x="152" y="134"/>
                    </a:cubicBezTo>
                    <a:cubicBezTo>
                      <a:pt x="164" y="170"/>
                      <a:pt x="160" y="138"/>
                      <a:pt x="140" y="158"/>
                    </a:cubicBezTo>
                    <a:cubicBezTo>
                      <a:pt x="103" y="195"/>
                      <a:pt x="161" y="163"/>
                      <a:pt x="122" y="182"/>
                    </a:cubicBezTo>
                    <a:close/>
                  </a:path>
                </a:pathLst>
              </a:custGeom>
              <a:solidFill>
                <a:schemeClr val="bg2"/>
              </a:solidFill>
              <a:ln w="19050" cmpd="sng">
                <a:solidFill>
                  <a:schemeClr val="tx1"/>
                </a:solidFill>
                <a:round/>
                <a:headEnd/>
                <a:tailEnd/>
              </a:ln>
            </p:spPr>
            <p:txBody>
              <a:bodyPr wrap="none" anchor="ctr"/>
              <a:lstStyle/>
              <a:p>
                <a:endParaRPr lang="ko-KR" altLang="en-US"/>
              </a:p>
            </p:txBody>
          </p:sp>
          <p:sp>
            <p:nvSpPr>
              <p:cNvPr id="105935" name="Freeform 13"/>
              <p:cNvSpPr>
                <a:spLocks/>
              </p:cNvSpPr>
              <p:nvPr/>
            </p:nvSpPr>
            <p:spPr bwMode="auto">
              <a:xfrm>
                <a:off x="1047" y="480"/>
                <a:ext cx="87" cy="186"/>
              </a:xfrm>
              <a:custGeom>
                <a:avLst/>
                <a:gdLst>
                  <a:gd name="T0" fmla="*/ 2 w 108"/>
                  <a:gd name="T1" fmla="*/ 55 h 228"/>
                  <a:gd name="T2" fmla="*/ 13 w 108"/>
                  <a:gd name="T3" fmla="*/ 21 h 228"/>
                  <a:gd name="T4" fmla="*/ 5 w 108"/>
                  <a:gd name="T5" fmla="*/ 4 h 228"/>
                  <a:gd name="T6" fmla="*/ 23 w 108"/>
                  <a:gd name="T7" fmla="*/ 13 h 228"/>
                  <a:gd name="T8" fmla="*/ 10 w 108"/>
                  <a:gd name="T9" fmla="*/ 67 h 228"/>
                  <a:gd name="T10" fmla="*/ 5 w 108"/>
                  <a:gd name="T11" fmla="*/ 64 h 228"/>
                  <a:gd name="T12" fmla="*/ 3 w 108"/>
                  <a:gd name="T13" fmla="*/ 59 h 228"/>
                  <a:gd name="T14" fmla="*/ 1 w 108"/>
                  <a:gd name="T15" fmla="*/ 53 h 228"/>
                  <a:gd name="T16" fmla="*/ 2 w 108"/>
                  <a:gd name="T17" fmla="*/ 55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228"/>
                  <a:gd name="T29" fmla="*/ 108 w 10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228">
                    <a:moveTo>
                      <a:pt x="7" y="186"/>
                    </a:moveTo>
                    <a:cubicBezTo>
                      <a:pt x="29" y="153"/>
                      <a:pt x="39" y="111"/>
                      <a:pt x="49" y="72"/>
                    </a:cubicBezTo>
                    <a:cubicBezTo>
                      <a:pt x="43" y="41"/>
                      <a:pt x="45" y="29"/>
                      <a:pt x="19" y="12"/>
                    </a:cubicBezTo>
                    <a:cubicBezTo>
                      <a:pt x="55" y="0"/>
                      <a:pt x="58" y="24"/>
                      <a:pt x="85" y="42"/>
                    </a:cubicBezTo>
                    <a:cubicBezTo>
                      <a:pt x="108" y="111"/>
                      <a:pt x="75" y="171"/>
                      <a:pt x="37" y="228"/>
                    </a:cubicBezTo>
                    <a:cubicBezTo>
                      <a:pt x="31" y="224"/>
                      <a:pt x="24" y="222"/>
                      <a:pt x="19" y="216"/>
                    </a:cubicBezTo>
                    <a:cubicBezTo>
                      <a:pt x="15" y="211"/>
                      <a:pt x="16" y="204"/>
                      <a:pt x="13" y="198"/>
                    </a:cubicBezTo>
                    <a:cubicBezTo>
                      <a:pt x="10" y="192"/>
                      <a:pt x="4" y="186"/>
                      <a:pt x="1" y="180"/>
                    </a:cubicBezTo>
                    <a:cubicBezTo>
                      <a:pt x="0" y="177"/>
                      <a:pt x="5" y="184"/>
                      <a:pt x="7" y="186"/>
                    </a:cubicBezTo>
                    <a:close/>
                  </a:path>
                </a:pathLst>
              </a:custGeom>
              <a:solidFill>
                <a:schemeClr val="bg2"/>
              </a:solidFill>
              <a:ln w="19050" cmpd="sng">
                <a:solidFill>
                  <a:schemeClr val="tx1"/>
                </a:solidFill>
                <a:round/>
                <a:headEnd/>
                <a:tailEnd/>
              </a:ln>
            </p:spPr>
            <p:txBody>
              <a:bodyPr wrap="none" anchor="ctr"/>
              <a:lstStyle/>
              <a:p>
                <a:endParaRPr lang="ko-KR" altLang="en-US"/>
              </a:p>
            </p:txBody>
          </p:sp>
          <p:sp>
            <p:nvSpPr>
              <p:cNvPr id="105936" name="Freeform 14"/>
              <p:cNvSpPr>
                <a:spLocks/>
              </p:cNvSpPr>
              <p:nvPr/>
            </p:nvSpPr>
            <p:spPr bwMode="auto">
              <a:xfrm>
                <a:off x="1072" y="622"/>
                <a:ext cx="112" cy="108"/>
              </a:xfrm>
              <a:custGeom>
                <a:avLst/>
                <a:gdLst>
                  <a:gd name="T0" fmla="*/ 0 w 186"/>
                  <a:gd name="T1" fmla="*/ 18 h 132"/>
                  <a:gd name="T2" fmla="*/ 4 w 186"/>
                  <a:gd name="T3" fmla="*/ 0 h 132"/>
                  <a:gd name="T4" fmla="*/ 8 w 186"/>
                  <a:gd name="T5" fmla="*/ 11 h 132"/>
                  <a:gd name="T6" fmla="*/ 8 w 186"/>
                  <a:gd name="T7" fmla="*/ 31 h 132"/>
                  <a:gd name="T8" fmla="*/ 5 w 186"/>
                  <a:gd name="T9" fmla="*/ 39 h 132"/>
                  <a:gd name="T10" fmla="*/ 1 w 186"/>
                  <a:gd name="T11" fmla="*/ 38 h 132"/>
                  <a:gd name="T12" fmla="*/ 0 60000 65536"/>
                  <a:gd name="T13" fmla="*/ 0 60000 65536"/>
                  <a:gd name="T14" fmla="*/ 0 60000 65536"/>
                  <a:gd name="T15" fmla="*/ 0 60000 65536"/>
                  <a:gd name="T16" fmla="*/ 0 60000 65536"/>
                  <a:gd name="T17" fmla="*/ 0 60000 65536"/>
                  <a:gd name="T18" fmla="*/ 0 w 186"/>
                  <a:gd name="T19" fmla="*/ 0 h 132"/>
                  <a:gd name="T20" fmla="*/ 186 w 186"/>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86" h="132">
                    <a:moveTo>
                      <a:pt x="0" y="60"/>
                    </a:moveTo>
                    <a:cubicBezTo>
                      <a:pt x="26" y="34"/>
                      <a:pt x="55" y="12"/>
                      <a:pt x="90" y="0"/>
                    </a:cubicBezTo>
                    <a:cubicBezTo>
                      <a:pt x="170" y="8"/>
                      <a:pt x="135" y="2"/>
                      <a:pt x="186" y="36"/>
                    </a:cubicBezTo>
                    <a:cubicBezTo>
                      <a:pt x="182" y="58"/>
                      <a:pt x="179" y="85"/>
                      <a:pt x="162" y="102"/>
                    </a:cubicBezTo>
                    <a:cubicBezTo>
                      <a:pt x="148" y="116"/>
                      <a:pt x="125" y="121"/>
                      <a:pt x="108" y="132"/>
                    </a:cubicBezTo>
                    <a:cubicBezTo>
                      <a:pt x="38" y="125"/>
                      <a:pt x="68" y="126"/>
                      <a:pt x="18" y="126"/>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37" name="Freeform 15"/>
              <p:cNvSpPr>
                <a:spLocks/>
              </p:cNvSpPr>
              <p:nvPr/>
            </p:nvSpPr>
            <p:spPr bwMode="auto">
              <a:xfrm>
                <a:off x="744" y="623"/>
                <a:ext cx="98" cy="93"/>
              </a:xfrm>
              <a:custGeom>
                <a:avLst/>
                <a:gdLst>
                  <a:gd name="T0" fmla="*/ 6 w 163"/>
                  <a:gd name="T1" fmla="*/ 33 h 114"/>
                  <a:gd name="T2" fmla="*/ 2 w 163"/>
                  <a:gd name="T3" fmla="*/ 31 h 114"/>
                  <a:gd name="T4" fmla="*/ 0 w 163"/>
                  <a:gd name="T5" fmla="*/ 11 h 114"/>
                  <a:gd name="T6" fmla="*/ 4 w 163"/>
                  <a:gd name="T7" fmla="*/ 5 h 114"/>
                  <a:gd name="T8" fmla="*/ 7 w 163"/>
                  <a:gd name="T9" fmla="*/ 11 h 114"/>
                  <a:gd name="T10" fmla="*/ 7 w 163"/>
                  <a:gd name="T11" fmla="*/ 12 h 114"/>
                  <a:gd name="T12" fmla="*/ 8 w 163"/>
                  <a:gd name="T13" fmla="*/ 20 h 114"/>
                  <a:gd name="T14" fmla="*/ 0 60000 65536"/>
                  <a:gd name="T15" fmla="*/ 0 60000 65536"/>
                  <a:gd name="T16" fmla="*/ 0 60000 65536"/>
                  <a:gd name="T17" fmla="*/ 0 60000 65536"/>
                  <a:gd name="T18" fmla="*/ 0 60000 65536"/>
                  <a:gd name="T19" fmla="*/ 0 60000 65536"/>
                  <a:gd name="T20" fmla="*/ 0 60000 65536"/>
                  <a:gd name="T21" fmla="*/ 0 w 163"/>
                  <a:gd name="T22" fmla="*/ 0 h 114"/>
                  <a:gd name="T23" fmla="*/ 163 w 16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114">
                    <a:moveTo>
                      <a:pt x="132" y="113"/>
                    </a:moveTo>
                    <a:cubicBezTo>
                      <a:pt x="100" y="111"/>
                      <a:pt x="67" y="114"/>
                      <a:pt x="36" y="107"/>
                    </a:cubicBezTo>
                    <a:cubicBezTo>
                      <a:pt x="31" y="106"/>
                      <a:pt x="3" y="43"/>
                      <a:pt x="0" y="35"/>
                    </a:cubicBezTo>
                    <a:cubicBezTo>
                      <a:pt x="23" y="0"/>
                      <a:pt x="39" y="12"/>
                      <a:pt x="84" y="17"/>
                    </a:cubicBezTo>
                    <a:cubicBezTo>
                      <a:pt x="96" y="21"/>
                      <a:pt x="131" y="33"/>
                      <a:pt x="138" y="35"/>
                    </a:cubicBezTo>
                    <a:cubicBezTo>
                      <a:pt x="144" y="37"/>
                      <a:pt x="156" y="41"/>
                      <a:pt x="156" y="41"/>
                    </a:cubicBezTo>
                    <a:cubicBezTo>
                      <a:pt x="163" y="61"/>
                      <a:pt x="162" y="53"/>
                      <a:pt x="162" y="65"/>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38" name="Freeform 16"/>
              <p:cNvSpPr>
                <a:spLocks/>
              </p:cNvSpPr>
              <p:nvPr/>
            </p:nvSpPr>
            <p:spPr bwMode="auto">
              <a:xfrm>
                <a:off x="1213" y="1451"/>
                <a:ext cx="561" cy="56"/>
              </a:xfrm>
              <a:custGeom>
                <a:avLst/>
                <a:gdLst>
                  <a:gd name="T0" fmla="*/ 0 w 1176"/>
                  <a:gd name="T1" fmla="*/ 6 h 80"/>
                  <a:gd name="T2" fmla="*/ 1 w 1176"/>
                  <a:gd name="T3" fmla="*/ 7 h 80"/>
                  <a:gd name="T4" fmla="*/ 4 w 1176"/>
                  <a:gd name="T5" fmla="*/ 9 h 80"/>
                  <a:gd name="T6" fmla="*/ 10 w 1176"/>
                  <a:gd name="T7" fmla="*/ 8 h 80"/>
                  <a:gd name="T8" fmla="*/ 12 w 1176"/>
                  <a:gd name="T9" fmla="*/ 6 h 80"/>
                  <a:gd name="T10" fmla="*/ 13 w 1176"/>
                  <a:gd name="T11" fmla="*/ 3 h 80"/>
                  <a:gd name="T12" fmla="*/ 14 w 1176"/>
                  <a:gd name="T13" fmla="*/ 0 h 80"/>
                  <a:gd name="T14" fmla="*/ 0 60000 65536"/>
                  <a:gd name="T15" fmla="*/ 0 60000 65536"/>
                  <a:gd name="T16" fmla="*/ 0 60000 65536"/>
                  <a:gd name="T17" fmla="*/ 0 60000 65536"/>
                  <a:gd name="T18" fmla="*/ 0 60000 65536"/>
                  <a:gd name="T19" fmla="*/ 0 60000 65536"/>
                  <a:gd name="T20" fmla="*/ 0 60000 65536"/>
                  <a:gd name="T21" fmla="*/ 0 w 1176"/>
                  <a:gd name="T22" fmla="*/ 0 h 80"/>
                  <a:gd name="T23" fmla="*/ 1176 w 117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6" h="80">
                    <a:moveTo>
                      <a:pt x="0" y="48"/>
                    </a:moveTo>
                    <a:cubicBezTo>
                      <a:pt x="44" y="53"/>
                      <a:pt x="81" y="63"/>
                      <a:pt x="126" y="66"/>
                    </a:cubicBezTo>
                    <a:cubicBezTo>
                      <a:pt x="188" y="71"/>
                      <a:pt x="312" y="78"/>
                      <a:pt x="312" y="78"/>
                    </a:cubicBezTo>
                    <a:cubicBezTo>
                      <a:pt x="510" y="72"/>
                      <a:pt x="708" y="80"/>
                      <a:pt x="906" y="72"/>
                    </a:cubicBezTo>
                    <a:cubicBezTo>
                      <a:pt x="994" y="57"/>
                      <a:pt x="954" y="63"/>
                      <a:pt x="1026" y="54"/>
                    </a:cubicBezTo>
                    <a:cubicBezTo>
                      <a:pt x="1056" y="44"/>
                      <a:pt x="1086" y="34"/>
                      <a:pt x="1116" y="24"/>
                    </a:cubicBezTo>
                    <a:cubicBezTo>
                      <a:pt x="1136" y="17"/>
                      <a:pt x="1152" y="0"/>
                      <a:pt x="1176" y="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39" name="Freeform 17"/>
              <p:cNvSpPr>
                <a:spLocks/>
              </p:cNvSpPr>
              <p:nvPr/>
            </p:nvSpPr>
            <p:spPr bwMode="auto">
              <a:xfrm>
                <a:off x="1765" y="1450"/>
                <a:ext cx="187" cy="397"/>
              </a:xfrm>
              <a:custGeom>
                <a:avLst/>
                <a:gdLst>
                  <a:gd name="T0" fmla="*/ 0 w 312"/>
                  <a:gd name="T1" fmla="*/ 0 h 486"/>
                  <a:gd name="T2" fmla="*/ 4 w 312"/>
                  <a:gd name="T3" fmla="*/ 42 h 486"/>
                  <a:gd name="T4" fmla="*/ 6 w 312"/>
                  <a:gd name="T5" fmla="*/ 56 h 486"/>
                  <a:gd name="T6" fmla="*/ 7 w 312"/>
                  <a:gd name="T7" fmla="*/ 63 h 486"/>
                  <a:gd name="T8" fmla="*/ 10 w 312"/>
                  <a:gd name="T9" fmla="*/ 114 h 486"/>
                  <a:gd name="T10" fmla="*/ 10 w 312"/>
                  <a:gd name="T11" fmla="*/ 136 h 486"/>
                  <a:gd name="T12" fmla="*/ 9 w 312"/>
                  <a:gd name="T13" fmla="*/ 141 h 486"/>
                  <a:gd name="T14" fmla="*/ 10 w 312"/>
                  <a:gd name="T15" fmla="*/ 144 h 486"/>
                  <a:gd name="T16" fmla="*/ 13 w 312"/>
                  <a:gd name="T17" fmla="*/ 142 h 486"/>
                  <a:gd name="T18" fmla="*/ 14 w 312"/>
                  <a:gd name="T19" fmla="*/ 141 h 486"/>
                  <a:gd name="T20" fmla="*/ 14 w 312"/>
                  <a:gd name="T21" fmla="*/ 130 h 486"/>
                  <a:gd name="T22" fmla="*/ 14 w 312"/>
                  <a:gd name="T23" fmla="*/ 125 h 486"/>
                  <a:gd name="T24" fmla="*/ 13 w 312"/>
                  <a:gd name="T25" fmla="*/ 128 h 486"/>
                  <a:gd name="T26" fmla="*/ 11 w 312"/>
                  <a:gd name="T27" fmla="*/ 130 h 486"/>
                  <a:gd name="T28" fmla="*/ 10 w 312"/>
                  <a:gd name="T29" fmla="*/ 133 h 486"/>
                  <a:gd name="T30" fmla="*/ 14 w 312"/>
                  <a:gd name="T31" fmla="*/ 125 h 486"/>
                  <a:gd name="T32" fmla="*/ 13 w 312"/>
                  <a:gd name="T33" fmla="*/ 100 h 486"/>
                  <a:gd name="T34" fmla="*/ 14 w 312"/>
                  <a:gd name="T35" fmla="*/ 64 h 486"/>
                  <a:gd name="T36" fmla="*/ 13 w 312"/>
                  <a:gd name="T37" fmla="*/ 52 h 486"/>
                  <a:gd name="T38" fmla="*/ 12 w 312"/>
                  <a:gd name="T39" fmla="*/ 41 h 4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486"/>
                  <a:gd name="T62" fmla="*/ 312 w 312"/>
                  <a:gd name="T63" fmla="*/ 486 h 4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486">
                    <a:moveTo>
                      <a:pt x="0" y="0"/>
                    </a:moveTo>
                    <a:cubicBezTo>
                      <a:pt x="31" y="46"/>
                      <a:pt x="41" y="98"/>
                      <a:pt x="72" y="144"/>
                    </a:cubicBezTo>
                    <a:cubicBezTo>
                      <a:pt x="86" y="164"/>
                      <a:pt x="101" y="175"/>
                      <a:pt x="120" y="186"/>
                    </a:cubicBezTo>
                    <a:cubicBezTo>
                      <a:pt x="133" y="193"/>
                      <a:pt x="156" y="210"/>
                      <a:pt x="156" y="210"/>
                    </a:cubicBezTo>
                    <a:cubicBezTo>
                      <a:pt x="176" y="269"/>
                      <a:pt x="194" y="323"/>
                      <a:pt x="204" y="384"/>
                    </a:cubicBezTo>
                    <a:cubicBezTo>
                      <a:pt x="202" y="408"/>
                      <a:pt x="201" y="432"/>
                      <a:pt x="198" y="456"/>
                    </a:cubicBezTo>
                    <a:cubicBezTo>
                      <a:pt x="197" y="462"/>
                      <a:pt x="190" y="468"/>
                      <a:pt x="192" y="474"/>
                    </a:cubicBezTo>
                    <a:cubicBezTo>
                      <a:pt x="195" y="481"/>
                      <a:pt x="204" y="482"/>
                      <a:pt x="210" y="486"/>
                    </a:cubicBezTo>
                    <a:cubicBezTo>
                      <a:pt x="234" y="484"/>
                      <a:pt x="258" y="483"/>
                      <a:pt x="282" y="480"/>
                    </a:cubicBezTo>
                    <a:cubicBezTo>
                      <a:pt x="288" y="479"/>
                      <a:pt x="296" y="479"/>
                      <a:pt x="300" y="474"/>
                    </a:cubicBezTo>
                    <a:cubicBezTo>
                      <a:pt x="307" y="464"/>
                      <a:pt x="312" y="438"/>
                      <a:pt x="312" y="438"/>
                    </a:cubicBezTo>
                    <a:cubicBezTo>
                      <a:pt x="310" y="432"/>
                      <a:pt x="312" y="422"/>
                      <a:pt x="306" y="420"/>
                    </a:cubicBezTo>
                    <a:cubicBezTo>
                      <a:pt x="299" y="418"/>
                      <a:pt x="295" y="430"/>
                      <a:pt x="288" y="432"/>
                    </a:cubicBezTo>
                    <a:cubicBezTo>
                      <a:pt x="274" y="436"/>
                      <a:pt x="260" y="435"/>
                      <a:pt x="246" y="438"/>
                    </a:cubicBezTo>
                    <a:cubicBezTo>
                      <a:pt x="238" y="439"/>
                      <a:pt x="215" y="448"/>
                      <a:pt x="222" y="444"/>
                    </a:cubicBezTo>
                    <a:cubicBezTo>
                      <a:pt x="246" y="432"/>
                      <a:pt x="275" y="428"/>
                      <a:pt x="300" y="420"/>
                    </a:cubicBezTo>
                    <a:cubicBezTo>
                      <a:pt x="295" y="391"/>
                      <a:pt x="288" y="365"/>
                      <a:pt x="282" y="336"/>
                    </a:cubicBezTo>
                    <a:cubicBezTo>
                      <a:pt x="286" y="277"/>
                      <a:pt x="279" y="257"/>
                      <a:pt x="306" y="216"/>
                    </a:cubicBezTo>
                    <a:cubicBezTo>
                      <a:pt x="276" y="206"/>
                      <a:pt x="290" y="216"/>
                      <a:pt x="276" y="174"/>
                    </a:cubicBezTo>
                    <a:cubicBezTo>
                      <a:pt x="272" y="162"/>
                      <a:pt x="264" y="138"/>
                      <a:pt x="264" y="138"/>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40" name="Freeform 18"/>
              <p:cNvSpPr>
                <a:spLocks/>
              </p:cNvSpPr>
              <p:nvPr/>
            </p:nvSpPr>
            <p:spPr bwMode="auto">
              <a:xfrm>
                <a:off x="1076" y="794"/>
                <a:ext cx="892" cy="776"/>
              </a:xfrm>
              <a:custGeom>
                <a:avLst/>
                <a:gdLst>
                  <a:gd name="T0" fmla="*/ 0 w 1872"/>
                  <a:gd name="T1" fmla="*/ 0 h 1128"/>
                  <a:gd name="T2" fmla="*/ 1 w 1872"/>
                  <a:gd name="T3" fmla="*/ 5 h 1128"/>
                  <a:gd name="T4" fmla="*/ 4 w 1872"/>
                  <a:gd name="T5" fmla="*/ 13 h 1128"/>
                  <a:gd name="T6" fmla="*/ 8 w 1872"/>
                  <a:gd name="T7" fmla="*/ 17 h 1128"/>
                  <a:gd name="T8" fmla="*/ 10 w 1872"/>
                  <a:gd name="T9" fmla="*/ 16 h 1128"/>
                  <a:gd name="T10" fmla="*/ 11 w 1872"/>
                  <a:gd name="T11" fmla="*/ 13 h 1128"/>
                  <a:gd name="T12" fmla="*/ 13 w 1872"/>
                  <a:gd name="T13" fmla="*/ 11 h 1128"/>
                  <a:gd name="T14" fmla="*/ 15 w 1872"/>
                  <a:gd name="T15" fmla="*/ 8 h 1128"/>
                  <a:gd name="T16" fmla="*/ 20 w 1872"/>
                  <a:gd name="T17" fmla="*/ 21 h 1128"/>
                  <a:gd name="T18" fmla="*/ 21 w 1872"/>
                  <a:gd name="T19" fmla="*/ 31 h 1128"/>
                  <a:gd name="T20" fmla="*/ 22 w 1872"/>
                  <a:gd name="T21" fmla="*/ 41 h 1128"/>
                  <a:gd name="T22" fmla="*/ 22 w 1872"/>
                  <a:gd name="T23" fmla="*/ 63 h 1128"/>
                  <a:gd name="T24" fmla="*/ 21 w 1872"/>
                  <a:gd name="T25" fmla="*/ 76 h 1128"/>
                  <a:gd name="T26" fmla="*/ 21 w 1872"/>
                  <a:gd name="T27" fmla="*/ 80 h 1128"/>
                  <a:gd name="T28" fmla="*/ 20 w 1872"/>
                  <a:gd name="T29" fmla="*/ 96 h 1128"/>
                  <a:gd name="T30" fmla="*/ 20 w 1872"/>
                  <a:gd name="T31" fmla="*/ 119 h 1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2"/>
                  <a:gd name="T49" fmla="*/ 0 h 1128"/>
                  <a:gd name="T50" fmla="*/ 1872 w 1872"/>
                  <a:gd name="T51" fmla="*/ 1128 h 1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2" h="1128">
                    <a:moveTo>
                      <a:pt x="0" y="0"/>
                    </a:moveTo>
                    <a:cubicBezTo>
                      <a:pt x="29" y="10"/>
                      <a:pt x="50" y="31"/>
                      <a:pt x="78" y="42"/>
                    </a:cubicBezTo>
                    <a:cubicBezTo>
                      <a:pt x="162" y="73"/>
                      <a:pt x="272" y="110"/>
                      <a:pt x="360" y="120"/>
                    </a:cubicBezTo>
                    <a:cubicBezTo>
                      <a:pt x="466" y="155"/>
                      <a:pt x="585" y="153"/>
                      <a:pt x="696" y="162"/>
                    </a:cubicBezTo>
                    <a:cubicBezTo>
                      <a:pt x="701" y="162"/>
                      <a:pt x="863" y="160"/>
                      <a:pt x="912" y="150"/>
                    </a:cubicBezTo>
                    <a:cubicBezTo>
                      <a:pt x="942" y="144"/>
                      <a:pt x="973" y="130"/>
                      <a:pt x="1002" y="120"/>
                    </a:cubicBezTo>
                    <a:cubicBezTo>
                      <a:pt x="1045" y="106"/>
                      <a:pt x="1103" y="105"/>
                      <a:pt x="1146" y="102"/>
                    </a:cubicBezTo>
                    <a:cubicBezTo>
                      <a:pt x="1197" y="92"/>
                      <a:pt x="1245" y="84"/>
                      <a:pt x="1296" y="78"/>
                    </a:cubicBezTo>
                    <a:cubicBezTo>
                      <a:pt x="1449" y="86"/>
                      <a:pt x="1615" y="105"/>
                      <a:pt x="1746" y="192"/>
                    </a:cubicBezTo>
                    <a:cubicBezTo>
                      <a:pt x="1784" y="217"/>
                      <a:pt x="1792" y="269"/>
                      <a:pt x="1830" y="294"/>
                    </a:cubicBezTo>
                    <a:cubicBezTo>
                      <a:pt x="1850" y="324"/>
                      <a:pt x="1863" y="355"/>
                      <a:pt x="1872" y="390"/>
                    </a:cubicBezTo>
                    <a:cubicBezTo>
                      <a:pt x="1870" y="456"/>
                      <a:pt x="1869" y="522"/>
                      <a:pt x="1866" y="588"/>
                    </a:cubicBezTo>
                    <a:cubicBezTo>
                      <a:pt x="1864" y="632"/>
                      <a:pt x="1845" y="682"/>
                      <a:pt x="1824" y="720"/>
                    </a:cubicBezTo>
                    <a:cubicBezTo>
                      <a:pt x="1817" y="733"/>
                      <a:pt x="1805" y="742"/>
                      <a:pt x="1800" y="756"/>
                    </a:cubicBezTo>
                    <a:cubicBezTo>
                      <a:pt x="1783" y="806"/>
                      <a:pt x="1769" y="856"/>
                      <a:pt x="1752" y="906"/>
                    </a:cubicBezTo>
                    <a:cubicBezTo>
                      <a:pt x="1759" y="980"/>
                      <a:pt x="1770" y="1054"/>
                      <a:pt x="1770" y="1128"/>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41" name="Freeform 19"/>
              <p:cNvSpPr>
                <a:spLocks/>
              </p:cNvSpPr>
              <p:nvPr/>
            </p:nvSpPr>
            <p:spPr bwMode="auto">
              <a:xfrm>
                <a:off x="932" y="1186"/>
                <a:ext cx="158" cy="666"/>
              </a:xfrm>
              <a:custGeom>
                <a:avLst/>
                <a:gdLst>
                  <a:gd name="T0" fmla="*/ 0 w 332"/>
                  <a:gd name="T1" fmla="*/ 0 h 1021"/>
                  <a:gd name="T2" fmla="*/ 1 w 332"/>
                  <a:gd name="T3" fmla="*/ 26 h 1021"/>
                  <a:gd name="T4" fmla="*/ 2 w 332"/>
                  <a:gd name="T5" fmla="*/ 43 h 1021"/>
                  <a:gd name="T6" fmla="*/ 2 w 332"/>
                  <a:gd name="T7" fmla="*/ 71 h 1021"/>
                  <a:gd name="T8" fmla="*/ 2 w 332"/>
                  <a:gd name="T9" fmla="*/ 75 h 1021"/>
                  <a:gd name="T10" fmla="*/ 3 w 332"/>
                  <a:gd name="T11" fmla="*/ 78 h 1021"/>
                  <a:gd name="T12" fmla="*/ 4 w 332"/>
                  <a:gd name="T13" fmla="*/ 73 h 1021"/>
                  <a:gd name="T14" fmla="*/ 3 w 332"/>
                  <a:gd name="T15" fmla="*/ 72 h 1021"/>
                  <a:gd name="T16" fmla="*/ 3 w 332"/>
                  <a:gd name="T17" fmla="*/ 72 h 1021"/>
                  <a:gd name="T18" fmla="*/ 2 w 332"/>
                  <a:gd name="T19" fmla="*/ 72 h 1021"/>
                  <a:gd name="T20" fmla="*/ 4 w 332"/>
                  <a:gd name="T21" fmla="*/ 71 h 1021"/>
                  <a:gd name="T22" fmla="*/ 3 w 332"/>
                  <a:gd name="T23" fmla="*/ 73 h 1021"/>
                  <a:gd name="T24" fmla="*/ 3 w 332"/>
                  <a:gd name="T25" fmla="*/ 71 h 1021"/>
                  <a:gd name="T26" fmla="*/ 3 w 332"/>
                  <a:gd name="T27" fmla="*/ 68 h 1021"/>
                  <a:gd name="T28" fmla="*/ 3 w 332"/>
                  <a:gd name="T29" fmla="*/ 58 h 1021"/>
                  <a:gd name="T30" fmla="*/ 4 w 332"/>
                  <a:gd name="T31" fmla="*/ 50 h 1021"/>
                  <a:gd name="T32" fmla="*/ 4 w 332"/>
                  <a:gd name="T33" fmla="*/ 40 h 10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1021"/>
                  <a:gd name="T53" fmla="*/ 332 w 332"/>
                  <a:gd name="T54" fmla="*/ 1021 h 10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1021">
                    <a:moveTo>
                      <a:pt x="26" y="0"/>
                    </a:moveTo>
                    <a:cubicBezTo>
                      <a:pt x="0" y="156"/>
                      <a:pt x="67" y="213"/>
                      <a:pt x="122" y="336"/>
                    </a:cubicBezTo>
                    <a:cubicBezTo>
                      <a:pt x="153" y="405"/>
                      <a:pt x="167" y="484"/>
                      <a:pt x="176" y="558"/>
                    </a:cubicBezTo>
                    <a:cubicBezTo>
                      <a:pt x="178" y="680"/>
                      <a:pt x="184" y="802"/>
                      <a:pt x="182" y="924"/>
                    </a:cubicBezTo>
                    <a:cubicBezTo>
                      <a:pt x="182" y="944"/>
                      <a:pt x="158" y="978"/>
                      <a:pt x="158" y="978"/>
                    </a:cubicBezTo>
                    <a:cubicBezTo>
                      <a:pt x="169" y="1011"/>
                      <a:pt x="195" y="1004"/>
                      <a:pt x="230" y="1008"/>
                    </a:cubicBezTo>
                    <a:cubicBezTo>
                      <a:pt x="288" y="1001"/>
                      <a:pt x="322" y="1021"/>
                      <a:pt x="302" y="948"/>
                    </a:cubicBezTo>
                    <a:cubicBezTo>
                      <a:pt x="300" y="941"/>
                      <a:pt x="294" y="936"/>
                      <a:pt x="290" y="930"/>
                    </a:cubicBezTo>
                    <a:cubicBezTo>
                      <a:pt x="278" y="932"/>
                      <a:pt x="266" y="936"/>
                      <a:pt x="254" y="936"/>
                    </a:cubicBezTo>
                    <a:cubicBezTo>
                      <a:pt x="234" y="936"/>
                      <a:pt x="194" y="930"/>
                      <a:pt x="194" y="930"/>
                    </a:cubicBezTo>
                    <a:cubicBezTo>
                      <a:pt x="229" y="926"/>
                      <a:pt x="268" y="913"/>
                      <a:pt x="302" y="924"/>
                    </a:cubicBezTo>
                    <a:cubicBezTo>
                      <a:pt x="296" y="930"/>
                      <a:pt x="292" y="942"/>
                      <a:pt x="284" y="942"/>
                    </a:cubicBezTo>
                    <a:cubicBezTo>
                      <a:pt x="277" y="942"/>
                      <a:pt x="296" y="931"/>
                      <a:pt x="296" y="924"/>
                    </a:cubicBezTo>
                    <a:cubicBezTo>
                      <a:pt x="296" y="911"/>
                      <a:pt x="284" y="888"/>
                      <a:pt x="284" y="888"/>
                    </a:cubicBezTo>
                    <a:cubicBezTo>
                      <a:pt x="277" y="841"/>
                      <a:pt x="283" y="803"/>
                      <a:pt x="290" y="756"/>
                    </a:cubicBezTo>
                    <a:cubicBezTo>
                      <a:pt x="290" y="753"/>
                      <a:pt x="290" y="669"/>
                      <a:pt x="302" y="642"/>
                    </a:cubicBezTo>
                    <a:cubicBezTo>
                      <a:pt x="319" y="601"/>
                      <a:pt x="332" y="569"/>
                      <a:pt x="332" y="522"/>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42" name="Freeform 20"/>
              <p:cNvSpPr>
                <a:spLocks/>
              </p:cNvSpPr>
              <p:nvPr/>
            </p:nvSpPr>
            <p:spPr bwMode="auto">
              <a:xfrm>
                <a:off x="1043" y="1343"/>
                <a:ext cx="189" cy="504"/>
              </a:xfrm>
              <a:custGeom>
                <a:avLst/>
                <a:gdLst>
                  <a:gd name="T0" fmla="*/ 0 w 396"/>
                  <a:gd name="T1" fmla="*/ 0 h 732"/>
                  <a:gd name="T2" fmla="*/ 0 w 396"/>
                  <a:gd name="T3" fmla="*/ 14 h 732"/>
                  <a:gd name="T4" fmla="*/ 1 w 396"/>
                  <a:gd name="T5" fmla="*/ 30 h 732"/>
                  <a:gd name="T6" fmla="*/ 1 w 396"/>
                  <a:gd name="T7" fmla="*/ 35 h 732"/>
                  <a:gd name="T8" fmla="*/ 2 w 396"/>
                  <a:gd name="T9" fmla="*/ 43 h 732"/>
                  <a:gd name="T10" fmla="*/ 2 w 396"/>
                  <a:gd name="T11" fmla="*/ 45 h 732"/>
                  <a:gd name="T12" fmla="*/ 2 w 396"/>
                  <a:gd name="T13" fmla="*/ 54 h 732"/>
                  <a:gd name="T14" fmla="*/ 2 w 396"/>
                  <a:gd name="T15" fmla="*/ 75 h 732"/>
                  <a:gd name="T16" fmla="*/ 3 w 396"/>
                  <a:gd name="T17" fmla="*/ 78 h 732"/>
                  <a:gd name="T18" fmla="*/ 3 w 396"/>
                  <a:gd name="T19" fmla="*/ 75 h 732"/>
                  <a:gd name="T20" fmla="*/ 2 w 396"/>
                  <a:gd name="T21" fmla="*/ 71 h 732"/>
                  <a:gd name="T22" fmla="*/ 3 w 396"/>
                  <a:gd name="T23" fmla="*/ 70 h 732"/>
                  <a:gd name="T24" fmla="*/ 4 w 396"/>
                  <a:gd name="T25" fmla="*/ 43 h 732"/>
                  <a:gd name="T26" fmla="*/ 5 w 396"/>
                  <a:gd name="T27" fmla="*/ 33 h 732"/>
                  <a:gd name="T28" fmla="*/ 5 w 396"/>
                  <a:gd name="T29" fmla="*/ 29 h 732"/>
                  <a:gd name="T30" fmla="*/ 5 w 396"/>
                  <a:gd name="T31" fmla="*/ 16 h 7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732"/>
                  <a:gd name="T50" fmla="*/ 396 w 396"/>
                  <a:gd name="T51" fmla="*/ 732 h 7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732">
                    <a:moveTo>
                      <a:pt x="0" y="0"/>
                    </a:moveTo>
                    <a:cubicBezTo>
                      <a:pt x="22" y="44"/>
                      <a:pt x="46" y="87"/>
                      <a:pt x="66" y="132"/>
                    </a:cubicBezTo>
                    <a:cubicBezTo>
                      <a:pt x="87" y="178"/>
                      <a:pt x="92" y="228"/>
                      <a:pt x="108" y="276"/>
                    </a:cubicBezTo>
                    <a:cubicBezTo>
                      <a:pt x="114" y="294"/>
                      <a:pt x="130" y="312"/>
                      <a:pt x="138" y="330"/>
                    </a:cubicBezTo>
                    <a:cubicBezTo>
                      <a:pt x="148" y="352"/>
                      <a:pt x="154" y="379"/>
                      <a:pt x="162" y="402"/>
                    </a:cubicBezTo>
                    <a:cubicBezTo>
                      <a:pt x="164" y="409"/>
                      <a:pt x="171" y="413"/>
                      <a:pt x="174" y="420"/>
                    </a:cubicBezTo>
                    <a:cubicBezTo>
                      <a:pt x="187" y="450"/>
                      <a:pt x="193" y="479"/>
                      <a:pt x="198" y="510"/>
                    </a:cubicBezTo>
                    <a:cubicBezTo>
                      <a:pt x="191" y="632"/>
                      <a:pt x="192" y="613"/>
                      <a:pt x="162" y="702"/>
                    </a:cubicBezTo>
                    <a:cubicBezTo>
                      <a:pt x="187" y="727"/>
                      <a:pt x="205" y="726"/>
                      <a:pt x="240" y="732"/>
                    </a:cubicBezTo>
                    <a:cubicBezTo>
                      <a:pt x="268" y="725"/>
                      <a:pt x="278" y="726"/>
                      <a:pt x="294" y="702"/>
                    </a:cubicBezTo>
                    <a:cubicBezTo>
                      <a:pt x="281" y="635"/>
                      <a:pt x="275" y="654"/>
                      <a:pt x="192" y="660"/>
                    </a:cubicBezTo>
                    <a:cubicBezTo>
                      <a:pt x="216" y="652"/>
                      <a:pt x="270" y="656"/>
                      <a:pt x="294" y="654"/>
                    </a:cubicBezTo>
                    <a:cubicBezTo>
                      <a:pt x="322" y="570"/>
                      <a:pt x="327" y="484"/>
                      <a:pt x="354" y="402"/>
                    </a:cubicBezTo>
                    <a:cubicBezTo>
                      <a:pt x="365" y="370"/>
                      <a:pt x="373" y="338"/>
                      <a:pt x="384" y="306"/>
                    </a:cubicBezTo>
                    <a:cubicBezTo>
                      <a:pt x="388" y="294"/>
                      <a:pt x="396" y="270"/>
                      <a:pt x="396" y="270"/>
                    </a:cubicBezTo>
                    <a:cubicBezTo>
                      <a:pt x="390" y="154"/>
                      <a:pt x="390" y="194"/>
                      <a:pt x="390" y="15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43" name="Freeform 21"/>
              <p:cNvSpPr>
                <a:spLocks/>
              </p:cNvSpPr>
              <p:nvPr/>
            </p:nvSpPr>
            <p:spPr bwMode="auto">
              <a:xfrm>
                <a:off x="1667" y="1475"/>
                <a:ext cx="116" cy="397"/>
              </a:xfrm>
              <a:custGeom>
                <a:avLst/>
                <a:gdLst>
                  <a:gd name="T0" fmla="*/ 1 w 192"/>
                  <a:gd name="T1" fmla="*/ 11 h 486"/>
                  <a:gd name="T2" fmla="*/ 3 w 192"/>
                  <a:gd name="T3" fmla="*/ 39 h 486"/>
                  <a:gd name="T4" fmla="*/ 4 w 192"/>
                  <a:gd name="T5" fmla="*/ 49 h 486"/>
                  <a:gd name="T6" fmla="*/ 2 w 192"/>
                  <a:gd name="T7" fmla="*/ 91 h 486"/>
                  <a:gd name="T8" fmla="*/ 1 w 192"/>
                  <a:gd name="T9" fmla="*/ 130 h 486"/>
                  <a:gd name="T10" fmla="*/ 1 w 192"/>
                  <a:gd name="T11" fmla="*/ 141 h 486"/>
                  <a:gd name="T12" fmla="*/ 7 w 192"/>
                  <a:gd name="T13" fmla="*/ 142 h 486"/>
                  <a:gd name="T14" fmla="*/ 7 w 192"/>
                  <a:gd name="T15" fmla="*/ 123 h 486"/>
                  <a:gd name="T16" fmla="*/ 4 w 192"/>
                  <a:gd name="T17" fmla="*/ 121 h 486"/>
                  <a:gd name="T18" fmla="*/ 7 w 192"/>
                  <a:gd name="T19" fmla="*/ 123 h 486"/>
                  <a:gd name="T20" fmla="*/ 7 w 192"/>
                  <a:gd name="T21" fmla="*/ 121 h 486"/>
                  <a:gd name="T22" fmla="*/ 9 w 192"/>
                  <a:gd name="T23" fmla="*/ 64 h 486"/>
                  <a:gd name="T24" fmla="*/ 8 w 192"/>
                  <a:gd name="T25" fmla="*/ 35 h 486"/>
                  <a:gd name="T26" fmla="*/ 7 w 192"/>
                  <a:gd name="T27" fmla="*/ 25 h 486"/>
                  <a:gd name="T28" fmla="*/ 7 w 192"/>
                  <a:gd name="T29" fmla="*/ 0 h 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486"/>
                  <a:gd name="T47" fmla="*/ 192 w 192"/>
                  <a:gd name="T48" fmla="*/ 486 h 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486">
                    <a:moveTo>
                      <a:pt x="6" y="36"/>
                    </a:moveTo>
                    <a:cubicBezTo>
                      <a:pt x="41" y="48"/>
                      <a:pt x="55" y="99"/>
                      <a:pt x="66" y="132"/>
                    </a:cubicBezTo>
                    <a:cubicBezTo>
                      <a:pt x="70" y="144"/>
                      <a:pt x="78" y="168"/>
                      <a:pt x="78" y="168"/>
                    </a:cubicBezTo>
                    <a:cubicBezTo>
                      <a:pt x="71" y="216"/>
                      <a:pt x="66" y="259"/>
                      <a:pt x="54" y="306"/>
                    </a:cubicBezTo>
                    <a:cubicBezTo>
                      <a:pt x="51" y="339"/>
                      <a:pt x="51" y="406"/>
                      <a:pt x="30" y="438"/>
                    </a:cubicBezTo>
                    <a:cubicBezTo>
                      <a:pt x="14" y="461"/>
                      <a:pt x="20" y="449"/>
                      <a:pt x="12" y="474"/>
                    </a:cubicBezTo>
                    <a:cubicBezTo>
                      <a:pt x="49" y="486"/>
                      <a:pt x="92" y="475"/>
                      <a:pt x="132" y="480"/>
                    </a:cubicBezTo>
                    <a:cubicBezTo>
                      <a:pt x="156" y="444"/>
                      <a:pt x="172" y="441"/>
                      <a:pt x="132" y="414"/>
                    </a:cubicBezTo>
                    <a:cubicBezTo>
                      <a:pt x="105" y="423"/>
                      <a:pt x="0" y="423"/>
                      <a:pt x="90" y="408"/>
                    </a:cubicBezTo>
                    <a:cubicBezTo>
                      <a:pt x="104" y="410"/>
                      <a:pt x="118" y="411"/>
                      <a:pt x="132" y="414"/>
                    </a:cubicBezTo>
                    <a:cubicBezTo>
                      <a:pt x="150" y="418"/>
                      <a:pt x="163" y="429"/>
                      <a:pt x="132" y="408"/>
                    </a:cubicBezTo>
                    <a:cubicBezTo>
                      <a:pt x="107" y="332"/>
                      <a:pt x="171" y="280"/>
                      <a:pt x="192" y="216"/>
                    </a:cubicBezTo>
                    <a:cubicBezTo>
                      <a:pt x="184" y="183"/>
                      <a:pt x="173" y="152"/>
                      <a:pt x="162" y="120"/>
                    </a:cubicBezTo>
                    <a:cubicBezTo>
                      <a:pt x="158" y="108"/>
                      <a:pt x="150" y="84"/>
                      <a:pt x="150" y="84"/>
                    </a:cubicBezTo>
                    <a:cubicBezTo>
                      <a:pt x="144" y="8"/>
                      <a:pt x="144" y="36"/>
                      <a:pt x="144" y="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44" name="Freeform 22"/>
              <p:cNvSpPr>
                <a:spLocks/>
              </p:cNvSpPr>
              <p:nvPr/>
            </p:nvSpPr>
            <p:spPr bwMode="auto">
              <a:xfrm>
                <a:off x="936" y="823"/>
                <a:ext cx="959" cy="716"/>
              </a:xfrm>
              <a:custGeom>
                <a:avLst/>
                <a:gdLst>
                  <a:gd name="T0" fmla="*/ 76 w 1595"/>
                  <a:gd name="T1" fmla="*/ 257 h 876"/>
                  <a:gd name="T2" fmla="*/ 73 w 1595"/>
                  <a:gd name="T3" fmla="*/ 200 h 876"/>
                  <a:gd name="T4" fmla="*/ 73 w 1595"/>
                  <a:gd name="T5" fmla="*/ 181 h 876"/>
                  <a:gd name="T6" fmla="*/ 67 w 1595"/>
                  <a:gd name="T7" fmla="*/ 165 h 876"/>
                  <a:gd name="T8" fmla="*/ 64 w 1595"/>
                  <a:gd name="T9" fmla="*/ 160 h 876"/>
                  <a:gd name="T10" fmla="*/ 60 w 1595"/>
                  <a:gd name="T11" fmla="*/ 143 h 876"/>
                  <a:gd name="T12" fmla="*/ 60 w 1595"/>
                  <a:gd name="T13" fmla="*/ 141 h 876"/>
                  <a:gd name="T14" fmla="*/ 50 w 1595"/>
                  <a:gd name="T15" fmla="*/ 127 h 876"/>
                  <a:gd name="T16" fmla="*/ 43 w 1595"/>
                  <a:gd name="T17" fmla="*/ 111 h 876"/>
                  <a:gd name="T18" fmla="*/ 40 w 1595"/>
                  <a:gd name="T19" fmla="*/ 74 h 876"/>
                  <a:gd name="T20" fmla="*/ 32 w 1595"/>
                  <a:gd name="T21" fmla="*/ 50 h 876"/>
                  <a:gd name="T22" fmla="*/ 27 w 1595"/>
                  <a:gd name="T23" fmla="*/ 38 h 876"/>
                  <a:gd name="T24" fmla="*/ 23 w 1595"/>
                  <a:gd name="T25" fmla="*/ 29 h 876"/>
                  <a:gd name="T26" fmla="*/ 19 w 1595"/>
                  <a:gd name="T27" fmla="*/ 18 h 876"/>
                  <a:gd name="T28" fmla="*/ 15 w 1595"/>
                  <a:gd name="T29" fmla="*/ 9 h 876"/>
                  <a:gd name="T30" fmla="*/ 12 w 1595"/>
                  <a:gd name="T31" fmla="*/ 0 h 876"/>
                  <a:gd name="T32" fmla="*/ 11 w 1595"/>
                  <a:gd name="T33" fmla="*/ 4 h 876"/>
                  <a:gd name="T34" fmla="*/ 11 w 1595"/>
                  <a:gd name="T35" fmla="*/ 14 h 876"/>
                  <a:gd name="T36" fmla="*/ 10 w 1595"/>
                  <a:gd name="T37" fmla="*/ 53 h 876"/>
                  <a:gd name="T38" fmla="*/ 8 w 1595"/>
                  <a:gd name="T39" fmla="*/ 119 h 876"/>
                  <a:gd name="T40" fmla="*/ 5 w 1595"/>
                  <a:gd name="T41" fmla="*/ 127 h 876"/>
                  <a:gd name="T42" fmla="*/ 4 w 1595"/>
                  <a:gd name="T43" fmla="*/ 130 h 876"/>
                  <a:gd name="T44" fmla="*/ 1 w 1595"/>
                  <a:gd name="T45" fmla="*/ 129 h 876"/>
                  <a:gd name="T46" fmla="*/ 1 w 1595"/>
                  <a:gd name="T47" fmla="*/ 127 h 876"/>
                  <a:gd name="T48" fmla="*/ 2 w 1595"/>
                  <a:gd name="T49" fmla="*/ 154 h 876"/>
                  <a:gd name="T50" fmla="*/ 3 w 1595"/>
                  <a:gd name="T51" fmla="*/ 172 h 876"/>
                  <a:gd name="T52" fmla="*/ 7 w 1595"/>
                  <a:gd name="T53" fmla="*/ 214 h 876"/>
                  <a:gd name="T54" fmla="*/ 12 w 1595"/>
                  <a:gd name="T55" fmla="*/ 262 h 876"/>
                  <a:gd name="T56" fmla="*/ 13 w 1595"/>
                  <a:gd name="T57" fmla="*/ 218 h 876"/>
                  <a:gd name="T58" fmla="*/ 17 w 1595"/>
                  <a:gd name="T59" fmla="*/ 227 h 876"/>
                  <a:gd name="T60" fmla="*/ 29 w 1595"/>
                  <a:gd name="T61" fmla="*/ 244 h 876"/>
                  <a:gd name="T62" fmla="*/ 33 w 1595"/>
                  <a:gd name="T63" fmla="*/ 248 h 876"/>
                  <a:gd name="T64" fmla="*/ 60 w 1595"/>
                  <a:gd name="T65" fmla="*/ 241 h 876"/>
                  <a:gd name="T66" fmla="*/ 64 w 1595"/>
                  <a:gd name="T67" fmla="*/ 236 h 876"/>
                  <a:gd name="T68" fmla="*/ 71 w 1595"/>
                  <a:gd name="T69" fmla="*/ 251 h 876"/>
                  <a:gd name="T70" fmla="*/ 76 w 1595"/>
                  <a:gd name="T71" fmla="*/ 257 h 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5"/>
                  <a:gd name="T109" fmla="*/ 0 h 876"/>
                  <a:gd name="T110" fmla="*/ 1595 w 1595"/>
                  <a:gd name="T111" fmla="*/ 876 h 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5" h="876">
                    <a:moveTo>
                      <a:pt x="1595" y="864"/>
                    </a:moveTo>
                    <a:cubicBezTo>
                      <a:pt x="1567" y="752"/>
                      <a:pt x="1582" y="816"/>
                      <a:pt x="1553" y="672"/>
                    </a:cubicBezTo>
                    <a:cubicBezTo>
                      <a:pt x="1549" y="650"/>
                      <a:pt x="1551" y="622"/>
                      <a:pt x="1535" y="606"/>
                    </a:cubicBezTo>
                    <a:cubicBezTo>
                      <a:pt x="1510" y="581"/>
                      <a:pt x="1454" y="559"/>
                      <a:pt x="1421" y="552"/>
                    </a:cubicBezTo>
                    <a:cubicBezTo>
                      <a:pt x="1397" y="547"/>
                      <a:pt x="1349" y="540"/>
                      <a:pt x="1349" y="540"/>
                    </a:cubicBezTo>
                    <a:cubicBezTo>
                      <a:pt x="1299" y="507"/>
                      <a:pt x="1323" y="526"/>
                      <a:pt x="1277" y="480"/>
                    </a:cubicBezTo>
                    <a:cubicBezTo>
                      <a:pt x="1273" y="476"/>
                      <a:pt x="1265" y="476"/>
                      <a:pt x="1259" y="474"/>
                    </a:cubicBezTo>
                    <a:cubicBezTo>
                      <a:pt x="1193" y="457"/>
                      <a:pt x="1123" y="437"/>
                      <a:pt x="1055" y="426"/>
                    </a:cubicBezTo>
                    <a:cubicBezTo>
                      <a:pt x="1015" y="399"/>
                      <a:pt x="963" y="387"/>
                      <a:pt x="917" y="372"/>
                    </a:cubicBezTo>
                    <a:cubicBezTo>
                      <a:pt x="896" y="344"/>
                      <a:pt x="870" y="262"/>
                      <a:pt x="845" y="246"/>
                    </a:cubicBezTo>
                    <a:cubicBezTo>
                      <a:pt x="798" y="214"/>
                      <a:pt x="744" y="182"/>
                      <a:pt x="689" y="168"/>
                    </a:cubicBezTo>
                    <a:cubicBezTo>
                      <a:pt x="655" y="145"/>
                      <a:pt x="608" y="148"/>
                      <a:pt x="575" y="126"/>
                    </a:cubicBezTo>
                    <a:cubicBezTo>
                      <a:pt x="547" y="107"/>
                      <a:pt x="525" y="105"/>
                      <a:pt x="491" y="96"/>
                    </a:cubicBezTo>
                    <a:cubicBezTo>
                      <a:pt x="457" y="87"/>
                      <a:pt x="433" y="71"/>
                      <a:pt x="401" y="60"/>
                    </a:cubicBezTo>
                    <a:cubicBezTo>
                      <a:pt x="373" y="32"/>
                      <a:pt x="360" y="35"/>
                      <a:pt x="317" y="30"/>
                    </a:cubicBezTo>
                    <a:cubicBezTo>
                      <a:pt x="297" y="23"/>
                      <a:pt x="263" y="0"/>
                      <a:pt x="263" y="0"/>
                    </a:cubicBezTo>
                    <a:cubicBezTo>
                      <a:pt x="257" y="4"/>
                      <a:pt x="249" y="6"/>
                      <a:pt x="245" y="12"/>
                    </a:cubicBezTo>
                    <a:cubicBezTo>
                      <a:pt x="238" y="23"/>
                      <a:pt x="233" y="48"/>
                      <a:pt x="233" y="48"/>
                    </a:cubicBezTo>
                    <a:cubicBezTo>
                      <a:pt x="227" y="92"/>
                      <a:pt x="214" y="136"/>
                      <a:pt x="203" y="180"/>
                    </a:cubicBezTo>
                    <a:cubicBezTo>
                      <a:pt x="211" y="258"/>
                      <a:pt x="236" y="346"/>
                      <a:pt x="161" y="396"/>
                    </a:cubicBezTo>
                    <a:cubicBezTo>
                      <a:pt x="142" y="425"/>
                      <a:pt x="156" y="412"/>
                      <a:pt x="113" y="426"/>
                    </a:cubicBezTo>
                    <a:cubicBezTo>
                      <a:pt x="101" y="430"/>
                      <a:pt x="77" y="438"/>
                      <a:pt x="77" y="438"/>
                    </a:cubicBezTo>
                    <a:cubicBezTo>
                      <a:pt x="61" y="436"/>
                      <a:pt x="45" y="435"/>
                      <a:pt x="29" y="432"/>
                    </a:cubicBezTo>
                    <a:cubicBezTo>
                      <a:pt x="23" y="431"/>
                      <a:pt x="13" y="420"/>
                      <a:pt x="11" y="426"/>
                    </a:cubicBezTo>
                    <a:cubicBezTo>
                      <a:pt x="0" y="454"/>
                      <a:pt x="30" y="492"/>
                      <a:pt x="41" y="516"/>
                    </a:cubicBezTo>
                    <a:cubicBezTo>
                      <a:pt x="51" y="539"/>
                      <a:pt x="51" y="556"/>
                      <a:pt x="65" y="576"/>
                    </a:cubicBezTo>
                    <a:cubicBezTo>
                      <a:pt x="98" y="622"/>
                      <a:pt x="132" y="667"/>
                      <a:pt x="155" y="720"/>
                    </a:cubicBezTo>
                    <a:cubicBezTo>
                      <a:pt x="172" y="759"/>
                      <a:pt x="215" y="852"/>
                      <a:pt x="251" y="876"/>
                    </a:cubicBezTo>
                    <a:cubicBezTo>
                      <a:pt x="267" y="828"/>
                      <a:pt x="226" y="764"/>
                      <a:pt x="275" y="732"/>
                    </a:cubicBezTo>
                    <a:cubicBezTo>
                      <a:pt x="310" y="744"/>
                      <a:pt x="341" y="756"/>
                      <a:pt x="377" y="762"/>
                    </a:cubicBezTo>
                    <a:cubicBezTo>
                      <a:pt x="441" y="804"/>
                      <a:pt x="538" y="809"/>
                      <a:pt x="611" y="816"/>
                    </a:cubicBezTo>
                    <a:cubicBezTo>
                      <a:pt x="641" y="823"/>
                      <a:pt x="671" y="828"/>
                      <a:pt x="701" y="834"/>
                    </a:cubicBezTo>
                    <a:cubicBezTo>
                      <a:pt x="889" y="821"/>
                      <a:pt x="1077" y="815"/>
                      <a:pt x="1265" y="810"/>
                    </a:cubicBezTo>
                    <a:cubicBezTo>
                      <a:pt x="1293" y="803"/>
                      <a:pt x="1349" y="792"/>
                      <a:pt x="1349" y="792"/>
                    </a:cubicBezTo>
                    <a:cubicBezTo>
                      <a:pt x="1402" y="805"/>
                      <a:pt x="1445" y="831"/>
                      <a:pt x="1499" y="840"/>
                    </a:cubicBezTo>
                    <a:cubicBezTo>
                      <a:pt x="1531" y="856"/>
                      <a:pt x="1558" y="864"/>
                      <a:pt x="1595" y="864"/>
                    </a:cubicBezTo>
                    <a:close/>
                  </a:path>
                </a:pathLst>
              </a:custGeom>
              <a:solidFill>
                <a:srgbClr val="CC9900"/>
              </a:solidFill>
              <a:ln w="19050" cmpd="sng">
                <a:solidFill>
                  <a:srgbClr val="CC9900"/>
                </a:solidFill>
                <a:round/>
                <a:headEnd/>
                <a:tailEnd/>
              </a:ln>
            </p:spPr>
            <p:txBody>
              <a:bodyPr wrap="none" anchor="ctr"/>
              <a:lstStyle/>
              <a:p>
                <a:endParaRPr lang="ko-KR" altLang="en-US"/>
              </a:p>
            </p:txBody>
          </p:sp>
        </p:grpSp>
        <p:sp>
          <p:nvSpPr>
            <p:cNvPr id="105928" name="Freeform 23"/>
            <p:cNvSpPr>
              <a:spLocks/>
            </p:cNvSpPr>
            <p:nvPr/>
          </p:nvSpPr>
          <p:spPr bwMode="auto">
            <a:xfrm>
              <a:off x="966" y="834"/>
              <a:ext cx="114" cy="342"/>
            </a:xfrm>
            <a:custGeom>
              <a:avLst/>
              <a:gdLst>
                <a:gd name="T0" fmla="*/ 114 w 114"/>
                <a:gd name="T1" fmla="*/ 0 h 342"/>
                <a:gd name="T2" fmla="*/ 90 w 114"/>
                <a:gd name="T3" fmla="*/ 114 h 342"/>
                <a:gd name="T4" fmla="*/ 90 w 114"/>
                <a:gd name="T5" fmla="*/ 312 h 342"/>
                <a:gd name="T6" fmla="*/ 0 w 114"/>
                <a:gd name="T7" fmla="*/ 342 h 342"/>
                <a:gd name="T8" fmla="*/ 0 60000 65536"/>
                <a:gd name="T9" fmla="*/ 0 60000 65536"/>
                <a:gd name="T10" fmla="*/ 0 60000 65536"/>
                <a:gd name="T11" fmla="*/ 0 60000 65536"/>
                <a:gd name="T12" fmla="*/ 0 w 114"/>
                <a:gd name="T13" fmla="*/ 0 h 342"/>
                <a:gd name="T14" fmla="*/ 114 w 114"/>
                <a:gd name="T15" fmla="*/ 342 h 342"/>
              </a:gdLst>
              <a:ahLst/>
              <a:cxnLst>
                <a:cxn ang="T8">
                  <a:pos x="T0" y="T1"/>
                </a:cxn>
                <a:cxn ang="T9">
                  <a:pos x="T2" y="T3"/>
                </a:cxn>
                <a:cxn ang="T10">
                  <a:pos x="T4" y="T5"/>
                </a:cxn>
                <a:cxn ang="T11">
                  <a:pos x="T6" y="T7"/>
                </a:cxn>
              </a:cxnLst>
              <a:rect l="T12" t="T13" r="T14" b="T15"/>
              <a:pathLst>
                <a:path w="114" h="342">
                  <a:moveTo>
                    <a:pt x="114" y="0"/>
                  </a:moveTo>
                  <a:cubicBezTo>
                    <a:pt x="102" y="37"/>
                    <a:pt x="99" y="76"/>
                    <a:pt x="90" y="114"/>
                  </a:cubicBezTo>
                  <a:cubicBezTo>
                    <a:pt x="91" y="129"/>
                    <a:pt x="103" y="280"/>
                    <a:pt x="90" y="312"/>
                  </a:cubicBezTo>
                  <a:cubicBezTo>
                    <a:pt x="78" y="342"/>
                    <a:pt x="23" y="342"/>
                    <a:pt x="0" y="342"/>
                  </a:cubicBezTo>
                </a:path>
              </a:pathLst>
            </a:custGeom>
            <a:noFill/>
            <a:ln w="19050" cmpd="sng">
              <a:solidFill>
                <a:schemeClr val="tx1"/>
              </a:solidFill>
              <a:round/>
              <a:headEnd/>
              <a:tailEnd/>
            </a:ln>
          </p:spPr>
          <p:txBody>
            <a:bodyPr wrap="none" anchor="ctr"/>
            <a:lstStyle/>
            <a:p>
              <a:endParaRPr lang="ko-KR" altLang="en-US"/>
            </a:p>
          </p:txBody>
        </p:sp>
      </p:grpSp>
      <p:grpSp>
        <p:nvGrpSpPr>
          <p:cNvPr id="4" name="Group 24"/>
          <p:cNvGrpSpPr>
            <a:grpSpLocks/>
          </p:cNvGrpSpPr>
          <p:nvPr/>
        </p:nvGrpSpPr>
        <p:grpSpPr bwMode="auto">
          <a:xfrm>
            <a:off x="423863" y="2624138"/>
            <a:ext cx="882650" cy="854075"/>
            <a:chOff x="336" y="672"/>
            <a:chExt cx="1389" cy="1392"/>
          </a:xfrm>
        </p:grpSpPr>
        <p:grpSp>
          <p:nvGrpSpPr>
            <p:cNvPr id="5" name="Group 25"/>
            <p:cNvGrpSpPr>
              <a:grpSpLocks/>
            </p:cNvGrpSpPr>
            <p:nvPr/>
          </p:nvGrpSpPr>
          <p:grpSpPr bwMode="auto">
            <a:xfrm>
              <a:off x="336" y="672"/>
              <a:ext cx="1224" cy="1392"/>
              <a:chOff x="744" y="480"/>
              <a:chExt cx="1224" cy="1392"/>
            </a:xfrm>
          </p:grpSpPr>
          <p:grpSp>
            <p:nvGrpSpPr>
              <p:cNvPr id="6" name="Group 26"/>
              <p:cNvGrpSpPr>
                <a:grpSpLocks/>
              </p:cNvGrpSpPr>
              <p:nvPr/>
            </p:nvGrpSpPr>
            <p:grpSpPr bwMode="auto">
              <a:xfrm>
                <a:off x="744" y="480"/>
                <a:ext cx="1224" cy="1392"/>
                <a:chOff x="744" y="480"/>
                <a:chExt cx="1224" cy="1392"/>
              </a:xfrm>
            </p:grpSpPr>
            <p:sp>
              <p:nvSpPr>
                <p:cNvPr id="105911" name="Freeform 27"/>
                <p:cNvSpPr>
                  <a:spLocks/>
                </p:cNvSpPr>
                <p:nvPr/>
              </p:nvSpPr>
              <p:spPr bwMode="auto">
                <a:xfrm>
                  <a:off x="816" y="598"/>
                  <a:ext cx="271" cy="589"/>
                </a:xfrm>
                <a:custGeom>
                  <a:avLst/>
                  <a:gdLst>
                    <a:gd name="T0" fmla="*/ 6 w 440"/>
                    <a:gd name="T1" fmla="*/ 12 h 685"/>
                    <a:gd name="T2" fmla="*/ 8 w 440"/>
                    <a:gd name="T3" fmla="*/ 3 h 685"/>
                    <a:gd name="T4" fmla="*/ 15 w 440"/>
                    <a:gd name="T5" fmla="*/ 0 h 685"/>
                    <a:gd name="T6" fmla="*/ 21 w 440"/>
                    <a:gd name="T7" fmla="*/ 12 h 685"/>
                    <a:gd name="T8" fmla="*/ 23 w 440"/>
                    <a:gd name="T9" fmla="*/ 34 h 685"/>
                    <a:gd name="T10" fmla="*/ 23 w 440"/>
                    <a:gd name="T11" fmla="*/ 49 h 685"/>
                    <a:gd name="T12" fmla="*/ 24 w 440"/>
                    <a:gd name="T13" fmla="*/ 56 h 685"/>
                    <a:gd name="T14" fmla="*/ 23 w 440"/>
                    <a:gd name="T15" fmla="*/ 114 h 685"/>
                    <a:gd name="T16" fmla="*/ 22 w 440"/>
                    <a:gd name="T17" fmla="*/ 156 h 685"/>
                    <a:gd name="T18" fmla="*/ 21 w 440"/>
                    <a:gd name="T19" fmla="*/ 170 h 685"/>
                    <a:gd name="T20" fmla="*/ 21 w 440"/>
                    <a:gd name="T21" fmla="*/ 177 h 685"/>
                    <a:gd name="T22" fmla="*/ 18 w 440"/>
                    <a:gd name="T23" fmla="*/ 261 h 685"/>
                    <a:gd name="T24" fmla="*/ 16 w 440"/>
                    <a:gd name="T25" fmla="*/ 270 h 685"/>
                    <a:gd name="T26" fmla="*/ 11 w 440"/>
                    <a:gd name="T27" fmla="*/ 267 h 685"/>
                    <a:gd name="T28" fmla="*/ 2 w 440"/>
                    <a:gd name="T29" fmla="*/ 242 h 685"/>
                    <a:gd name="T30" fmla="*/ 4 w 440"/>
                    <a:gd name="T31" fmla="*/ 213 h 685"/>
                    <a:gd name="T32" fmla="*/ 4 w 440"/>
                    <a:gd name="T33" fmla="*/ 199 h 685"/>
                    <a:gd name="T34" fmla="*/ 2 w 440"/>
                    <a:gd name="T35" fmla="*/ 143 h 685"/>
                    <a:gd name="T36" fmla="*/ 1 w 440"/>
                    <a:gd name="T37" fmla="*/ 121 h 685"/>
                    <a:gd name="T38" fmla="*/ 2 w 440"/>
                    <a:gd name="T39" fmla="*/ 36 h 685"/>
                    <a:gd name="T40" fmla="*/ 4 w 440"/>
                    <a:gd name="T41" fmla="*/ 21 h 685"/>
                    <a:gd name="T42" fmla="*/ 6 w 440"/>
                    <a:gd name="T43" fmla="*/ 12 h 6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0"/>
                    <a:gd name="T67" fmla="*/ 0 h 685"/>
                    <a:gd name="T68" fmla="*/ 440 w 440"/>
                    <a:gd name="T69" fmla="*/ 685 h 6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0" h="685">
                      <a:moveTo>
                        <a:pt x="92" y="30"/>
                      </a:moveTo>
                      <a:cubicBezTo>
                        <a:pt x="108" y="19"/>
                        <a:pt x="146" y="6"/>
                        <a:pt x="146" y="6"/>
                      </a:cubicBezTo>
                      <a:cubicBezTo>
                        <a:pt x="192" y="17"/>
                        <a:pt x="239" y="15"/>
                        <a:pt x="284" y="0"/>
                      </a:cubicBezTo>
                      <a:cubicBezTo>
                        <a:pt x="323" y="5"/>
                        <a:pt x="354" y="8"/>
                        <a:pt x="386" y="30"/>
                      </a:cubicBezTo>
                      <a:cubicBezTo>
                        <a:pt x="398" y="48"/>
                        <a:pt x="415" y="63"/>
                        <a:pt x="422" y="84"/>
                      </a:cubicBezTo>
                      <a:cubicBezTo>
                        <a:pt x="426" y="96"/>
                        <a:pt x="430" y="108"/>
                        <a:pt x="434" y="120"/>
                      </a:cubicBezTo>
                      <a:cubicBezTo>
                        <a:pt x="436" y="126"/>
                        <a:pt x="440" y="138"/>
                        <a:pt x="440" y="138"/>
                      </a:cubicBezTo>
                      <a:cubicBezTo>
                        <a:pt x="436" y="200"/>
                        <a:pt x="439" y="231"/>
                        <a:pt x="422" y="282"/>
                      </a:cubicBezTo>
                      <a:cubicBezTo>
                        <a:pt x="417" y="316"/>
                        <a:pt x="414" y="351"/>
                        <a:pt x="404" y="384"/>
                      </a:cubicBezTo>
                      <a:cubicBezTo>
                        <a:pt x="400" y="396"/>
                        <a:pt x="396" y="408"/>
                        <a:pt x="392" y="420"/>
                      </a:cubicBezTo>
                      <a:cubicBezTo>
                        <a:pt x="390" y="426"/>
                        <a:pt x="386" y="438"/>
                        <a:pt x="386" y="438"/>
                      </a:cubicBezTo>
                      <a:cubicBezTo>
                        <a:pt x="392" y="544"/>
                        <a:pt x="425" y="590"/>
                        <a:pt x="338" y="648"/>
                      </a:cubicBezTo>
                      <a:cubicBezTo>
                        <a:pt x="313" y="665"/>
                        <a:pt x="327" y="658"/>
                        <a:pt x="296" y="666"/>
                      </a:cubicBezTo>
                      <a:cubicBezTo>
                        <a:pt x="266" y="664"/>
                        <a:pt x="236" y="662"/>
                        <a:pt x="206" y="660"/>
                      </a:cubicBezTo>
                      <a:cubicBezTo>
                        <a:pt x="99" y="654"/>
                        <a:pt x="66" y="685"/>
                        <a:pt x="38" y="600"/>
                      </a:cubicBezTo>
                      <a:cubicBezTo>
                        <a:pt x="47" y="574"/>
                        <a:pt x="59" y="554"/>
                        <a:pt x="68" y="528"/>
                      </a:cubicBezTo>
                      <a:cubicBezTo>
                        <a:pt x="72" y="516"/>
                        <a:pt x="80" y="492"/>
                        <a:pt x="80" y="492"/>
                      </a:cubicBezTo>
                      <a:cubicBezTo>
                        <a:pt x="73" y="435"/>
                        <a:pt x="70" y="401"/>
                        <a:pt x="38" y="354"/>
                      </a:cubicBezTo>
                      <a:cubicBezTo>
                        <a:pt x="27" y="338"/>
                        <a:pt x="14" y="300"/>
                        <a:pt x="14" y="300"/>
                      </a:cubicBezTo>
                      <a:cubicBezTo>
                        <a:pt x="4" y="222"/>
                        <a:pt x="0" y="155"/>
                        <a:pt x="44" y="90"/>
                      </a:cubicBezTo>
                      <a:cubicBezTo>
                        <a:pt x="64" y="61"/>
                        <a:pt x="34" y="82"/>
                        <a:pt x="62" y="54"/>
                      </a:cubicBezTo>
                      <a:cubicBezTo>
                        <a:pt x="71" y="45"/>
                        <a:pt x="83" y="39"/>
                        <a:pt x="92" y="30"/>
                      </a:cubicBezTo>
                      <a:close/>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12" name="Freeform 28"/>
                <p:cNvSpPr>
                  <a:spLocks/>
                </p:cNvSpPr>
                <p:nvPr/>
              </p:nvSpPr>
              <p:spPr bwMode="auto">
                <a:xfrm>
                  <a:off x="960" y="106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913" name="Freeform 29"/>
                <p:cNvSpPr>
                  <a:spLocks/>
                </p:cNvSpPr>
                <p:nvPr/>
              </p:nvSpPr>
              <p:spPr bwMode="auto">
                <a:xfrm>
                  <a:off x="874" y="106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914" name="Oval 30"/>
                <p:cNvSpPr>
                  <a:spLocks noChangeArrowheads="1"/>
                </p:cNvSpPr>
                <p:nvPr/>
              </p:nvSpPr>
              <p:spPr bwMode="auto">
                <a:xfrm>
                  <a:off x="874" y="75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915" name="Oval 31"/>
                <p:cNvSpPr>
                  <a:spLocks noChangeArrowheads="1"/>
                </p:cNvSpPr>
                <p:nvPr/>
              </p:nvSpPr>
              <p:spPr bwMode="auto">
                <a:xfrm>
                  <a:off x="989" y="75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916" name="Freeform 32"/>
                <p:cNvSpPr>
                  <a:spLocks/>
                </p:cNvSpPr>
                <p:nvPr/>
              </p:nvSpPr>
              <p:spPr bwMode="auto">
                <a:xfrm>
                  <a:off x="775" y="508"/>
                  <a:ext cx="99" cy="159"/>
                </a:xfrm>
                <a:custGeom>
                  <a:avLst/>
                  <a:gdLst>
                    <a:gd name="T0" fmla="*/ 6 w 164"/>
                    <a:gd name="T1" fmla="*/ 54 h 195"/>
                    <a:gd name="T2" fmla="*/ 3 w 164"/>
                    <a:gd name="T3" fmla="*/ 45 h 195"/>
                    <a:gd name="T4" fmla="*/ 1 w 164"/>
                    <a:gd name="T5" fmla="*/ 24 h 195"/>
                    <a:gd name="T6" fmla="*/ 1 w 164"/>
                    <a:gd name="T7" fmla="*/ 13 h 195"/>
                    <a:gd name="T8" fmla="*/ 1 w 164"/>
                    <a:gd name="T9" fmla="*/ 7 h 195"/>
                    <a:gd name="T10" fmla="*/ 1 w 164"/>
                    <a:gd name="T11" fmla="*/ 2 h 195"/>
                    <a:gd name="T12" fmla="*/ 1 w 164"/>
                    <a:gd name="T13" fmla="*/ 6 h 195"/>
                    <a:gd name="T14" fmla="*/ 3 w 164"/>
                    <a:gd name="T15" fmla="*/ 27 h 195"/>
                    <a:gd name="T16" fmla="*/ 8 w 164"/>
                    <a:gd name="T17" fmla="*/ 40 h 195"/>
                    <a:gd name="T18" fmla="*/ 7 w 164"/>
                    <a:gd name="T19" fmla="*/ 46 h 195"/>
                    <a:gd name="T20" fmla="*/ 6 w 164"/>
                    <a:gd name="T21" fmla="*/ 54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95"/>
                    <a:gd name="T35" fmla="*/ 164 w 164"/>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95">
                      <a:moveTo>
                        <a:pt x="122" y="182"/>
                      </a:moveTo>
                      <a:cubicBezTo>
                        <a:pt x="102" y="175"/>
                        <a:pt x="68" y="152"/>
                        <a:pt x="68" y="152"/>
                      </a:cubicBezTo>
                      <a:cubicBezTo>
                        <a:pt x="57" y="136"/>
                        <a:pt x="27" y="101"/>
                        <a:pt x="20" y="80"/>
                      </a:cubicBezTo>
                      <a:cubicBezTo>
                        <a:pt x="16" y="68"/>
                        <a:pt x="12" y="56"/>
                        <a:pt x="8" y="44"/>
                      </a:cubicBezTo>
                      <a:cubicBezTo>
                        <a:pt x="6" y="38"/>
                        <a:pt x="2" y="26"/>
                        <a:pt x="2" y="26"/>
                      </a:cubicBezTo>
                      <a:cubicBezTo>
                        <a:pt x="4" y="18"/>
                        <a:pt x="0" y="5"/>
                        <a:pt x="8" y="2"/>
                      </a:cubicBezTo>
                      <a:cubicBezTo>
                        <a:pt x="15" y="0"/>
                        <a:pt x="17" y="14"/>
                        <a:pt x="20" y="20"/>
                      </a:cubicBezTo>
                      <a:cubicBezTo>
                        <a:pt x="31" y="42"/>
                        <a:pt x="41" y="78"/>
                        <a:pt x="62" y="92"/>
                      </a:cubicBezTo>
                      <a:cubicBezTo>
                        <a:pt x="91" y="111"/>
                        <a:pt x="124" y="115"/>
                        <a:pt x="152" y="134"/>
                      </a:cubicBezTo>
                      <a:cubicBezTo>
                        <a:pt x="164" y="170"/>
                        <a:pt x="160" y="138"/>
                        <a:pt x="140" y="158"/>
                      </a:cubicBezTo>
                      <a:cubicBezTo>
                        <a:pt x="103" y="195"/>
                        <a:pt x="161" y="163"/>
                        <a:pt x="122" y="182"/>
                      </a:cubicBezTo>
                      <a:close/>
                    </a:path>
                  </a:pathLst>
                </a:custGeom>
                <a:solidFill>
                  <a:schemeClr val="bg2"/>
                </a:solidFill>
                <a:ln w="19050" cmpd="sng">
                  <a:solidFill>
                    <a:schemeClr val="tx1"/>
                  </a:solidFill>
                  <a:round/>
                  <a:headEnd/>
                  <a:tailEnd/>
                </a:ln>
              </p:spPr>
              <p:txBody>
                <a:bodyPr wrap="none" anchor="ctr"/>
                <a:lstStyle/>
                <a:p>
                  <a:endParaRPr lang="ko-KR" altLang="en-US"/>
                </a:p>
              </p:txBody>
            </p:sp>
            <p:sp>
              <p:nvSpPr>
                <p:cNvPr id="105917" name="Freeform 33"/>
                <p:cNvSpPr>
                  <a:spLocks/>
                </p:cNvSpPr>
                <p:nvPr/>
              </p:nvSpPr>
              <p:spPr bwMode="auto">
                <a:xfrm>
                  <a:off x="1047" y="480"/>
                  <a:ext cx="87" cy="186"/>
                </a:xfrm>
                <a:custGeom>
                  <a:avLst/>
                  <a:gdLst>
                    <a:gd name="T0" fmla="*/ 2 w 108"/>
                    <a:gd name="T1" fmla="*/ 55 h 228"/>
                    <a:gd name="T2" fmla="*/ 13 w 108"/>
                    <a:gd name="T3" fmla="*/ 21 h 228"/>
                    <a:gd name="T4" fmla="*/ 5 w 108"/>
                    <a:gd name="T5" fmla="*/ 4 h 228"/>
                    <a:gd name="T6" fmla="*/ 23 w 108"/>
                    <a:gd name="T7" fmla="*/ 13 h 228"/>
                    <a:gd name="T8" fmla="*/ 10 w 108"/>
                    <a:gd name="T9" fmla="*/ 67 h 228"/>
                    <a:gd name="T10" fmla="*/ 5 w 108"/>
                    <a:gd name="T11" fmla="*/ 64 h 228"/>
                    <a:gd name="T12" fmla="*/ 3 w 108"/>
                    <a:gd name="T13" fmla="*/ 59 h 228"/>
                    <a:gd name="T14" fmla="*/ 1 w 108"/>
                    <a:gd name="T15" fmla="*/ 53 h 228"/>
                    <a:gd name="T16" fmla="*/ 2 w 108"/>
                    <a:gd name="T17" fmla="*/ 55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228"/>
                    <a:gd name="T29" fmla="*/ 108 w 10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228">
                      <a:moveTo>
                        <a:pt x="7" y="186"/>
                      </a:moveTo>
                      <a:cubicBezTo>
                        <a:pt x="29" y="153"/>
                        <a:pt x="39" y="111"/>
                        <a:pt x="49" y="72"/>
                      </a:cubicBezTo>
                      <a:cubicBezTo>
                        <a:pt x="43" y="41"/>
                        <a:pt x="45" y="29"/>
                        <a:pt x="19" y="12"/>
                      </a:cubicBezTo>
                      <a:cubicBezTo>
                        <a:pt x="55" y="0"/>
                        <a:pt x="58" y="24"/>
                        <a:pt x="85" y="42"/>
                      </a:cubicBezTo>
                      <a:cubicBezTo>
                        <a:pt x="108" y="111"/>
                        <a:pt x="75" y="171"/>
                        <a:pt x="37" y="228"/>
                      </a:cubicBezTo>
                      <a:cubicBezTo>
                        <a:pt x="31" y="224"/>
                        <a:pt x="24" y="222"/>
                        <a:pt x="19" y="216"/>
                      </a:cubicBezTo>
                      <a:cubicBezTo>
                        <a:pt x="15" y="211"/>
                        <a:pt x="16" y="204"/>
                        <a:pt x="13" y="198"/>
                      </a:cubicBezTo>
                      <a:cubicBezTo>
                        <a:pt x="10" y="192"/>
                        <a:pt x="4" y="186"/>
                        <a:pt x="1" y="180"/>
                      </a:cubicBezTo>
                      <a:cubicBezTo>
                        <a:pt x="0" y="177"/>
                        <a:pt x="5" y="184"/>
                        <a:pt x="7" y="186"/>
                      </a:cubicBezTo>
                      <a:close/>
                    </a:path>
                  </a:pathLst>
                </a:custGeom>
                <a:solidFill>
                  <a:schemeClr val="bg2"/>
                </a:solidFill>
                <a:ln w="19050" cmpd="sng">
                  <a:solidFill>
                    <a:schemeClr val="tx1"/>
                  </a:solidFill>
                  <a:round/>
                  <a:headEnd/>
                  <a:tailEnd/>
                </a:ln>
              </p:spPr>
              <p:txBody>
                <a:bodyPr wrap="none" anchor="ctr"/>
                <a:lstStyle/>
                <a:p>
                  <a:endParaRPr lang="ko-KR" altLang="en-US"/>
                </a:p>
              </p:txBody>
            </p:sp>
            <p:sp>
              <p:nvSpPr>
                <p:cNvPr id="105918" name="Freeform 34"/>
                <p:cNvSpPr>
                  <a:spLocks/>
                </p:cNvSpPr>
                <p:nvPr/>
              </p:nvSpPr>
              <p:spPr bwMode="auto">
                <a:xfrm>
                  <a:off x="1072" y="622"/>
                  <a:ext cx="112" cy="108"/>
                </a:xfrm>
                <a:custGeom>
                  <a:avLst/>
                  <a:gdLst>
                    <a:gd name="T0" fmla="*/ 0 w 186"/>
                    <a:gd name="T1" fmla="*/ 18 h 132"/>
                    <a:gd name="T2" fmla="*/ 4 w 186"/>
                    <a:gd name="T3" fmla="*/ 0 h 132"/>
                    <a:gd name="T4" fmla="*/ 8 w 186"/>
                    <a:gd name="T5" fmla="*/ 11 h 132"/>
                    <a:gd name="T6" fmla="*/ 8 w 186"/>
                    <a:gd name="T7" fmla="*/ 31 h 132"/>
                    <a:gd name="T8" fmla="*/ 5 w 186"/>
                    <a:gd name="T9" fmla="*/ 39 h 132"/>
                    <a:gd name="T10" fmla="*/ 1 w 186"/>
                    <a:gd name="T11" fmla="*/ 38 h 132"/>
                    <a:gd name="T12" fmla="*/ 0 60000 65536"/>
                    <a:gd name="T13" fmla="*/ 0 60000 65536"/>
                    <a:gd name="T14" fmla="*/ 0 60000 65536"/>
                    <a:gd name="T15" fmla="*/ 0 60000 65536"/>
                    <a:gd name="T16" fmla="*/ 0 60000 65536"/>
                    <a:gd name="T17" fmla="*/ 0 60000 65536"/>
                    <a:gd name="T18" fmla="*/ 0 w 186"/>
                    <a:gd name="T19" fmla="*/ 0 h 132"/>
                    <a:gd name="T20" fmla="*/ 186 w 186"/>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86" h="132">
                      <a:moveTo>
                        <a:pt x="0" y="60"/>
                      </a:moveTo>
                      <a:cubicBezTo>
                        <a:pt x="26" y="34"/>
                        <a:pt x="55" y="12"/>
                        <a:pt x="90" y="0"/>
                      </a:cubicBezTo>
                      <a:cubicBezTo>
                        <a:pt x="170" y="8"/>
                        <a:pt x="135" y="2"/>
                        <a:pt x="186" y="36"/>
                      </a:cubicBezTo>
                      <a:cubicBezTo>
                        <a:pt x="182" y="58"/>
                        <a:pt x="179" y="85"/>
                        <a:pt x="162" y="102"/>
                      </a:cubicBezTo>
                      <a:cubicBezTo>
                        <a:pt x="148" y="116"/>
                        <a:pt x="125" y="121"/>
                        <a:pt x="108" y="132"/>
                      </a:cubicBezTo>
                      <a:cubicBezTo>
                        <a:pt x="38" y="125"/>
                        <a:pt x="68" y="126"/>
                        <a:pt x="18" y="126"/>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19" name="Freeform 35"/>
                <p:cNvSpPr>
                  <a:spLocks/>
                </p:cNvSpPr>
                <p:nvPr/>
              </p:nvSpPr>
              <p:spPr bwMode="auto">
                <a:xfrm>
                  <a:off x="744" y="623"/>
                  <a:ext cx="98" cy="93"/>
                </a:xfrm>
                <a:custGeom>
                  <a:avLst/>
                  <a:gdLst>
                    <a:gd name="T0" fmla="*/ 6 w 163"/>
                    <a:gd name="T1" fmla="*/ 33 h 114"/>
                    <a:gd name="T2" fmla="*/ 2 w 163"/>
                    <a:gd name="T3" fmla="*/ 31 h 114"/>
                    <a:gd name="T4" fmla="*/ 0 w 163"/>
                    <a:gd name="T5" fmla="*/ 11 h 114"/>
                    <a:gd name="T6" fmla="*/ 4 w 163"/>
                    <a:gd name="T7" fmla="*/ 5 h 114"/>
                    <a:gd name="T8" fmla="*/ 7 w 163"/>
                    <a:gd name="T9" fmla="*/ 11 h 114"/>
                    <a:gd name="T10" fmla="*/ 7 w 163"/>
                    <a:gd name="T11" fmla="*/ 12 h 114"/>
                    <a:gd name="T12" fmla="*/ 8 w 163"/>
                    <a:gd name="T13" fmla="*/ 20 h 114"/>
                    <a:gd name="T14" fmla="*/ 0 60000 65536"/>
                    <a:gd name="T15" fmla="*/ 0 60000 65536"/>
                    <a:gd name="T16" fmla="*/ 0 60000 65536"/>
                    <a:gd name="T17" fmla="*/ 0 60000 65536"/>
                    <a:gd name="T18" fmla="*/ 0 60000 65536"/>
                    <a:gd name="T19" fmla="*/ 0 60000 65536"/>
                    <a:gd name="T20" fmla="*/ 0 60000 65536"/>
                    <a:gd name="T21" fmla="*/ 0 w 163"/>
                    <a:gd name="T22" fmla="*/ 0 h 114"/>
                    <a:gd name="T23" fmla="*/ 163 w 16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114">
                      <a:moveTo>
                        <a:pt x="132" y="113"/>
                      </a:moveTo>
                      <a:cubicBezTo>
                        <a:pt x="100" y="111"/>
                        <a:pt x="67" y="114"/>
                        <a:pt x="36" y="107"/>
                      </a:cubicBezTo>
                      <a:cubicBezTo>
                        <a:pt x="31" y="106"/>
                        <a:pt x="3" y="43"/>
                        <a:pt x="0" y="35"/>
                      </a:cubicBezTo>
                      <a:cubicBezTo>
                        <a:pt x="23" y="0"/>
                        <a:pt x="39" y="12"/>
                        <a:pt x="84" y="17"/>
                      </a:cubicBezTo>
                      <a:cubicBezTo>
                        <a:pt x="96" y="21"/>
                        <a:pt x="131" y="33"/>
                        <a:pt x="138" y="35"/>
                      </a:cubicBezTo>
                      <a:cubicBezTo>
                        <a:pt x="144" y="37"/>
                        <a:pt x="156" y="41"/>
                        <a:pt x="156" y="41"/>
                      </a:cubicBezTo>
                      <a:cubicBezTo>
                        <a:pt x="163" y="61"/>
                        <a:pt x="162" y="53"/>
                        <a:pt x="162" y="65"/>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20" name="Freeform 36"/>
                <p:cNvSpPr>
                  <a:spLocks/>
                </p:cNvSpPr>
                <p:nvPr/>
              </p:nvSpPr>
              <p:spPr bwMode="auto">
                <a:xfrm>
                  <a:off x="1213" y="1451"/>
                  <a:ext cx="561" cy="56"/>
                </a:xfrm>
                <a:custGeom>
                  <a:avLst/>
                  <a:gdLst>
                    <a:gd name="T0" fmla="*/ 0 w 1176"/>
                    <a:gd name="T1" fmla="*/ 6 h 80"/>
                    <a:gd name="T2" fmla="*/ 1 w 1176"/>
                    <a:gd name="T3" fmla="*/ 7 h 80"/>
                    <a:gd name="T4" fmla="*/ 4 w 1176"/>
                    <a:gd name="T5" fmla="*/ 9 h 80"/>
                    <a:gd name="T6" fmla="*/ 10 w 1176"/>
                    <a:gd name="T7" fmla="*/ 8 h 80"/>
                    <a:gd name="T8" fmla="*/ 12 w 1176"/>
                    <a:gd name="T9" fmla="*/ 6 h 80"/>
                    <a:gd name="T10" fmla="*/ 13 w 1176"/>
                    <a:gd name="T11" fmla="*/ 3 h 80"/>
                    <a:gd name="T12" fmla="*/ 14 w 1176"/>
                    <a:gd name="T13" fmla="*/ 0 h 80"/>
                    <a:gd name="T14" fmla="*/ 0 60000 65536"/>
                    <a:gd name="T15" fmla="*/ 0 60000 65536"/>
                    <a:gd name="T16" fmla="*/ 0 60000 65536"/>
                    <a:gd name="T17" fmla="*/ 0 60000 65536"/>
                    <a:gd name="T18" fmla="*/ 0 60000 65536"/>
                    <a:gd name="T19" fmla="*/ 0 60000 65536"/>
                    <a:gd name="T20" fmla="*/ 0 60000 65536"/>
                    <a:gd name="T21" fmla="*/ 0 w 1176"/>
                    <a:gd name="T22" fmla="*/ 0 h 80"/>
                    <a:gd name="T23" fmla="*/ 1176 w 117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6" h="80">
                      <a:moveTo>
                        <a:pt x="0" y="48"/>
                      </a:moveTo>
                      <a:cubicBezTo>
                        <a:pt x="44" y="53"/>
                        <a:pt x="81" y="63"/>
                        <a:pt x="126" y="66"/>
                      </a:cubicBezTo>
                      <a:cubicBezTo>
                        <a:pt x="188" y="71"/>
                        <a:pt x="312" y="78"/>
                        <a:pt x="312" y="78"/>
                      </a:cubicBezTo>
                      <a:cubicBezTo>
                        <a:pt x="510" y="72"/>
                        <a:pt x="708" y="80"/>
                        <a:pt x="906" y="72"/>
                      </a:cubicBezTo>
                      <a:cubicBezTo>
                        <a:pt x="994" y="57"/>
                        <a:pt x="954" y="63"/>
                        <a:pt x="1026" y="54"/>
                      </a:cubicBezTo>
                      <a:cubicBezTo>
                        <a:pt x="1056" y="44"/>
                        <a:pt x="1086" y="34"/>
                        <a:pt x="1116" y="24"/>
                      </a:cubicBezTo>
                      <a:cubicBezTo>
                        <a:pt x="1136" y="17"/>
                        <a:pt x="1152" y="0"/>
                        <a:pt x="1176" y="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21" name="Freeform 37"/>
                <p:cNvSpPr>
                  <a:spLocks/>
                </p:cNvSpPr>
                <p:nvPr/>
              </p:nvSpPr>
              <p:spPr bwMode="auto">
                <a:xfrm>
                  <a:off x="1765" y="1450"/>
                  <a:ext cx="187" cy="397"/>
                </a:xfrm>
                <a:custGeom>
                  <a:avLst/>
                  <a:gdLst>
                    <a:gd name="T0" fmla="*/ 0 w 312"/>
                    <a:gd name="T1" fmla="*/ 0 h 486"/>
                    <a:gd name="T2" fmla="*/ 4 w 312"/>
                    <a:gd name="T3" fmla="*/ 42 h 486"/>
                    <a:gd name="T4" fmla="*/ 6 w 312"/>
                    <a:gd name="T5" fmla="*/ 56 h 486"/>
                    <a:gd name="T6" fmla="*/ 7 w 312"/>
                    <a:gd name="T7" fmla="*/ 63 h 486"/>
                    <a:gd name="T8" fmla="*/ 10 w 312"/>
                    <a:gd name="T9" fmla="*/ 114 h 486"/>
                    <a:gd name="T10" fmla="*/ 10 w 312"/>
                    <a:gd name="T11" fmla="*/ 136 h 486"/>
                    <a:gd name="T12" fmla="*/ 9 w 312"/>
                    <a:gd name="T13" fmla="*/ 141 h 486"/>
                    <a:gd name="T14" fmla="*/ 10 w 312"/>
                    <a:gd name="T15" fmla="*/ 144 h 486"/>
                    <a:gd name="T16" fmla="*/ 13 w 312"/>
                    <a:gd name="T17" fmla="*/ 142 h 486"/>
                    <a:gd name="T18" fmla="*/ 14 w 312"/>
                    <a:gd name="T19" fmla="*/ 141 h 486"/>
                    <a:gd name="T20" fmla="*/ 14 w 312"/>
                    <a:gd name="T21" fmla="*/ 130 h 486"/>
                    <a:gd name="T22" fmla="*/ 14 w 312"/>
                    <a:gd name="T23" fmla="*/ 125 h 486"/>
                    <a:gd name="T24" fmla="*/ 13 w 312"/>
                    <a:gd name="T25" fmla="*/ 128 h 486"/>
                    <a:gd name="T26" fmla="*/ 11 w 312"/>
                    <a:gd name="T27" fmla="*/ 130 h 486"/>
                    <a:gd name="T28" fmla="*/ 10 w 312"/>
                    <a:gd name="T29" fmla="*/ 133 h 486"/>
                    <a:gd name="T30" fmla="*/ 14 w 312"/>
                    <a:gd name="T31" fmla="*/ 125 h 486"/>
                    <a:gd name="T32" fmla="*/ 13 w 312"/>
                    <a:gd name="T33" fmla="*/ 100 h 486"/>
                    <a:gd name="T34" fmla="*/ 14 w 312"/>
                    <a:gd name="T35" fmla="*/ 64 h 486"/>
                    <a:gd name="T36" fmla="*/ 13 w 312"/>
                    <a:gd name="T37" fmla="*/ 52 h 486"/>
                    <a:gd name="T38" fmla="*/ 12 w 312"/>
                    <a:gd name="T39" fmla="*/ 41 h 4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486"/>
                    <a:gd name="T62" fmla="*/ 312 w 312"/>
                    <a:gd name="T63" fmla="*/ 486 h 4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486">
                      <a:moveTo>
                        <a:pt x="0" y="0"/>
                      </a:moveTo>
                      <a:cubicBezTo>
                        <a:pt x="31" y="46"/>
                        <a:pt x="41" y="98"/>
                        <a:pt x="72" y="144"/>
                      </a:cubicBezTo>
                      <a:cubicBezTo>
                        <a:pt x="86" y="164"/>
                        <a:pt x="101" y="175"/>
                        <a:pt x="120" y="186"/>
                      </a:cubicBezTo>
                      <a:cubicBezTo>
                        <a:pt x="133" y="193"/>
                        <a:pt x="156" y="210"/>
                        <a:pt x="156" y="210"/>
                      </a:cubicBezTo>
                      <a:cubicBezTo>
                        <a:pt x="176" y="269"/>
                        <a:pt x="194" y="323"/>
                        <a:pt x="204" y="384"/>
                      </a:cubicBezTo>
                      <a:cubicBezTo>
                        <a:pt x="202" y="408"/>
                        <a:pt x="201" y="432"/>
                        <a:pt x="198" y="456"/>
                      </a:cubicBezTo>
                      <a:cubicBezTo>
                        <a:pt x="197" y="462"/>
                        <a:pt x="190" y="468"/>
                        <a:pt x="192" y="474"/>
                      </a:cubicBezTo>
                      <a:cubicBezTo>
                        <a:pt x="195" y="481"/>
                        <a:pt x="204" y="482"/>
                        <a:pt x="210" y="486"/>
                      </a:cubicBezTo>
                      <a:cubicBezTo>
                        <a:pt x="234" y="484"/>
                        <a:pt x="258" y="483"/>
                        <a:pt x="282" y="480"/>
                      </a:cubicBezTo>
                      <a:cubicBezTo>
                        <a:pt x="288" y="479"/>
                        <a:pt x="296" y="479"/>
                        <a:pt x="300" y="474"/>
                      </a:cubicBezTo>
                      <a:cubicBezTo>
                        <a:pt x="307" y="464"/>
                        <a:pt x="312" y="438"/>
                        <a:pt x="312" y="438"/>
                      </a:cubicBezTo>
                      <a:cubicBezTo>
                        <a:pt x="310" y="432"/>
                        <a:pt x="312" y="422"/>
                        <a:pt x="306" y="420"/>
                      </a:cubicBezTo>
                      <a:cubicBezTo>
                        <a:pt x="299" y="418"/>
                        <a:pt x="295" y="430"/>
                        <a:pt x="288" y="432"/>
                      </a:cubicBezTo>
                      <a:cubicBezTo>
                        <a:pt x="274" y="436"/>
                        <a:pt x="260" y="435"/>
                        <a:pt x="246" y="438"/>
                      </a:cubicBezTo>
                      <a:cubicBezTo>
                        <a:pt x="238" y="439"/>
                        <a:pt x="215" y="448"/>
                        <a:pt x="222" y="444"/>
                      </a:cubicBezTo>
                      <a:cubicBezTo>
                        <a:pt x="246" y="432"/>
                        <a:pt x="275" y="428"/>
                        <a:pt x="300" y="420"/>
                      </a:cubicBezTo>
                      <a:cubicBezTo>
                        <a:pt x="295" y="391"/>
                        <a:pt x="288" y="365"/>
                        <a:pt x="282" y="336"/>
                      </a:cubicBezTo>
                      <a:cubicBezTo>
                        <a:pt x="286" y="277"/>
                        <a:pt x="279" y="257"/>
                        <a:pt x="306" y="216"/>
                      </a:cubicBezTo>
                      <a:cubicBezTo>
                        <a:pt x="276" y="206"/>
                        <a:pt x="290" y="216"/>
                        <a:pt x="276" y="174"/>
                      </a:cubicBezTo>
                      <a:cubicBezTo>
                        <a:pt x="272" y="162"/>
                        <a:pt x="264" y="138"/>
                        <a:pt x="264" y="138"/>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22" name="Freeform 38"/>
                <p:cNvSpPr>
                  <a:spLocks/>
                </p:cNvSpPr>
                <p:nvPr/>
              </p:nvSpPr>
              <p:spPr bwMode="auto">
                <a:xfrm>
                  <a:off x="1076" y="794"/>
                  <a:ext cx="892" cy="776"/>
                </a:xfrm>
                <a:custGeom>
                  <a:avLst/>
                  <a:gdLst>
                    <a:gd name="T0" fmla="*/ 0 w 1872"/>
                    <a:gd name="T1" fmla="*/ 0 h 1128"/>
                    <a:gd name="T2" fmla="*/ 1 w 1872"/>
                    <a:gd name="T3" fmla="*/ 5 h 1128"/>
                    <a:gd name="T4" fmla="*/ 4 w 1872"/>
                    <a:gd name="T5" fmla="*/ 13 h 1128"/>
                    <a:gd name="T6" fmla="*/ 8 w 1872"/>
                    <a:gd name="T7" fmla="*/ 17 h 1128"/>
                    <a:gd name="T8" fmla="*/ 10 w 1872"/>
                    <a:gd name="T9" fmla="*/ 16 h 1128"/>
                    <a:gd name="T10" fmla="*/ 11 w 1872"/>
                    <a:gd name="T11" fmla="*/ 13 h 1128"/>
                    <a:gd name="T12" fmla="*/ 13 w 1872"/>
                    <a:gd name="T13" fmla="*/ 11 h 1128"/>
                    <a:gd name="T14" fmla="*/ 15 w 1872"/>
                    <a:gd name="T15" fmla="*/ 8 h 1128"/>
                    <a:gd name="T16" fmla="*/ 20 w 1872"/>
                    <a:gd name="T17" fmla="*/ 21 h 1128"/>
                    <a:gd name="T18" fmla="*/ 21 w 1872"/>
                    <a:gd name="T19" fmla="*/ 31 h 1128"/>
                    <a:gd name="T20" fmla="*/ 22 w 1872"/>
                    <a:gd name="T21" fmla="*/ 41 h 1128"/>
                    <a:gd name="T22" fmla="*/ 22 w 1872"/>
                    <a:gd name="T23" fmla="*/ 63 h 1128"/>
                    <a:gd name="T24" fmla="*/ 21 w 1872"/>
                    <a:gd name="T25" fmla="*/ 76 h 1128"/>
                    <a:gd name="T26" fmla="*/ 21 w 1872"/>
                    <a:gd name="T27" fmla="*/ 80 h 1128"/>
                    <a:gd name="T28" fmla="*/ 20 w 1872"/>
                    <a:gd name="T29" fmla="*/ 96 h 1128"/>
                    <a:gd name="T30" fmla="*/ 20 w 1872"/>
                    <a:gd name="T31" fmla="*/ 119 h 1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2"/>
                    <a:gd name="T49" fmla="*/ 0 h 1128"/>
                    <a:gd name="T50" fmla="*/ 1872 w 1872"/>
                    <a:gd name="T51" fmla="*/ 1128 h 1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2" h="1128">
                      <a:moveTo>
                        <a:pt x="0" y="0"/>
                      </a:moveTo>
                      <a:cubicBezTo>
                        <a:pt x="29" y="10"/>
                        <a:pt x="50" y="31"/>
                        <a:pt x="78" y="42"/>
                      </a:cubicBezTo>
                      <a:cubicBezTo>
                        <a:pt x="162" y="73"/>
                        <a:pt x="272" y="110"/>
                        <a:pt x="360" y="120"/>
                      </a:cubicBezTo>
                      <a:cubicBezTo>
                        <a:pt x="466" y="155"/>
                        <a:pt x="585" y="153"/>
                        <a:pt x="696" y="162"/>
                      </a:cubicBezTo>
                      <a:cubicBezTo>
                        <a:pt x="701" y="162"/>
                        <a:pt x="863" y="160"/>
                        <a:pt x="912" y="150"/>
                      </a:cubicBezTo>
                      <a:cubicBezTo>
                        <a:pt x="942" y="144"/>
                        <a:pt x="973" y="130"/>
                        <a:pt x="1002" y="120"/>
                      </a:cubicBezTo>
                      <a:cubicBezTo>
                        <a:pt x="1045" y="106"/>
                        <a:pt x="1103" y="105"/>
                        <a:pt x="1146" y="102"/>
                      </a:cubicBezTo>
                      <a:cubicBezTo>
                        <a:pt x="1197" y="92"/>
                        <a:pt x="1245" y="84"/>
                        <a:pt x="1296" y="78"/>
                      </a:cubicBezTo>
                      <a:cubicBezTo>
                        <a:pt x="1449" y="86"/>
                        <a:pt x="1615" y="105"/>
                        <a:pt x="1746" y="192"/>
                      </a:cubicBezTo>
                      <a:cubicBezTo>
                        <a:pt x="1784" y="217"/>
                        <a:pt x="1792" y="269"/>
                        <a:pt x="1830" y="294"/>
                      </a:cubicBezTo>
                      <a:cubicBezTo>
                        <a:pt x="1850" y="324"/>
                        <a:pt x="1863" y="355"/>
                        <a:pt x="1872" y="390"/>
                      </a:cubicBezTo>
                      <a:cubicBezTo>
                        <a:pt x="1870" y="456"/>
                        <a:pt x="1869" y="522"/>
                        <a:pt x="1866" y="588"/>
                      </a:cubicBezTo>
                      <a:cubicBezTo>
                        <a:pt x="1864" y="632"/>
                        <a:pt x="1845" y="682"/>
                        <a:pt x="1824" y="720"/>
                      </a:cubicBezTo>
                      <a:cubicBezTo>
                        <a:pt x="1817" y="733"/>
                        <a:pt x="1805" y="742"/>
                        <a:pt x="1800" y="756"/>
                      </a:cubicBezTo>
                      <a:cubicBezTo>
                        <a:pt x="1783" y="806"/>
                        <a:pt x="1769" y="856"/>
                        <a:pt x="1752" y="906"/>
                      </a:cubicBezTo>
                      <a:cubicBezTo>
                        <a:pt x="1759" y="980"/>
                        <a:pt x="1770" y="1054"/>
                        <a:pt x="1770" y="1128"/>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23" name="Freeform 39"/>
                <p:cNvSpPr>
                  <a:spLocks/>
                </p:cNvSpPr>
                <p:nvPr/>
              </p:nvSpPr>
              <p:spPr bwMode="auto">
                <a:xfrm>
                  <a:off x="932" y="1186"/>
                  <a:ext cx="158" cy="666"/>
                </a:xfrm>
                <a:custGeom>
                  <a:avLst/>
                  <a:gdLst>
                    <a:gd name="T0" fmla="*/ 0 w 332"/>
                    <a:gd name="T1" fmla="*/ 0 h 1021"/>
                    <a:gd name="T2" fmla="*/ 1 w 332"/>
                    <a:gd name="T3" fmla="*/ 26 h 1021"/>
                    <a:gd name="T4" fmla="*/ 2 w 332"/>
                    <a:gd name="T5" fmla="*/ 43 h 1021"/>
                    <a:gd name="T6" fmla="*/ 2 w 332"/>
                    <a:gd name="T7" fmla="*/ 71 h 1021"/>
                    <a:gd name="T8" fmla="*/ 2 w 332"/>
                    <a:gd name="T9" fmla="*/ 75 h 1021"/>
                    <a:gd name="T10" fmla="*/ 3 w 332"/>
                    <a:gd name="T11" fmla="*/ 78 h 1021"/>
                    <a:gd name="T12" fmla="*/ 4 w 332"/>
                    <a:gd name="T13" fmla="*/ 73 h 1021"/>
                    <a:gd name="T14" fmla="*/ 3 w 332"/>
                    <a:gd name="T15" fmla="*/ 72 h 1021"/>
                    <a:gd name="T16" fmla="*/ 3 w 332"/>
                    <a:gd name="T17" fmla="*/ 72 h 1021"/>
                    <a:gd name="T18" fmla="*/ 2 w 332"/>
                    <a:gd name="T19" fmla="*/ 72 h 1021"/>
                    <a:gd name="T20" fmla="*/ 4 w 332"/>
                    <a:gd name="T21" fmla="*/ 71 h 1021"/>
                    <a:gd name="T22" fmla="*/ 3 w 332"/>
                    <a:gd name="T23" fmla="*/ 73 h 1021"/>
                    <a:gd name="T24" fmla="*/ 3 w 332"/>
                    <a:gd name="T25" fmla="*/ 71 h 1021"/>
                    <a:gd name="T26" fmla="*/ 3 w 332"/>
                    <a:gd name="T27" fmla="*/ 68 h 1021"/>
                    <a:gd name="T28" fmla="*/ 3 w 332"/>
                    <a:gd name="T29" fmla="*/ 58 h 1021"/>
                    <a:gd name="T30" fmla="*/ 4 w 332"/>
                    <a:gd name="T31" fmla="*/ 50 h 1021"/>
                    <a:gd name="T32" fmla="*/ 4 w 332"/>
                    <a:gd name="T33" fmla="*/ 40 h 10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1021"/>
                    <a:gd name="T53" fmla="*/ 332 w 332"/>
                    <a:gd name="T54" fmla="*/ 1021 h 10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1021">
                      <a:moveTo>
                        <a:pt x="26" y="0"/>
                      </a:moveTo>
                      <a:cubicBezTo>
                        <a:pt x="0" y="156"/>
                        <a:pt x="67" y="213"/>
                        <a:pt x="122" y="336"/>
                      </a:cubicBezTo>
                      <a:cubicBezTo>
                        <a:pt x="153" y="405"/>
                        <a:pt x="167" y="484"/>
                        <a:pt x="176" y="558"/>
                      </a:cubicBezTo>
                      <a:cubicBezTo>
                        <a:pt x="178" y="680"/>
                        <a:pt x="184" y="802"/>
                        <a:pt x="182" y="924"/>
                      </a:cubicBezTo>
                      <a:cubicBezTo>
                        <a:pt x="182" y="944"/>
                        <a:pt x="158" y="978"/>
                        <a:pt x="158" y="978"/>
                      </a:cubicBezTo>
                      <a:cubicBezTo>
                        <a:pt x="169" y="1011"/>
                        <a:pt x="195" y="1004"/>
                        <a:pt x="230" y="1008"/>
                      </a:cubicBezTo>
                      <a:cubicBezTo>
                        <a:pt x="288" y="1001"/>
                        <a:pt x="322" y="1021"/>
                        <a:pt x="302" y="948"/>
                      </a:cubicBezTo>
                      <a:cubicBezTo>
                        <a:pt x="300" y="941"/>
                        <a:pt x="294" y="936"/>
                        <a:pt x="290" y="930"/>
                      </a:cubicBezTo>
                      <a:cubicBezTo>
                        <a:pt x="278" y="932"/>
                        <a:pt x="266" y="936"/>
                        <a:pt x="254" y="936"/>
                      </a:cubicBezTo>
                      <a:cubicBezTo>
                        <a:pt x="234" y="936"/>
                        <a:pt x="194" y="930"/>
                        <a:pt x="194" y="930"/>
                      </a:cubicBezTo>
                      <a:cubicBezTo>
                        <a:pt x="229" y="926"/>
                        <a:pt x="268" y="913"/>
                        <a:pt x="302" y="924"/>
                      </a:cubicBezTo>
                      <a:cubicBezTo>
                        <a:pt x="296" y="930"/>
                        <a:pt x="292" y="942"/>
                        <a:pt x="284" y="942"/>
                      </a:cubicBezTo>
                      <a:cubicBezTo>
                        <a:pt x="277" y="942"/>
                        <a:pt x="296" y="931"/>
                        <a:pt x="296" y="924"/>
                      </a:cubicBezTo>
                      <a:cubicBezTo>
                        <a:pt x="296" y="911"/>
                        <a:pt x="284" y="888"/>
                        <a:pt x="284" y="888"/>
                      </a:cubicBezTo>
                      <a:cubicBezTo>
                        <a:pt x="277" y="841"/>
                        <a:pt x="283" y="803"/>
                        <a:pt x="290" y="756"/>
                      </a:cubicBezTo>
                      <a:cubicBezTo>
                        <a:pt x="290" y="753"/>
                        <a:pt x="290" y="669"/>
                        <a:pt x="302" y="642"/>
                      </a:cubicBezTo>
                      <a:cubicBezTo>
                        <a:pt x="319" y="601"/>
                        <a:pt x="332" y="569"/>
                        <a:pt x="332" y="522"/>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24" name="Freeform 40"/>
                <p:cNvSpPr>
                  <a:spLocks/>
                </p:cNvSpPr>
                <p:nvPr/>
              </p:nvSpPr>
              <p:spPr bwMode="auto">
                <a:xfrm>
                  <a:off x="1043" y="1343"/>
                  <a:ext cx="189" cy="504"/>
                </a:xfrm>
                <a:custGeom>
                  <a:avLst/>
                  <a:gdLst>
                    <a:gd name="T0" fmla="*/ 0 w 396"/>
                    <a:gd name="T1" fmla="*/ 0 h 732"/>
                    <a:gd name="T2" fmla="*/ 0 w 396"/>
                    <a:gd name="T3" fmla="*/ 14 h 732"/>
                    <a:gd name="T4" fmla="*/ 1 w 396"/>
                    <a:gd name="T5" fmla="*/ 30 h 732"/>
                    <a:gd name="T6" fmla="*/ 1 w 396"/>
                    <a:gd name="T7" fmla="*/ 35 h 732"/>
                    <a:gd name="T8" fmla="*/ 2 w 396"/>
                    <a:gd name="T9" fmla="*/ 43 h 732"/>
                    <a:gd name="T10" fmla="*/ 2 w 396"/>
                    <a:gd name="T11" fmla="*/ 45 h 732"/>
                    <a:gd name="T12" fmla="*/ 2 w 396"/>
                    <a:gd name="T13" fmla="*/ 54 h 732"/>
                    <a:gd name="T14" fmla="*/ 2 w 396"/>
                    <a:gd name="T15" fmla="*/ 75 h 732"/>
                    <a:gd name="T16" fmla="*/ 3 w 396"/>
                    <a:gd name="T17" fmla="*/ 78 h 732"/>
                    <a:gd name="T18" fmla="*/ 3 w 396"/>
                    <a:gd name="T19" fmla="*/ 75 h 732"/>
                    <a:gd name="T20" fmla="*/ 2 w 396"/>
                    <a:gd name="T21" fmla="*/ 71 h 732"/>
                    <a:gd name="T22" fmla="*/ 3 w 396"/>
                    <a:gd name="T23" fmla="*/ 70 h 732"/>
                    <a:gd name="T24" fmla="*/ 4 w 396"/>
                    <a:gd name="T25" fmla="*/ 43 h 732"/>
                    <a:gd name="T26" fmla="*/ 5 w 396"/>
                    <a:gd name="T27" fmla="*/ 33 h 732"/>
                    <a:gd name="T28" fmla="*/ 5 w 396"/>
                    <a:gd name="T29" fmla="*/ 29 h 732"/>
                    <a:gd name="T30" fmla="*/ 5 w 396"/>
                    <a:gd name="T31" fmla="*/ 16 h 7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732"/>
                    <a:gd name="T50" fmla="*/ 396 w 396"/>
                    <a:gd name="T51" fmla="*/ 732 h 7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732">
                      <a:moveTo>
                        <a:pt x="0" y="0"/>
                      </a:moveTo>
                      <a:cubicBezTo>
                        <a:pt x="22" y="44"/>
                        <a:pt x="46" y="87"/>
                        <a:pt x="66" y="132"/>
                      </a:cubicBezTo>
                      <a:cubicBezTo>
                        <a:pt x="87" y="178"/>
                        <a:pt x="92" y="228"/>
                        <a:pt x="108" y="276"/>
                      </a:cubicBezTo>
                      <a:cubicBezTo>
                        <a:pt x="114" y="294"/>
                        <a:pt x="130" y="312"/>
                        <a:pt x="138" y="330"/>
                      </a:cubicBezTo>
                      <a:cubicBezTo>
                        <a:pt x="148" y="352"/>
                        <a:pt x="154" y="379"/>
                        <a:pt x="162" y="402"/>
                      </a:cubicBezTo>
                      <a:cubicBezTo>
                        <a:pt x="164" y="409"/>
                        <a:pt x="171" y="413"/>
                        <a:pt x="174" y="420"/>
                      </a:cubicBezTo>
                      <a:cubicBezTo>
                        <a:pt x="187" y="450"/>
                        <a:pt x="193" y="479"/>
                        <a:pt x="198" y="510"/>
                      </a:cubicBezTo>
                      <a:cubicBezTo>
                        <a:pt x="191" y="632"/>
                        <a:pt x="192" y="613"/>
                        <a:pt x="162" y="702"/>
                      </a:cubicBezTo>
                      <a:cubicBezTo>
                        <a:pt x="187" y="727"/>
                        <a:pt x="205" y="726"/>
                        <a:pt x="240" y="732"/>
                      </a:cubicBezTo>
                      <a:cubicBezTo>
                        <a:pt x="268" y="725"/>
                        <a:pt x="278" y="726"/>
                        <a:pt x="294" y="702"/>
                      </a:cubicBezTo>
                      <a:cubicBezTo>
                        <a:pt x="281" y="635"/>
                        <a:pt x="275" y="654"/>
                        <a:pt x="192" y="660"/>
                      </a:cubicBezTo>
                      <a:cubicBezTo>
                        <a:pt x="216" y="652"/>
                        <a:pt x="270" y="656"/>
                        <a:pt x="294" y="654"/>
                      </a:cubicBezTo>
                      <a:cubicBezTo>
                        <a:pt x="322" y="570"/>
                        <a:pt x="327" y="484"/>
                        <a:pt x="354" y="402"/>
                      </a:cubicBezTo>
                      <a:cubicBezTo>
                        <a:pt x="365" y="370"/>
                        <a:pt x="373" y="338"/>
                        <a:pt x="384" y="306"/>
                      </a:cubicBezTo>
                      <a:cubicBezTo>
                        <a:pt x="388" y="294"/>
                        <a:pt x="396" y="270"/>
                        <a:pt x="396" y="270"/>
                      </a:cubicBezTo>
                      <a:cubicBezTo>
                        <a:pt x="390" y="154"/>
                        <a:pt x="390" y="194"/>
                        <a:pt x="390" y="15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25" name="Freeform 41"/>
                <p:cNvSpPr>
                  <a:spLocks/>
                </p:cNvSpPr>
                <p:nvPr/>
              </p:nvSpPr>
              <p:spPr bwMode="auto">
                <a:xfrm>
                  <a:off x="1667" y="1475"/>
                  <a:ext cx="116" cy="397"/>
                </a:xfrm>
                <a:custGeom>
                  <a:avLst/>
                  <a:gdLst>
                    <a:gd name="T0" fmla="*/ 1 w 192"/>
                    <a:gd name="T1" fmla="*/ 11 h 486"/>
                    <a:gd name="T2" fmla="*/ 3 w 192"/>
                    <a:gd name="T3" fmla="*/ 39 h 486"/>
                    <a:gd name="T4" fmla="*/ 4 w 192"/>
                    <a:gd name="T5" fmla="*/ 49 h 486"/>
                    <a:gd name="T6" fmla="*/ 2 w 192"/>
                    <a:gd name="T7" fmla="*/ 91 h 486"/>
                    <a:gd name="T8" fmla="*/ 1 w 192"/>
                    <a:gd name="T9" fmla="*/ 130 h 486"/>
                    <a:gd name="T10" fmla="*/ 1 w 192"/>
                    <a:gd name="T11" fmla="*/ 141 h 486"/>
                    <a:gd name="T12" fmla="*/ 7 w 192"/>
                    <a:gd name="T13" fmla="*/ 142 h 486"/>
                    <a:gd name="T14" fmla="*/ 7 w 192"/>
                    <a:gd name="T15" fmla="*/ 123 h 486"/>
                    <a:gd name="T16" fmla="*/ 4 w 192"/>
                    <a:gd name="T17" fmla="*/ 121 h 486"/>
                    <a:gd name="T18" fmla="*/ 7 w 192"/>
                    <a:gd name="T19" fmla="*/ 123 h 486"/>
                    <a:gd name="T20" fmla="*/ 7 w 192"/>
                    <a:gd name="T21" fmla="*/ 121 h 486"/>
                    <a:gd name="T22" fmla="*/ 9 w 192"/>
                    <a:gd name="T23" fmla="*/ 64 h 486"/>
                    <a:gd name="T24" fmla="*/ 8 w 192"/>
                    <a:gd name="T25" fmla="*/ 35 h 486"/>
                    <a:gd name="T26" fmla="*/ 7 w 192"/>
                    <a:gd name="T27" fmla="*/ 25 h 486"/>
                    <a:gd name="T28" fmla="*/ 7 w 192"/>
                    <a:gd name="T29" fmla="*/ 0 h 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486"/>
                    <a:gd name="T47" fmla="*/ 192 w 192"/>
                    <a:gd name="T48" fmla="*/ 486 h 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486">
                      <a:moveTo>
                        <a:pt x="6" y="36"/>
                      </a:moveTo>
                      <a:cubicBezTo>
                        <a:pt x="41" y="48"/>
                        <a:pt x="55" y="99"/>
                        <a:pt x="66" y="132"/>
                      </a:cubicBezTo>
                      <a:cubicBezTo>
                        <a:pt x="70" y="144"/>
                        <a:pt x="78" y="168"/>
                        <a:pt x="78" y="168"/>
                      </a:cubicBezTo>
                      <a:cubicBezTo>
                        <a:pt x="71" y="216"/>
                        <a:pt x="66" y="259"/>
                        <a:pt x="54" y="306"/>
                      </a:cubicBezTo>
                      <a:cubicBezTo>
                        <a:pt x="51" y="339"/>
                        <a:pt x="51" y="406"/>
                        <a:pt x="30" y="438"/>
                      </a:cubicBezTo>
                      <a:cubicBezTo>
                        <a:pt x="14" y="461"/>
                        <a:pt x="20" y="449"/>
                        <a:pt x="12" y="474"/>
                      </a:cubicBezTo>
                      <a:cubicBezTo>
                        <a:pt x="49" y="486"/>
                        <a:pt x="92" y="475"/>
                        <a:pt x="132" y="480"/>
                      </a:cubicBezTo>
                      <a:cubicBezTo>
                        <a:pt x="156" y="444"/>
                        <a:pt x="172" y="441"/>
                        <a:pt x="132" y="414"/>
                      </a:cubicBezTo>
                      <a:cubicBezTo>
                        <a:pt x="105" y="423"/>
                        <a:pt x="0" y="423"/>
                        <a:pt x="90" y="408"/>
                      </a:cubicBezTo>
                      <a:cubicBezTo>
                        <a:pt x="104" y="410"/>
                        <a:pt x="118" y="411"/>
                        <a:pt x="132" y="414"/>
                      </a:cubicBezTo>
                      <a:cubicBezTo>
                        <a:pt x="150" y="418"/>
                        <a:pt x="163" y="429"/>
                        <a:pt x="132" y="408"/>
                      </a:cubicBezTo>
                      <a:cubicBezTo>
                        <a:pt x="107" y="332"/>
                        <a:pt x="171" y="280"/>
                        <a:pt x="192" y="216"/>
                      </a:cubicBezTo>
                      <a:cubicBezTo>
                        <a:pt x="184" y="183"/>
                        <a:pt x="173" y="152"/>
                        <a:pt x="162" y="120"/>
                      </a:cubicBezTo>
                      <a:cubicBezTo>
                        <a:pt x="158" y="108"/>
                        <a:pt x="150" y="84"/>
                        <a:pt x="150" y="84"/>
                      </a:cubicBezTo>
                      <a:cubicBezTo>
                        <a:pt x="144" y="8"/>
                        <a:pt x="144" y="36"/>
                        <a:pt x="144" y="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926" name="Freeform 42"/>
                <p:cNvSpPr>
                  <a:spLocks/>
                </p:cNvSpPr>
                <p:nvPr/>
              </p:nvSpPr>
              <p:spPr bwMode="auto">
                <a:xfrm>
                  <a:off x="936" y="823"/>
                  <a:ext cx="959" cy="716"/>
                </a:xfrm>
                <a:custGeom>
                  <a:avLst/>
                  <a:gdLst>
                    <a:gd name="T0" fmla="*/ 76 w 1595"/>
                    <a:gd name="T1" fmla="*/ 257 h 876"/>
                    <a:gd name="T2" fmla="*/ 73 w 1595"/>
                    <a:gd name="T3" fmla="*/ 200 h 876"/>
                    <a:gd name="T4" fmla="*/ 73 w 1595"/>
                    <a:gd name="T5" fmla="*/ 181 h 876"/>
                    <a:gd name="T6" fmla="*/ 67 w 1595"/>
                    <a:gd name="T7" fmla="*/ 165 h 876"/>
                    <a:gd name="T8" fmla="*/ 64 w 1595"/>
                    <a:gd name="T9" fmla="*/ 160 h 876"/>
                    <a:gd name="T10" fmla="*/ 60 w 1595"/>
                    <a:gd name="T11" fmla="*/ 143 h 876"/>
                    <a:gd name="T12" fmla="*/ 60 w 1595"/>
                    <a:gd name="T13" fmla="*/ 141 h 876"/>
                    <a:gd name="T14" fmla="*/ 50 w 1595"/>
                    <a:gd name="T15" fmla="*/ 127 h 876"/>
                    <a:gd name="T16" fmla="*/ 43 w 1595"/>
                    <a:gd name="T17" fmla="*/ 111 h 876"/>
                    <a:gd name="T18" fmla="*/ 40 w 1595"/>
                    <a:gd name="T19" fmla="*/ 74 h 876"/>
                    <a:gd name="T20" fmla="*/ 32 w 1595"/>
                    <a:gd name="T21" fmla="*/ 50 h 876"/>
                    <a:gd name="T22" fmla="*/ 27 w 1595"/>
                    <a:gd name="T23" fmla="*/ 38 h 876"/>
                    <a:gd name="T24" fmla="*/ 23 w 1595"/>
                    <a:gd name="T25" fmla="*/ 29 h 876"/>
                    <a:gd name="T26" fmla="*/ 19 w 1595"/>
                    <a:gd name="T27" fmla="*/ 18 h 876"/>
                    <a:gd name="T28" fmla="*/ 15 w 1595"/>
                    <a:gd name="T29" fmla="*/ 9 h 876"/>
                    <a:gd name="T30" fmla="*/ 12 w 1595"/>
                    <a:gd name="T31" fmla="*/ 0 h 876"/>
                    <a:gd name="T32" fmla="*/ 11 w 1595"/>
                    <a:gd name="T33" fmla="*/ 4 h 876"/>
                    <a:gd name="T34" fmla="*/ 11 w 1595"/>
                    <a:gd name="T35" fmla="*/ 14 h 876"/>
                    <a:gd name="T36" fmla="*/ 10 w 1595"/>
                    <a:gd name="T37" fmla="*/ 53 h 876"/>
                    <a:gd name="T38" fmla="*/ 8 w 1595"/>
                    <a:gd name="T39" fmla="*/ 119 h 876"/>
                    <a:gd name="T40" fmla="*/ 5 w 1595"/>
                    <a:gd name="T41" fmla="*/ 127 h 876"/>
                    <a:gd name="T42" fmla="*/ 4 w 1595"/>
                    <a:gd name="T43" fmla="*/ 130 h 876"/>
                    <a:gd name="T44" fmla="*/ 1 w 1595"/>
                    <a:gd name="T45" fmla="*/ 129 h 876"/>
                    <a:gd name="T46" fmla="*/ 1 w 1595"/>
                    <a:gd name="T47" fmla="*/ 127 h 876"/>
                    <a:gd name="T48" fmla="*/ 2 w 1595"/>
                    <a:gd name="T49" fmla="*/ 154 h 876"/>
                    <a:gd name="T50" fmla="*/ 3 w 1595"/>
                    <a:gd name="T51" fmla="*/ 172 h 876"/>
                    <a:gd name="T52" fmla="*/ 7 w 1595"/>
                    <a:gd name="T53" fmla="*/ 214 h 876"/>
                    <a:gd name="T54" fmla="*/ 12 w 1595"/>
                    <a:gd name="T55" fmla="*/ 262 h 876"/>
                    <a:gd name="T56" fmla="*/ 13 w 1595"/>
                    <a:gd name="T57" fmla="*/ 218 h 876"/>
                    <a:gd name="T58" fmla="*/ 17 w 1595"/>
                    <a:gd name="T59" fmla="*/ 227 h 876"/>
                    <a:gd name="T60" fmla="*/ 29 w 1595"/>
                    <a:gd name="T61" fmla="*/ 244 h 876"/>
                    <a:gd name="T62" fmla="*/ 33 w 1595"/>
                    <a:gd name="T63" fmla="*/ 248 h 876"/>
                    <a:gd name="T64" fmla="*/ 60 w 1595"/>
                    <a:gd name="T65" fmla="*/ 241 h 876"/>
                    <a:gd name="T66" fmla="*/ 64 w 1595"/>
                    <a:gd name="T67" fmla="*/ 236 h 876"/>
                    <a:gd name="T68" fmla="*/ 71 w 1595"/>
                    <a:gd name="T69" fmla="*/ 251 h 876"/>
                    <a:gd name="T70" fmla="*/ 76 w 1595"/>
                    <a:gd name="T71" fmla="*/ 257 h 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5"/>
                    <a:gd name="T109" fmla="*/ 0 h 876"/>
                    <a:gd name="T110" fmla="*/ 1595 w 1595"/>
                    <a:gd name="T111" fmla="*/ 876 h 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5" h="876">
                      <a:moveTo>
                        <a:pt x="1595" y="864"/>
                      </a:moveTo>
                      <a:cubicBezTo>
                        <a:pt x="1567" y="752"/>
                        <a:pt x="1582" y="816"/>
                        <a:pt x="1553" y="672"/>
                      </a:cubicBezTo>
                      <a:cubicBezTo>
                        <a:pt x="1549" y="650"/>
                        <a:pt x="1551" y="622"/>
                        <a:pt x="1535" y="606"/>
                      </a:cubicBezTo>
                      <a:cubicBezTo>
                        <a:pt x="1510" y="581"/>
                        <a:pt x="1454" y="559"/>
                        <a:pt x="1421" y="552"/>
                      </a:cubicBezTo>
                      <a:cubicBezTo>
                        <a:pt x="1397" y="547"/>
                        <a:pt x="1349" y="540"/>
                        <a:pt x="1349" y="540"/>
                      </a:cubicBezTo>
                      <a:cubicBezTo>
                        <a:pt x="1299" y="507"/>
                        <a:pt x="1323" y="526"/>
                        <a:pt x="1277" y="480"/>
                      </a:cubicBezTo>
                      <a:cubicBezTo>
                        <a:pt x="1273" y="476"/>
                        <a:pt x="1265" y="476"/>
                        <a:pt x="1259" y="474"/>
                      </a:cubicBezTo>
                      <a:cubicBezTo>
                        <a:pt x="1193" y="457"/>
                        <a:pt x="1123" y="437"/>
                        <a:pt x="1055" y="426"/>
                      </a:cubicBezTo>
                      <a:cubicBezTo>
                        <a:pt x="1015" y="399"/>
                        <a:pt x="963" y="387"/>
                        <a:pt x="917" y="372"/>
                      </a:cubicBezTo>
                      <a:cubicBezTo>
                        <a:pt x="896" y="344"/>
                        <a:pt x="870" y="262"/>
                        <a:pt x="845" y="246"/>
                      </a:cubicBezTo>
                      <a:cubicBezTo>
                        <a:pt x="798" y="214"/>
                        <a:pt x="744" y="182"/>
                        <a:pt x="689" y="168"/>
                      </a:cubicBezTo>
                      <a:cubicBezTo>
                        <a:pt x="655" y="145"/>
                        <a:pt x="608" y="148"/>
                        <a:pt x="575" y="126"/>
                      </a:cubicBezTo>
                      <a:cubicBezTo>
                        <a:pt x="547" y="107"/>
                        <a:pt x="525" y="105"/>
                        <a:pt x="491" y="96"/>
                      </a:cubicBezTo>
                      <a:cubicBezTo>
                        <a:pt x="457" y="87"/>
                        <a:pt x="433" y="71"/>
                        <a:pt x="401" y="60"/>
                      </a:cubicBezTo>
                      <a:cubicBezTo>
                        <a:pt x="373" y="32"/>
                        <a:pt x="360" y="35"/>
                        <a:pt x="317" y="30"/>
                      </a:cubicBezTo>
                      <a:cubicBezTo>
                        <a:pt x="297" y="23"/>
                        <a:pt x="263" y="0"/>
                        <a:pt x="263" y="0"/>
                      </a:cubicBezTo>
                      <a:cubicBezTo>
                        <a:pt x="257" y="4"/>
                        <a:pt x="249" y="6"/>
                        <a:pt x="245" y="12"/>
                      </a:cubicBezTo>
                      <a:cubicBezTo>
                        <a:pt x="238" y="23"/>
                        <a:pt x="233" y="48"/>
                        <a:pt x="233" y="48"/>
                      </a:cubicBezTo>
                      <a:cubicBezTo>
                        <a:pt x="227" y="92"/>
                        <a:pt x="214" y="136"/>
                        <a:pt x="203" y="180"/>
                      </a:cubicBezTo>
                      <a:cubicBezTo>
                        <a:pt x="211" y="258"/>
                        <a:pt x="236" y="346"/>
                        <a:pt x="161" y="396"/>
                      </a:cubicBezTo>
                      <a:cubicBezTo>
                        <a:pt x="142" y="425"/>
                        <a:pt x="156" y="412"/>
                        <a:pt x="113" y="426"/>
                      </a:cubicBezTo>
                      <a:cubicBezTo>
                        <a:pt x="101" y="430"/>
                        <a:pt x="77" y="438"/>
                        <a:pt x="77" y="438"/>
                      </a:cubicBezTo>
                      <a:cubicBezTo>
                        <a:pt x="61" y="436"/>
                        <a:pt x="45" y="435"/>
                        <a:pt x="29" y="432"/>
                      </a:cubicBezTo>
                      <a:cubicBezTo>
                        <a:pt x="23" y="431"/>
                        <a:pt x="13" y="420"/>
                        <a:pt x="11" y="426"/>
                      </a:cubicBezTo>
                      <a:cubicBezTo>
                        <a:pt x="0" y="454"/>
                        <a:pt x="30" y="492"/>
                        <a:pt x="41" y="516"/>
                      </a:cubicBezTo>
                      <a:cubicBezTo>
                        <a:pt x="51" y="539"/>
                        <a:pt x="51" y="556"/>
                        <a:pt x="65" y="576"/>
                      </a:cubicBezTo>
                      <a:cubicBezTo>
                        <a:pt x="98" y="622"/>
                        <a:pt x="132" y="667"/>
                        <a:pt x="155" y="720"/>
                      </a:cubicBezTo>
                      <a:cubicBezTo>
                        <a:pt x="172" y="759"/>
                        <a:pt x="215" y="852"/>
                        <a:pt x="251" y="876"/>
                      </a:cubicBezTo>
                      <a:cubicBezTo>
                        <a:pt x="267" y="828"/>
                        <a:pt x="226" y="764"/>
                        <a:pt x="275" y="732"/>
                      </a:cubicBezTo>
                      <a:cubicBezTo>
                        <a:pt x="310" y="744"/>
                        <a:pt x="341" y="756"/>
                        <a:pt x="377" y="762"/>
                      </a:cubicBezTo>
                      <a:cubicBezTo>
                        <a:pt x="441" y="804"/>
                        <a:pt x="538" y="809"/>
                        <a:pt x="611" y="816"/>
                      </a:cubicBezTo>
                      <a:cubicBezTo>
                        <a:pt x="641" y="823"/>
                        <a:pt x="671" y="828"/>
                        <a:pt x="701" y="834"/>
                      </a:cubicBezTo>
                      <a:cubicBezTo>
                        <a:pt x="889" y="821"/>
                        <a:pt x="1077" y="815"/>
                        <a:pt x="1265" y="810"/>
                      </a:cubicBezTo>
                      <a:cubicBezTo>
                        <a:pt x="1293" y="803"/>
                        <a:pt x="1349" y="792"/>
                        <a:pt x="1349" y="792"/>
                      </a:cubicBezTo>
                      <a:cubicBezTo>
                        <a:pt x="1402" y="805"/>
                        <a:pt x="1445" y="831"/>
                        <a:pt x="1499" y="840"/>
                      </a:cubicBezTo>
                      <a:cubicBezTo>
                        <a:pt x="1531" y="856"/>
                        <a:pt x="1558" y="864"/>
                        <a:pt x="1595" y="864"/>
                      </a:cubicBezTo>
                      <a:close/>
                    </a:path>
                  </a:pathLst>
                </a:custGeom>
                <a:solidFill>
                  <a:srgbClr val="CC9900"/>
                </a:solidFill>
                <a:ln w="19050" cmpd="sng">
                  <a:solidFill>
                    <a:srgbClr val="CC9900"/>
                  </a:solidFill>
                  <a:round/>
                  <a:headEnd/>
                  <a:tailEnd/>
                </a:ln>
              </p:spPr>
              <p:txBody>
                <a:bodyPr wrap="none" anchor="ctr"/>
                <a:lstStyle/>
                <a:p>
                  <a:endParaRPr lang="ko-KR" altLang="en-US"/>
                </a:p>
              </p:txBody>
            </p:sp>
          </p:grpSp>
          <p:sp>
            <p:nvSpPr>
              <p:cNvPr id="105910" name="Freeform 43"/>
              <p:cNvSpPr>
                <a:spLocks/>
              </p:cNvSpPr>
              <p:nvPr/>
            </p:nvSpPr>
            <p:spPr bwMode="auto">
              <a:xfrm>
                <a:off x="966" y="834"/>
                <a:ext cx="114" cy="342"/>
              </a:xfrm>
              <a:custGeom>
                <a:avLst/>
                <a:gdLst>
                  <a:gd name="T0" fmla="*/ 114 w 114"/>
                  <a:gd name="T1" fmla="*/ 0 h 342"/>
                  <a:gd name="T2" fmla="*/ 90 w 114"/>
                  <a:gd name="T3" fmla="*/ 114 h 342"/>
                  <a:gd name="T4" fmla="*/ 90 w 114"/>
                  <a:gd name="T5" fmla="*/ 312 h 342"/>
                  <a:gd name="T6" fmla="*/ 0 w 114"/>
                  <a:gd name="T7" fmla="*/ 342 h 342"/>
                  <a:gd name="T8" fmla="*/ 0 60000 65536"/>
                  <a:gd name="T9" fmla="*/ 0 60000 65536"/>
                  <a:gd name="T10" fmla="*/ 0 60000 65536"/>
                  <a:gd name="T11" fmla="*/ 0 60000 65536"/>
                  <a:gd name="T12" fmla="*/ 0 w 114"/>
                  <a:gd name="T13" fmla="*/ 0 h 342"/>
                  <a:gd name="T14" fmla="*/ 114 w 114"/>
                  <a:gd name="T15" fmla="*/ 342 h 342"/>
                </a:gdLst>
                <a:ahLst/>
                <a:cxnLst>
                  <a:cxn ang="T8">
                    <a:pos x="T0" y="T1"/>
                  </a:cxn>
                  <a:cxn ang="T9">
                    <a:pos x="T2" y="T3"/>
                  </a:cxn>
                  <a:cxn ang="T10">
                    <a:pos x="T4" y="T5"/>
                  </a:cxn>
                  <a:cxn ang="T11">
                    <a:pos x="T6" y="T7"/>
                  </a:cxn>
                </a:cxnLst>
                <a:rect l="T12" t="T13" r="T14" b="T15"/>
                <a:pathLst>
                  <a:path w="114" h="342">
                    <a:moveTo>
                      <a:pt x="114" y="0"/>
                    </a:moveTo>
                    <a:cubicBezTo>
                      <a:pt x="102" y="37"/>
                      <a:pt x="99" y="76"/>
                      <a:pt x="90" y="114"/>
                    </a:cubicBezTo>
                    <a:cubicBezTo>
                      <a:pt x="91" y="129"/>
                      <a:pt x="103" y="280"/>
                      <a:pt x="90" y="312"/>
                    </a:cubicBezTo>
                    <a:cubicBezTo>
                      <a:pt x="78" y="342"/>
                      <a:pt x="23" y="342"/>
                      <a:pt x="0" y="342"/>
                    </a:cubicBezTo>
                  </a:path>
                </a:pathLst>
              </a:custGeom>
              <a:noFill/>
              <a:ln w="19050" cmpd="sng">
                <a:solidFill>
                  <a:schemeClr val="tx1"/>
                </a:solidFill>
                <a:round/>
                <a:headEnd/>
                <a:tailEnd/>
              </a:ln>
            </p:spPr>
            <p:txBody>
              <a:bodyPr wrap="none" anchor="ctr"/>
              <a:lstStyle/>
              <a:p>
                <a:endParaRPr lang="ko-KR" altLang="en-US"/>
              </a:p>
            </p:txBody>
          </p:sp>
        </p:grpSp>
        <p:grpSp>
          <p:nvGrpSpPr>
            <p:cNvPr id="7" name="Group 44"/>
            <p:cNvGrpSpPr>
              <a:grpSpLocks/>
            </p:cNvGrpSpPr>
            <p:nvPr/>
          </p:nvGrpSpPr>
          <p:grpSpPr bwMode="auto">
            <a:xfrm rot="7679501">
              <a:off x="1379" y="871"/>
              <a:ext cx="468" cy="224"/>
              <a:chOff x="3408" y="2400"/>
              <a:chExt cx="1440" cy="384"/>
            </a:xfrm>
          </p:grpSpPr>
          <p:sp>
            <p:nvSpPr>
              <p:cNvPr id="105902" name="Rectangle 45"/>
              <p:cNvSpPr>
                <a:spLocks noChangeArrowheads="1"/>
              </p:cNvSpPr>
              <p:nvPr/>
            </p:nvSpPr>
            <p:spPr bwMode="auto">
              <a:xfrm>
                <a:off x="3696" y="2496"/>
                <a:ext cx="576" cy="192"/>
              </a:xfrm>
              <a:prstGeom prst="rect">
                <a:avLst/>
              </a:prstGeom>
              <a:solidFill>
                <a:schemeClr val="bg1"/>
              </a:solidFill>
              <a:ln w="9525">
                <a:solidFill>
                  <a:schemeClr val="tx1"/>
                </a:solidFill>
                <a:miter lim="800000"/>
                <a:headEnd/>
                <a:tailEnd/>
              </a:ln>
            </p:spPr>
            <p:txBody>
              <a:bodyPr wrap="none" anchor="ctr"/>
              <a:lstStyle/>
              <a:p>
                <a:endParaRPr lang="ko-KR" altLang="en-US"/>
              </a:p>
            </p:txBody>
          </p:sp>
          <p:grpSp>
            <p:nvGrpSpPr>
              <p:cNvPr id="8" name="Group 46"/>
              <p:cNvGrpSpPr>
                <a:grpSpLocks/>
              </p:cNvGrpSpPr>
              <p:nvPr/>
            </p:nvGrpSpPr>
            <p:grpSpPr bwMode="auto">
              <a:xfrm>
                <a:off x="4272" y="2544"/>
                <a:ext cx="576" cy="96"/>
                <a:chOff x="3504" y="2448"/>
                <a:chExt cx="1008" cy="144"/>
              </a:xfrm>
            </p:grpSpPr>
            <p:sp>
              <p:nvSpPr>
                <p:cNvPr id="105907" name="Rectangle 47"/>
                <p:cNvSpPr>
                  <a:spLocks noChangeArrowheads="1"/>
                </p:cNvSpPr>
                <p:nvPr/>
              </p:nvSpPr>
              <p:spPr bwMode="auto">
                <a:xfrm>
                  <a:off x="3504" y="2448"/>
                  <a:ext cx="240" cy="144"/>
                </a:xfrm>
                <a:prstGeom prst="rect">
                  <a:avLst/>
                </a:prstGeom>
                <a:solidFill>
                  <a:schemeClr val="accent1"/>
                </a:solidFill>
                <a:ln w="9525">
                  <a:solidFill>
                    <a:schemeClr val="tx1"/>
                  </a:solidFill>
                  <a:miter lim="800000"/>
                  <a:headEnd/>
                  <a:tailEnd/>
                </a:ln>
              </p:spPr>
              <p:txBody>
                <a:bodyPr wrap="none" anchor="ctr"/>
                <a:lstStyle/>
                <a:p>
                  <a:endParaRPr lang="ko-KR" altLang="en-US"/>
                </a:p>
              </p:txBody>
            </p:sp>
            <p:sp>
              <p:nvSpPr>
                <p:cNvPr id="105908" name="Freeform 48"/>
                <p:cNvSpPr>
                  <a:spLocks/>
                </p:cNvSpPr>
                <p:nvPr/>
              </p:nvSpPr>
              <p:spPr bwMode="auto">
                <a:xfrm>
                  <a:off x="3696" y="2496"/>
                  <a:ext cx="816" cy="48"/>
                </a:xfrm>
                <a:custGeom>
                  <a:avLst/>
                  <a:gdLst>
                    <a:gd name="T0" fmla="*/ 48 w 816"/>
                    <a:gd name="T1" fmla="*/ 0 h 48"/>
                    <a:gd name="T2" fmla="*/ 720 w 816"/>
                    <a:gd name="T3" fmla="*/ 0 h 48"/>
                    <a:gd name="T4" fmla="*/ 816 w 816"/>
                    <a:gd name="T5" fmla="*/ 48 h 48"/>
                    <a:gd name="T6" fmla="*/ 0 w 816"/>
                    <a:gd name="T7" fmla="*/ 48 h 48"/>
                    <a:gd name="T8" fmla="*/ 0 60000 65536"/>
                    <a:gd name="T9" fmla="*/ 0 60000 65536"/>
                    <a:gd name="T10" fmla="*/ 0 60000 65536"/>
                    <a:gd name="T11" fmla="*/ 0 60000 65536"/>
                    <a:gd name="T12" fmla="*/ 0 w 816"/>
                    <a:gd name="T13" fmla="*/ 0 h 48"/>
                    <a:gd name="T14" fmla="*/ 816 w 816"/>
                    <a:gd name="T15" fmla="*/ 48 h 48"/>
                  </a:gdLst>
                  <a:ahLst/>
                  <a:cxnLst>
                    <a:cxn ang="T8">
                      <a:pos x="T0" y="T1"/>
                    </a:cxn>
                    <a:cxn ang="T9">
                      <a:pos x="T2" y="T3"/>
                    </a:cxn>
                    <a:cxn ang="T10">
                      <a:pos x="T4" y="T5"/>
                    </a:cxn>
                    <a:cxn ang="T11">
                      <a:pos x="T6" y="T7"/>
                    </a:cxn>
                  </a:cxnLst>
                  <a:rect l="T12" t="T13" r="T14" b="T15"/>
                  <a:pathLst>
                    <a:path w="816" h="48">
                      <a:moveTo>
                        <a:pt x="48" y="0"/>
                      </a:moveTo>
                      <a:lnTo>
                        <a:pt x="720" y="0"/>
                      </a:lnTo>
                      <a:lnTo>
                        <a:pt x="816" y="48"/>
                      </a:lnTo>
                      <a:lnTo>
                        <a:pt x="0" y="48"/>
                      </a:lnTo>
                    </a:path>
                  </a:pathLst>
                </a:custGeom>
                <a:noFill/>
                <a:ln w="9525">
                  <a:solidFill>
                    <a:schemeClr val="tx1"/>
                  </a:solidFill>
                  <a:round/>
                  <a:headEnd/>
                  <a:tailEnd/>
                </a:ln>
              </p:spPr>
              <p:txBody>
                <a:bodyPr wrap="none" anchor="ctr"/>
                <a:lstStyle/>
                <a:p>
                  <a:endParaRPr lang="ko-KR" altLang="en-US"/>
                </a:p>
              </p:txBody>
            </p:sp>
          </p:grpSp>
          <p:sp>
            <p:nvSpPr>
              <p:cNvPr id="105904" name="Rectangle 49"/>
              <p:cNvSpPr>
                <a:spLocks noChangeArrowheads="1"/>
              </p:cNvSpPr>
              <p:nvPr/>
            </p:nvSpPr>
            <p:spPr bwMode="auto">
              <a:xfrm>
                <a:off x="3456" y="2544"/>
                <a:ext cx="720" cy="96"/>
              </a:xfrm>
              <a:prstGeom prst="rect">
                <a:avLst/>
              </a:prstGeom>
              <a:solidFill>
                <a:schemeClr val="accent1"/>
              </a:solidFill>
              <a:ln w="9525">
                <a:solidFill>
                  <a:schemeClr val="tx1"/>
                </a:solidFill>
                <a:miter lim="800000"/>
                <a:headEnd/>
                <a:tailEnd/>
              </a:ln>
            </p:spPr>
            <p:txBody>
              <a:bodyPr wrap="none" anchor="ctr"/>
              <a:lstStyle/>
              <a:p>
                <a:endParaRPr lang="ko-KR" altLang="en-US"/>
              </a:p>
            </p:txBody>
          </p:sp>
          <p:sp>
            <p:nvSpPr>
              <p:cNvPr id="105905" name="Oval 50"/>
              <p:cNvSpPr>
                <a:spLocks noChangeArrowheads="1"/>
              </p:cNvSpPr>
              <p:nvPr/>
            </p:nvSpPr>
            <p:spPr bwMode="auto">
              <a:xfrm>
                <a:off x="4128" y="2496"/>
                <a:ext cx="96" cy="192"/>
              </a:xfrm>
              <a:prstGeom prst="ellipse">
                <a:avLst/>
              </a:prstGeom>
              <a:solidFill>
                <a:schemeClr val="tx1"/>
              </a:solidFill>
              <a:ln w="9525">
                <a:solidFill>
                  <a:schemeClr val="tx1"/>
                </a:solidFill>
                <a:round/>
                <a:headEnd/>
                <a:tailEnd/>
              </a:ln>
            </p:spPr>
            <p:txBody>
              <a:bodyPr wrap="none" anchor="ctr"/>
              <a:lstStyle/>
              <a:p>
                <a:endParaRPr lang="ko-KR" altLang="en-US"/>
              </a:p>
            </p:txBody>
          </p:sp>
          <p:sp>
            <p:nvSpPr>
              <p:cNvPr id="105906" name="Oval 51"/>
              <p:cNvSpPr>
                <a:spLocks noChangeArrowheads="1"/>
              </p:cNvSpPr>
              <p:nvPr/>
            </p:nvSpPr>
            <p:spPr bwMode="auto">
              <a:xfrm>
                <a:off x="3408" y="2400"/>
                <a:ext cx="96" cy="384"/>
              </a:xfrm>
              <a:prstGeom prst="ellipse">
                <a:avLst/>
              </a:prstGeom>
              <a:solidFill>
                <a:schemeClr val="accent1"/>
              </a:solidFill>
              <a:ln w="9525">
                <a:solidFill>
                  <a:schemeClr val="tx1"/>
                </a:solidFill>
                <a:round/>
                <a:headEnd/>
                <a:tailEnd/>
              </a:ln>
            </p:spPr>
            <p:txBody>
              <a:bodyPr wrap="none" anchor="ctr"/>
              <a:lstStyle/>
              <a:p>
                <a:endParaRPr lang="ko-KR" altLang="en-US"/>
              </a:p>
            </p:txBody>
          </p:sp>
        </p:grpSp>
      </p:grpSp>
      <p:sp>
        <p:nvSpPr>
          <p:cNvPr id="105479" name="Rectangle 52"/>
          <p:cNvSpPr>
            <a:spLocks noChangeArrowheads="1"/>
          </p:cNvSpPr>
          <p:nvPr/>
        </p:nvSpPr>
        <p:spPr bwMode="auto">
          <a:xfrm>
            <a:off x="1128713" y="3694113"/>
            <a:ext cx="171450" cy="266700"/>
          </a:xfrm>
          <a:prstGeom prst="rect">
            <a:avLst/>
          </a:prstGeom>
          <a:solidFill>
            <a:schemeClr val="bg1"/>
          </a:solidFill>
          <a:ln w="9525">
            <a:solidFill>
              <a:schemeClr val="tx1"/>
            </a:solidFill>
            <a:miter lim="800000"/>
            <a:headEnd/>
            <a:tailEnd/>
          </a:ln>
        </p:spPr>
        <p:txBody>
          <a:bodyPr wrap="none" anchor="ctr"/>
          <a:lstStyle/>
          <a:p>
            <a:endParaRPr lang="ko-KR" altLang="en-US"/>
          </a:p>
        </p:txBody>
      </p:sp>
      <p:sp>
        <p:nvSpPr>
          <p:cNvPr id="105480" name="Rectangle 53"/>
          <p:cNvSpPr>
            <a:spLocks noChangeArrowheads="1"/>
          </p:cNvSpPr>
          <p:nvPr/>
        </p:nvSpPr>
        <p:spPr bwMode="auto">
          <a:xfrm>
            <a:off x="1128713" y="3767138"/>
            <a:ext cx="171450" cy="147637"/>
          </a:xfrm>
          <a:prstGeom prst="rect">
            <a:avLst/>
          </a:prstGeom>
          <a:solidFill>
            <a:srgbClr val="FF7C80"/>
          </a:solidFill>
          <a:ln w="9525">
            <a:solidFill>
              <a:schemeClr val="tx1"/>
            </a:solidFill>
            <a:miter lim="800000"/>
            <a:headEnd/>
            <a:tailEnd/>
          </a:ln>
        </p:spPr>
        <p:txBody>
          <a:bodyPr wrap="none" anchor="ctr"/>
          <a:lstStyle/>
          <a:p>
            <a:endParaRPr lang="ko-KR" altLang="en-US"/>
          </a:p>
        </p:txBody>
      </p:sp>
      <p:cxnSp>
        <p:nvCxnSpPr>
          <p:cNvPr id="105481" name="AutoShape 54"/>
          <p:cNvCxnSpPr>
            <a:cxnSpLocks noChangeShapeType="1"/>
            <a:stCxn id="105480" idx="2"/>
            <a:endCxn id="105940" idx="9"/>
          </p:cNvCxnSpPr>
          <p:nvPr/>
        </p:nvCxnSpPr>
        <p:spPr bwMode="auto">
          <a:xfrm rot="16200000" flipH="1">
            <a:off x="1058863" y="4070350"/>
            <a:ext cx="319088" cy="7937"/>
          </a:xfrm>
          <a:prstGeom prst="curvedConnector4">
            <a:avLst>
              <a:gd name="adj1" fmla="val 31343"/>
              <a:gd name="adj2" fmla="val 3020000"/>
            </a:avLst>
          </a:prstGeom>
          <a:noFill/>
          <a:ln w="38100">
            <a:solidFill>
              <a:srgbClr val="FF7C80"/>
            </a:solidFill>
            <a:round/>
            <a:headEnd/>
            <a:tailEnd/>
          </a:ln>
        </p:spPr>
      </p:cxnSp>
      <p:grpSp>
        <p:nvGrpSpPr>
          <p:cNvPr id="9" name="Group 55"/>
          <p:cNvGrpSpPr>
            <a:grpSpLocks/>
          </p:cNvGrpSpPr>
          <p:nvPr/>
        </p:nvGrpSpPr>
        <p:grpSpPr bwMode="auto">
          <a:xfrm>
            <a:off x="1346200" y="4646613"/>
            <a:ext cx="238125" cy="220662"/>
            <a:chOff x="1920" y="4176"/>
            <a:chExt cx="432" cy="528"/>
          </a:xfrm>
        </p:grpSpPr>
        <p:sp>
          <p:nvSpPr>
            <p:cNvPr id="105896" name="AutoShape 56"/>
            <p:cNvSpPr>
              <a:spLocks noChangeArrowheads="1"/>
            </p:cNvSpPr>
            <p:nvPr/>
          </p:nvSpPr>
          <p:spPr bwMode="auto">
            <a:xfrm>
              <a:off x="1920" y="4320"/>
              <a:ext cx="432" cy="240"/>
            </a:xfrm>
            <a:prstGeom prst="can">
              <a:avLst>
                <a:gd name="adj" fmla="val 25000"/>
              </a:avLst>
            </a:prstGeom>
            <a:solidFill>
              <a:srgbClr val="FF7C80"/>
            </a:solidFill>
            <a:ln w="9525">
              <a:solidFill>
                <a:srgbClr val="009900"/>
              </a:solidFill>
              <a:round/>
              <a:headEnd/>
              <a:tailEnd/>
            </a:ln>
          </p:spPr>
          <p:txBody>
            <a:bodyPr wrap="none" anchor="ctr"/>
            <a:lstStyle/>
            <a:p>
              <a:endParaRPr lang="ko-KR" altLang="en-US"/>
            </a:p>
          </p:txBody>
        </p:sp>
        <p:sp>
          <p:nvSpPr>
            <p:cNvPr id="105897" name="AutoShape 57"/>
            <p:cNvSpPr>
              <a:spLocks noChangeArrowheads="1"/>
            </p:cNvSpPr>
            <p:nvPr/>
          </p:nvSpPr>
          <p:spPr bwMode="auto">
            <a:xfrm>
              <a:off x="1920" y="4512"/>
              <a:ext cx="432" cy="96"/>
            </a:xfrm>
            <a:prstGeom prst="flowChartMerge">
              <a:avLst/>
            </a:prstGeom>
            <a:solidFill>
              <a:srgbClr val="FF7C80"/>
            </a:solidFill>
            <a:ln w="9525">
              <a:noFill/>
              <a:miter lim="800000"/>
              <a:headEnd/>
              <a:tailEnd/>
            </a:ln>
          </p:spPr>
          <p:txBody>
            <a:bodyPr wrap="none" anchor="ctr"/>
            <a:lstStyle/>
            <a:p>
              <a:endParaRPr lang="ko-KR" altLang="en-US"/>
            </a:p>
          </p:txBody>
        </p:sp>
        <p:sp>
          <p:nvSpPr>
            <p:cNvPr id="105898" name="Rectangle 58"/>
            <p:cNvSpPr>
              <a:spLocks noChangeArrowheads="1"/>
            </p:cNvSpPr>
            <p:nvPr/>
          </p:nvSpPr>
          <p:spPr bwMode="auto">
            <a:xfrm>
              <a:off x="2112" y="4560"/>
              <a:ext cx="48" cy="144"/>
            </a:xfrm>
            <a:prstGeom prst="rect">
              <a:avLst/>
            </a:prstGeom>
            <a:solidFill>
              <a:srgbClr val="FF7C80"/>
            </a:solidFill>
            <a:ln w="9525">
              <a:noFill/>
              <a:miter lim="800000"/>
              <a:headEnd/>
              <a:tailEnd/>
            </a:ln>
          </p:spPr>
          <p:txBody>
            <a:bodyPr wrap="none" anchor="ctr"/>
            <a:lstStyle/>
            <a:p>
              <a:endParaRPr lang="ko-KR" altLang="en-US"/>
            </a:p>
          </p:txBody>
        </p:sp>
        <p:sp>
          <p:nvSpPr>
            <p:cNvPr id="105899" name="AutoShape 59"/>
            <p:cNvSpPr>
              <a:spLocks noChangeArrowheads="1"/>
            </p:cNvSpPr>
            <p:nvPr/>
          </p:nvSpPr>
          <p:spPr bwMode="auto">
            <a:xfrm>
              <a:off x="1920" y="4176"/>
              <a:ext cx="432" cy="240"/>
            </a:xfrm>
            <a:prstGeom prst="flowChartMagneticDisk">
              <a:avLst/>
            </a:prstGeom>
            <a:solidFill>
              <a:schemeClr val="bg1"/>
            </a:solidFill>
            <a:ln w="9525">
              <a:solidFill>
                <a:schemeClr val="tx1"/>
              </a:solidFill>
              <a:round/>
              <a:headEnd/>
              <a:tailEnd/>
            </a:ln>
          </p:spPr>
          <p:txBody>
            <a:bodyPr wrap="none" anchor="ctr"/>
            <a:lstStyle/>
            <a:p>
              <a:endParaRPr lang="ko-KR" altLang="en-US"/>
            </a:p>
          </p:txBody>
        </p:sp>
      </p:grpSp>
      <p:cxnSp>
        <p:nvCxnSpPr>
          <p:cNvPr id="105483" name="AutoShape 60"/>
          <p:cNvCxnSpPr>
            <a:cxnSpLocks noChangeShapeType="1"/>
            <a:stCxn id="105940" idx="10"/>
            <a:endCxn id="105899" idx="1"/>
          </p:cNvCxnSpPr>
          <p:nvPr/>
        </p:nvCxnSpPr>
        <p:spPr bwMode="auto">
          <a:xfrm>
            <a:off x="1235075" y="4271963"/>
            <a:ext cx="230188" cy="374650"/>
          </a:xfrm>
          <a:prstGeom prst="curvedConnector2">
            <a:avLst/>
          </a:prstGeom>
          <a:noFill/>
          <a:ln w="28575">
            <a:solidFill>
              <a:srgbClr val="FF7C80"/>
            </a:solidFill>
            <a:round/>
            <a:headEnd/>
            <a:tailEnd/>
          </a:ln>
        </p:spPr>
      </p:cxnSp>
      <p:sp>
        <p:nvSpPr>
          <p:cNvPr id="105484" name="Freeform 61"/>
          <p:cNvSpPr>
            <a:spLocks/>
          </p:cNvSpPr>
          <p:nvPr/>
        </p:nvSpPr>
        <p:spPr bwMode="auto">
          <a:xfrm>
            <a:off x="920750" y="4210050"/>
            <a:ext cx="287338" cy="127000"/>
          </a:xfrm>
          <a:custGeom>
            <a:avLst/>
            <a:gdLst>
              <a:gd name="T0" fmla="*/ 2147483647 w 402"/>
              <a:gd name="T1" fmla="*/ 2147483647 h 207"/>
              <a:gd name="T2" fmla="*/ 2147483647 w 402"/>
              <a:gd name="T3" fmla="*/ 2147483647 h 207"/>
              <a:gd name="T4" fmla="*/ 2147483647 w 402"/>
              <a:gd name="T5" fmla="*/ 2147483647 h 207"/>
              <a:gd name="T6" fmla="*/ 2147483647 w 402"/>
              <a:gd name="T7" fmla="*/ 2147483647 h 207"/>
              <a:gd name="T8" fmla="*/ 2147483647 w 402"/>
              <a:gd name="T9" fmla="*/ 2147483647 h 207"/>
              <a:gd name="T10" fmla="*/ 2147483647 w 402"/>
              <a:gd name="T11" fmla="*/ 2147483647 h 207"/>
              <a:gd name="T12" fmla="*/ 2147483647 w 402"/>
              <a:gd name="T13" fmla="*/ 2147483647 h 207"/>
              <a:gd name="T14" fmla="*/ 0 w 402"/>
              <a:gd name="T15" fmla="*/ 2147483647 h 207"/>
              <a:gd name="T16" fmla="*/ 2147483647 w 402"/>
              <a:gd name="T17" fmla="*/ 2147483647 h 207"/>
              <a:gd name="T18" fmla="*/ 2147483647 w 402"/>
              <a:gd name="T19" fmla="*/ 2147483647 h 207"/>
              <a:gd name="T20" fmla="*/ 2147483647 w 402"/>
              <a:gd name="T21" fmla="*/ 2147483647 h 207"/>
              <a:gd name="T22" fmla="*/ 2147483647 w 402"/>
              <a:gd name="T23" fmla="*/ 2147483647 h 207"/>
              <a:gd name="T24" fmla="*/ 2147483647 w 402"/>
              <a:gd name="T25" fmla="*/ 2147483647 h 207"/>
              <a:gd name="T26" fmla="*/ 2147483647 w 402"/>
              <a:gd name="T27" fmla="*/ 2147483647 h 207"/>
              <a:gd name="T28" fmla="*/ 2147483647 w 402"/>
              <a:gd name="T29" fmla="*/ 2147483647 h 207"/>
              <a:gd name="T30" fmla="*/ 2147483647 w 402"/>
              <a:gd name="T31" fmla="*/ 2147483647 h 207"/>
              <a:gd name="T32" fmla="*/ 2147483647 w 402"/>
              <a:gd name="T33" fmla="*/ 2147483647 h 207"/>
              <a:gd name="T34" fmla="*/ 2147483647 w 402"/>
              <a:gd name="T35" fmla="*/ 2147483647 h 207"/>
              <a:gd name="T36" fmla="*/ 2147483647 w 402"/>
              <a:gd name="T37" fmla="*/ 2147483647 h 207"/>
              <a:gd name="T38" fmla="*/ 2147483647 w 402"/>
              <a:gd name="T39" fmla="*/ 2147483647 h 207"/>
              <a:gd name="T40" fmla="*/ 2147483647 w 402"/>
              <a:gd name="T41" fmla="*/ 2147483647 h 207"/>
              <a:gd name="T42" fmla="*/ 2147483647 w 402"/>
              <a:gd name="T43" fmla="*/ 2147483647 h 2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07"/>
              <a:gd name="T68" fmla="*/ 402 w 402"/>
              <a:gd name="T69" fmla="*/ 207 h 2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07">
                <a:moveTo>
                  <a:pt x="396" y="27"/>
                </a:moveTo>
                <a:cubicBezTo>
                  <a:pt x="345" y="21"/>
                  <a:pt x="298" y="8"/>
                  <a:pt x="246" y="3"/>
                </a:cubicBezTo>
                <a:cubicBezTo>
                  <a:pt x="222" y="6"/>
                  <a:pt x="193" y="0"/>
                  <a:pt x="174" y="15"/>
                </a:cubicBezTo>
                <a:cubicBezTo>
                  <a:pt x="168" y="20"/>
                  <a:pt x="168" y="29"/>
                  <a:pt x="162" y="33"/>
                </a:cubicBezTo>
                <a:cubicBezTo>
                  <a:pt x="151" y="40"/>
                  <a:pt x="126" y="45"/>
                  <a:pt x="126" y="45"/>
                </a:cubicBezTo>
                <a:cubicBezTo>
                  <a:pt x="77" y="29"/>
                  <a:pt x="103" y="31"/>
                  <a:pt x="48" y="39"/>
                </a:cubicBezTo>
                <a:cubicBezTo>
                  <a:pt x="38" y="42"/>
                  <a:pt x="18" y="47"/>
                  <a:pt x="12" y="57"/>
                </a:cubicBezTo>
                <a:cubicBezTo>
                  <a:pt x="5" y="68"/>
                  <a:pt x="0" y="93"/>
                  <a:pt x="0" y="93"/>
                </a:cubicBezTo>
                <a:cubicBezTo>
                  <a:pt x="7" y="143"/>
                  <a:pt x="5" y="173"/>
                  <a:pt x="54" y="189"/>
                </a:cubicBezTo>
                <a:cubicBezTo>
                  <a:pt x="81" y="184"/>
                  <a:pt x="96" y="191"/>
                  <a:pt x="120" y="183"/>
                </a:cubicBezTo>
                <a:cubicBezTo>
                  <a:pt x="128" y="185"/>
                  <a:pt x="138" y="184"/>
                  <a:pt x="144" y="189"/>
                </a:cubicBezTo>
                <a:cubicBezTo>
                  <a:pt x="149" y="193"/>
                  <a:pt x="144" y="207"/>
                  <a:pt x="150" y="207"/>
                </a:cubicBezTo>
                <a:cubicBezTo>
                  <a:pt x="158" y="207"/>
                  <a:pt x="167" y="175"/>
                  <a:pt x="168" y="171"/>
                </a:cubicBezTo>
                <a:cubicBezTo>
                  <a:pt x="166" y="163"/>
                  <a:pt x="170" y="147"/>
                  <a:pt x="162" y="147"/>
                </a:cubicBezTo>
                <a:cubicBezTo>
                  <a:pt x="148" y="147"/>
                  <a:pt x="126" y="171"/>
                  <a:pt x="126" y="171"/>
                </a:cubicBezTo>
                <a:cubicBezTo>
                  <a:pt x="102" y="163"/>
                  <a:pt x="90" y="171"/>
                  <a:pt x="66" y="177"/>
                </a:cubicBezTo>
                <a:cubicBezTo>
                  <a:pt x="41" y="169"/>
                  <a:pt x="44" y="156"/>
                  <a:pt x="30" y="135"/>
                </a:cubicBezTo>
                <a:cubicBezTo>
                  <a:pt x="39" y="79"/>
                  <a:pt x="40" y="91"/>
                  <a:pt x="96" y="99"/>
                </a:cubicBezTo>
                <a:cubicBezTo>
                  <a:pt x="142" y="68"/>
                  <a:pt x="118" y="77"/>
                  <a:pt x="168" y="69"/>
                </a:cubicBezTo>
                <a:cubicBezTo>
                  <a:pt x="186" y="71"/>
                  <a:pt x="204" y="71"/>
                  <a:pt x="222" y="75"/>
                </a:cubicBezTo>
                <a:cubicBezTo>
                  <a:pt x="234" y="77"/>
                  <a:pt x="258" y="87"/>
                  <a:pt x="258" y="87"/>
                </a:cubicBezTo>
                <a:cubicBezTo>
                  <a:pt x="268" y="86"/>
                  <a:pt x="370" y="61"/>
                  <a:pt x="402" y="93"/>
                </a:cubicBezTo>
              </a:path>
            </a:pathLst>
          </a:custGeom>
          <a:solidFill>
            <a:srgbClr val="CCFFFF"/>
          </a:solidFill>
          <a:ln w="9525">
            <a:solidFill>
              <a:schemeClr val="tx1"/>
            </a:solidFill>
            <a:round/>
            <a:headEnd/>
            <a:tailEnd/>
          </a:ln>
        </p:spPr>
        <p:txBody>
          <a:bodyPr wrap="none" anchor="ctr"/>
          <a:lstStyle/>
          <a:p>
            <a:endParaRPr lang="ko-KR" altLang="en-US"/>
          </a:p>
        </p:txBody>
      </p:sp>
      <p:sp>
        <p:nvSpPr>
          <p:cNvPr id="105485" name="Text Box 62"/>
          <p:cNvSpPr txBox="1">
            <a:spLocks noChangeArrowheads="1"/>
          </p:cNvSpPr>
          <p:nvPr/>
        </p:nvSpPr>
        <p:spPr bwMode="auto">
          <a:xfrm>
            <a:off x="3297238" y="2744788"/>
            <a:ext cx="793750" cy="274637"/>
          </a:xfrm>
          <a:prstGeom prst="rect">
            <a:avLst/>
          </a:prstGeom>
          <a:noFill/>
          <a:ln w="12700">
            <a:noFill/>
            <a:miter lim="800000"/>
            <a:headEnd/>
            <a:tailEnd/>
          </a:ln>
        </p:spPr>
        <p:txBody>
          <a:bodyPr wrap="none">
            <a:spAutoFit/>
          </a:bodyPr>
          <a:lstStyle/>
          <a:p>
            <a:r>
              <a:rPr lang="ko-KR" altLang="en-US" sz="1200" b="1">
                <a:solidFill>
                  <a:srgbClr val="99FFCC"/>
                </a:solidFill>
                <a:latin typeface="휴먼옛체" pitchFamily="18" charset="-127"/>
                <a:ea typeface="휴먼옛체" pitchFamily="18" charset="-127"/>
              </a:rPr>
              <a:t>인공수정</a:t>
            </a:r>
          </a:p>
        </p:txBody>
      </p:sp>
      <p:grpSp>
        <p:nvGrpSpPr>
          <p:cNvPr id="10" name="Group 63"/>
          <p:cNvGrpSpPr>
            <a:grpSpLocks/>
          </p:cNvGrpSpPr>
          <p:nvPr/>
        </p:nvGrpSpPr>
        <p:grpSpPr bwMode="auto">
          <a:xfrm>
            <a:off x="2268538" y="4329113"/>
            <a:ext cx="531812" cy="757237"/>
            <a:chOff x="3648" y="2629"/>
            <a:chExt cx="789" cy="1168"/>
          </a:xfrm>
        </p:grpSpPr>
        <p:grpSp>
          <p:nvGrpSpPr>
            <p:cNvPr id="11" name="Group 64"/>
            <p:cNvGrpSpPr>
              <a:grpSpLocks/>
            </p:cNvGrpSpPr>
            <p:nvPr/>
          </p:nvGrpSpPr>
          <p:grpSpPr bwMode="auto">
            <a:xfrm>
              <a:off x="3870" y="2629"/>
              <a:ext cx="324" cy="684"/>
              <a:chOff x="2400" y="4512"/>
              <a:chExt cx="336" cy="672"/>
            </a:xfrm>
          </p:grpSpPr>
          <p:sp>
            <p:nvSpPr>
              <p:cNvPr id="105890" name="AutoShape 65"/>
              <p:cNvSpPr>
                <a:spLocks noChangeArrowheads="1"/>
              </p:cNvSpPr>
              <p:nvPr/>
            </p:nvSpPr>
            <p:spPr bwMode="auto">
              <a:xfrm>
                <a:off x="2496" y="4512"/>
                <a:ext cx="144" cy="240"/>
              </a:xfrm>
              <a:prstGeom prst="can">
                <a:avLst>
                  <a:gd name="adj" fmla="val 41667"/>
                </a:avLst>
              </a:prstGeom>
              <a:solidFill>
                <a:schemeClr val="accent1"/>
              </a:solidFill>
              <a:ln w="9525">
                <a:solidFill>
                  <a:schemeClr val="tx1"/>
                </a:solidFill>
                <a:round/>
                <a:headEnd/>
                <a:tailEnd/>
              </a:ln>
            </p:spPr>
            <p:txBody>
              <a:bodyPr wrap="none" anchor="ctr"/>
              <a:lstStyle/>
              <a:p>
                <a:endParaRPr lang="ko-KR" altLang="en-US"/>
              </a:p>
            </p:txBody>
          </p:sp>
          <p:sp>
            <p:nvSpPr>
              <p:cNvPr id="105891" name="AutoShape 66"/>
              <p:cNvSpPr>
                <a:spLocks noChangeArrowheads="1"/>
              </p:cNvSpPr>
              <p:nvPr/>
            </p:nvSpPr>
            <p:spPr bwMode="auto">
              <a:xfrm>
                <a:off x="2400" y="4704"/>
                <a:ext cx="336" cy="192"/>
              </a:xfrm>
              <a:prstGeom prst="flowChartMagneticDisk">
                <a:avLst/>
              </a:prstGeom>
              <a:solidFill>
                <a:schemeClr val="accent1"/>
              </a:solidFill>
              <a:ln w="9525">
                <a:solidFill>
                  <a:schemeClr val="tx1"/>
                </a:solidFill>
                <a:round/>
                <a:headEnd/>
                <a:tailEnd/>
              </a:ln>
            </p:spPr>
            <p:txBody>
              <a:bodyPr wrap="none" anchor="ctr"/>
              <a:lstStyle/>
              <a:p>
                <a:endParaRPr lang="ko-KR" altLang="en-US"/>
              </a:p>
            </p:txBody>
          </p:sp>
          <p:sp>
            <p:nvSpPr>
              <p:cNvPr id="105892" name="AutoShape 67"/>
              <p:cNvSpPr>
                <a:spLocks noChangeArrowheads="1"/>
              </p:cNvSpPr>
              <p:nvPr/>
            </p:nvSpPr>
            <p:spPr bwMode="auto">
              <a:xfrm>
                <a:off x="2448" y="4848"/>
                <a:ext cx="240" cy="240"/>
              </a:xfrm>
              <a:prstGeom prst="can">
                <a:avLst>
                  <a:gd name="adj" fmla="val 25000"/>
                </a:avLst>
              </a:prstGeom>
              <a:solidFill>
                <a:schemeClr val="accent1"/>
              </a:solidFill>
              <a:ln w="9525">
                <a:solidFill>
                  <a:schemeClr val="tx1"/>
                </a:solidFill>
                <a:round/>
                <a:headEnd/>
                <a:tailEnd/>
              </a:ln>
            </p:spPr>
            <p:txBody>
              <a:bodyPr wrap="none" anchor="ctr"/>
              <a:lstStyle/>
              <a:p>
                <a:endParaRPr lang="ko-KR" altLang="en-US"/>
              </a:p>
            </p:txBody>
          </p:sp>
          <p:sp>
            <p:nvSpPr>
              <p:cNvPr id="105893" name="AutoShape 68"/>
              <p:cNvSpPr>
                <a:spLocks noChangeArrowheads="1"/>
              </p:cNvSpPr>
              <p:nvPr/>
            </p:nvSpPr>
            <p:spPr bwMode="auto">
              <a:xfrm>
                <a:off x="2400" y="5040"/>
                <a:ext cx="336" cy="48"/>
              </a:xfrm>
              <a:prstGeom prst="can">
                <a:avLst>
                  <a:gd name="adj" fmla="val 25000"/>
                </a:avLst>
              </a:prstGeom>
              <a:solidFill>
                <a:schemeClr val="accent1"/>
              </a:solidFill>
              <a:ln w="9525">
                <a:solidFill>
                  <a:schemeClr val="tx1"/>
                </a:solidFill>
                <a:round/>
                <a:headEnd/>
                <a:tailEnd/>
              </a:ln>
            </p:spPr>
            <p:txBody>
              <a:bodyPr wrap="none" anchor="ctr"/>
              <a:lstStyle/>
              <a:p>
                <a:endParaRPr lang="ko-KR" altLang="en-US"/>
              </a:p>
            </p:txBody>
          </p:sp>
          <p:sp>
            <p:nvSpPr>
              <p:cNvPr id="105894" name="AutoShape 69"/>
              <p:cNvSpPr>
                <a:spLocks noChangeArrowheads="1"/>
              </p:cNvSpPr>
              <p:nvPr/>
            </p:nvSpPr>
            <p:spPr bwMode="auto">
              <a:xfrm>
                <a:off x="2448" y="5088"/>
                <a:ext cx="240" cy="48"/>
              </a:xfrm>
              <a:prstGeom prst="can">
                <a:avLst>
                  <a:gd name="adj" fmla="val 25000"/>
                </a:avLst>
              </a:prstGeom>
              <a:solidFill>
                <a:schemeClr val="accent1"/>
              </a:solidFill>
              <a:ln w="9525">
                <a:solidFill>
                  <a:schemeClr val="tx1"/>
                </a:solidFill>
                <a:round/>
                <a:headEnd/>
                <a:tailEnd/>
              </a:ln>
            </p:spPr>
            <p:txBody>
              <a:bodyPr wrap="none" anchor="ctr"/>
              <a:lstStyle/>
              <a:p>
                <a:endParaRPr lang="ko-KR" altLang="en-US"/>
              </a:p>
            </p:txBody>
          </p:sp>
          <p:sp>
            <p:nvSpPr>
              <p:cNvPr id="105895" name="AutoShape 70"/>
              <p:cNvSpPr>
                <a:spLocks noChangeArrowheads="1"/>
              </p:cNvSpPr>
              <p:nvPr/>
            </p:nvSpPr>
            <p:spPr bwMode="auto">
              <a:xfrm>
                <a:off x="2496" y="5136"/>
                <a:ext cx="144" cy="48"/>
              </a:xfrm>
              <a:prstGeom prst="can">
                <a:avLst>
                  <a:gd name="adj" fmla="val 25000"/>
                </a:avLst>
              </a:prstGeom>
              <a:solidFill>
                <a:schemeClr val="accent1"/>
              </a:solidFill>
              <a:ln w="9525">
                <a:solidFill>
                  <a:schemeClr val="tx1"/>
                </a:solidFill>
                <a:round/>
                <a:headEnd/>
                <a:tailEnd/>
              </a:ln>
            </p:spPr>
            <p:txBody>
              <a:bodyPr wrap="none" anchor="ctr"/>
              <a:lstStyle/>
              <a:p>
                <a:endParaRPr lang="ko-KR" altLang="en-US"/>
              </a:p>
            </p:txBody>
          </p:sp>
        </p:grpSp>
        <p:sp>
          <p:nvSpPr>
            <p:cNvPr id="105883" name="AutoShape 71"/>
            <p:cNvSpPr>
              <a:spLocks noChangeArrowheads="1"/>
            </p:cNvSpPr>
            <p:nvPr/>
          </p:nvSpPr>
          <p:spPr bwMode="auto">
            <a:xfrm>
              <a:off x="3648" y="3408"/>
              <a:ext cx="789" cy="389"/>
            </a:xfrm>
            <a:prstGeom prst="flowChartPredefinedProcess">
              <a:avLst/>
            </a:prstGeom>
            <a:solidFill>
              <a:srgbClr val="333399"/>
            </a:solidFill>
            <a:ln w="9525">
              <a:solidFill>
                <a:srgbClr val="339966"/>
              </a:solidFill>
              <a:miter lim="800000"/>
              <a:headEnd/>
              <a:tailEnd/>
            </a:ln>
          </p:spPr>
          <p:txBody>
            <a:bodyPr wrap="none" anchor="ctr"/>
            <a:lstStyle/>
            <a:p>
              <a:endParaRPr lang="ko-KR" altLang="en-US"/>
            </a:p>
          </p:txBody>
        </p:sp>
        <p:sp>
          <p:nvSpPr>
            <p:cNvPr id="105884" name="AutoShape 72"/>
            <p:cNvSpPr>
              <a:spLocks noChangeArrowheads="1"/>
            </p:cNvSpPr>
            <p:nvPr/>
          </p:nvSpPr>
          <p:spPr bwMode="auto">
            <a:xfrm>
              <a:off x="3792" y="3360"/>
              <a:ext cx="509" cy="145"/>
            </a:xfrm>
            <a:prstGeom prst="can">
              <a:avLst>
                <a:gd name="adj" fmla="val 25000"/>
              </a:avLst>
            </a:prstGeom>
            <a:solidFill>
              <a:srgbClr val="FF7C80"/>
            </a:solidFill>
            <a:ln w="9525">
              <a:solidFill>
                <a:schemeClr val="tx1"/>
              </a:solidFill>
              <a:round/>
              <a:headEnd/>
              <a:tailEnd/>
            </a:ln>
          </p:spPr>
          <p:txBody>
            <a:bodyPr wrap="none" anchor="ctr"/>
            <a:lstStyle/>
            <a:p>
              <a:endParaRPr lang="ko-KR" altLang="en-US"/>
            </a:p>
          </p:txBody>
        </p:sp>
        <p:sp>
          <p:nvSpPr>
            <p:cNvPr id="105885" name="Oval 73"/>
            <p:cNvSpPr>
              <a:spLocks noChangeArrowheads="1"/>
            </p:cNvSpPr>
            <p:nvPr/>
          </p:nvSpPr>
          <p:spPr bwMode="auto">
            <a:xfrm>
              <a:off x="4116" y="3395"/>
              <a:ext cx="60" cy="75"/>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86" name="Oval 74"/>
            <p:cNvSpPr>
              <a:spLocks noChangeArrowheads="1"/>
            </p:cNvSpPr>
            <p:nvPr/>
          </p:nvSpPr>
          <p:spPr bwMode="auto">
            <a:xfrm>
              <a:off x="4075" y="3360"/>
              <a:ext cx="60" cy="75"/>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87" name="Oval 75"/>
            <p:cNvSpPr>
              <a:spLocks noChangeArrowheads="1"/>
            </p:cNvSpPr>
            <p:nvPr/>
          </p:nvSpPr>
          <p:spPr bwMode="auto">
            <a:xfrm>
              <a:off x="4032" y="3395"/>
              <a:ext cx="60" cy="75"/>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88" name="Oval 76"/>
            <p:cNvSpPr>
              <a:spLocks noChangeArrowheads="1"/>
            </p:cNvSpPr>
            <p:nvPr/>
          </p:nvSpPr>
          <p:spPr bwMode="auto">
            <a:xfrm>
              <a:off x="3948" y="3395"/>
              <a:ext cx="60" cy="75"/>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89" name="Oval 77"/>
            <p:cNvSpPr>
              <a:spLocks noChangeArrowheads="1"/>
            </p:cNvSpPr>
            <p:nvPr/>
          </p:nvSpPr>
          <p:spPr bwMode="auto">
            <a:xfrm>
              <a:off x="3866" y="3360"/>
              <a:ext cx="60" cy="75"/>
            </a:xfrm>
            <a:prstGeom prst="ellipse">
              <a:avLst/>
            </a:prstGeom>
            <a:solidFill>
              <a:schemeClr val="accent1"/>
            </a:solidFill>
            <a:ln w="9525">
              <a:solidFill>
                <a:schemeClr val="tx1"/>
              </a:solidFill>
              <a:round/>
              <a:headEnd/>
              <a:tailEnd/>
            </a:ln>
          </p:spPr>
          <p:txBody>
            <a:bodyPr wrap="none" anchor="ctr"/>
            <a:lstStyle/>
            <a:p>
              <a:endParaRPr lang="ko-KR" altLang="en-US"/>
            </a:p>
          </p:txBody>
        </p:sp>
      </p:grpSp>
      <p:sp>
        <p:nvSpPr>
          <p:cNvPr id="105487" name="Text Box 78"/>
          <p:cNvSpPr txBox="1">
            <a:spLocks noChangeArrowheads="1"/>
          </p:cNvSpPr>
          <p:nvPr/>
        </p:nvSpPr>
        <p:spPr bwMode="auto">
          <a:xfrm>
            <a:off x="325438" y="3621088"/>
            <a:ext cx="488950" cy="274637"/>
          </a:xfrm>
          <a:prstGeom prst="rect">
            <a:avLst/>
          </a:prstGeom>
          <a:noFill/>
          <a:ln w="12700">
            <a:noFill/>
            <a:miter lim="800000"/>
            <a:headEnd/>
            <a:tailEnd/>
          </a:ln>
        </p:spPr>
        <p:txBody>
          <a:bodyPr wrap="none">
            <a:spAutoFit/>
          </a:bodyPr>
          <a:lstStyle/>
          <a:p>
            <a:r>
              <a:rPr lang="ko-KR" altLang="en-US" sz="1200" b="1">
                <a:solidFill>
                  <a:srgbClr val="99FFCC"/>
                </a:solidFill>
                <a:latin typeface="휴먼옛체" pitchFamily="18" charset="-127"/>
                <a:ea typeface="휴먼옛체" pitchFamily="18" charset="-127"/>
              </a:rPr>
              <a:t>채란</a:t>
            </a:r>
          </a:p>
        </p:txBody>
      </p:sp>
      <p:grpSp>
        <p:nvGrpSpPr>
          <p:cNvPr id="12" name="Group 79"/>
          <p:cNvGrpSpPr>
            <a:grpSpLocks/>
          </p:cNvGrpSpPr>
          <p:nvPr/>
        </p:nvGrpSpPr>
        <p:grpSpPr bwMode="auto">
          <a:xfrm>
            <a:off x="2127250" y="2792413"/>
            <a:ext cx="812800" cy="863600"/>
            <a:chOff x="744" y="480"/>
            <a:chExt cx="1224" cy="1392"/>
          </a:xfrm>
        </p:grpSpPr>
        <p:grpSp>
          <p:nvGrpSpPr>
            <p:cNvPr id="13" name="Group 80"/>
            <p:cNvGrpSpPr>
              <a:grpSpLocks/>
            </p:cNvGrpSpPr>
            <p:nvPr/>
          </p:nvGrpSpPr>
          <p:grpSpPr bwMode="auto">
            <a:xfrm>
              <a:off x="744" y="480"/>
              <a:ext cx="1224" cy="1392"/>
              <a:chOff x="744" y="480"/>
              <a:chExt cx="1224" cy="1392"/>
            </a:xfrm>
          </p:grpSpPr>
          <p:sp>
            <p:nvSpPr>
              <p:cNvPr id="105866" name="Freeform 81"/>
              <p:cNvSpPr>
                <a:spLocks/>
              </p:cNvSpPr>
              <p:nvPr/>
            </p:nvSpPr>
            <p:spPr bwMode="auto">
              <a:xfrm>
                <a:off x="816" y="598"/>
                <a:ext cx="271" cy="589"/>
              </a:xfrm>
              <a:custGeom>
                <a:avLst/>
                <a:gdLst>
                  <a:gd name="T0" fmla="*/ 6 w 440"/>
                  <a:gd name="T1" fmla="*/ 12 h 685"/>
                  <a:gd name="T2" fmla="*/ 8 w 440"/>
                  <a:gd name="T3" fmla="*/ 3 h 685"/>
                  <a:gd name="T4" fmla="*/ 15 w 440"/>
                  <a:gd name="T5" fmla="*/ 0 h 685"/>
                  <a:gd name="T6" fmla="*/ 21 w 440"/>
                  <a:gd name="T7" fmla="*/ 12 h 685"/>
                  <a:gd name="T8" fmla="*/ 23 w 440"/>
                  <a:gd name="T9" fmla="*/ 34 h 685"/>
                  <a:gd name="T10" fmla="*/ 23 w 440"/>
                  <a:gd name="T11" fmla="*/ 49 h 685"/>
                  <a:gd name="T12" fmla="*/ 24 w 440"/>
                  <a:gd name="T13" fmla="*/ 56 h 685"/>
                  <a:gd name="T14" fmla="*/ 23 w 440"/>
                  <a:gd name="T15" fmla="*/ 114 h 685"/>
                  <a:gd name="T16" fmla="*/ 22 w 440"/>
                  <a:gd name="T17" fmla="*/ 156 h 685"/>
                  <a:gd name="T18" fmla="*/ 21 w 440"/>
                  <a:gd name="T19" fmla="*/ 170 h 685"/>
                  <a:gd name="T20" fmla="*/ 21 w 440"/>
                  <a:gd name="T21" fmla="*/ 177 h 685"/>
                  <a:gd name="T22" fmla="*/ 18 w 440"/>
                  <a:gd name="T23" fmla="*/ 261 h 685"/>
                  <a:gd name="T24" fmla="*/ 16 w 440"/>
                  <a:gd name="T25" fmla="*/ 270 h 685"/>
                  <a:gd name="T26" fmla="*/ 11 w 440"/>
                  <a:gd name="T27" fmla="*/ 267 h 685"/>
                  <a:gd name="T28" fmla="*/ 2 w 440"/>
                  <a:gd name="T29" fmla="*/ 242 h 685"/>
                  <a:gd name="T30" fmla="*/ 4 w 440"/>
                  <a:gd name="T31" fmla="*/ 213 h 685"/>
                  <a:gd name="T32" fmla="*/ 4 w 440"/>
                  <a:gd name="T33" fmla="*/ 199 h 685"/>
                  <a:gd name="T34" fmla="*/ 2 w 440"/>
                  <a:gd name="T35" fmla="*/ 143 h 685"/>
                  <a:gd name="T36" fmla="*/ 1 w 440"/>
                  <a:gd name="T37" fmla="*/ 121 h 685"/>
                  <a:gd name="T38" fmla="*/ 2 w 440"/>
                  <a:gd name="T39" fmla="*/ 36 h 685"/>
                  <a:gd name="T40" fmla="*/ 4 w 440"/>
                  <a:gd name="T41" fmla="*/ 21 h 685"/>
                  <a:gd name="T42" fmla="*/ 6 w 440"/>
                  <a:gd name="T43" fmla="*/ 12 h 6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0"/>
                  <a:gd name="T67" fmla="*/ 0 h 685"/>
                  <a:gd name="T68" fmla="*/ 440 w 440"/>
                  <a:gd name="T69" fmla="*/ 685 h 6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0" h="685">
                    <a:moveTo>
                      <a:pt x="92" y="30"/>
                    </a:moveTo>
                    <a:cubicBezTo>
                      <a:pt x="108" y="19"/>
                      <a:pt x="146" y="6"/>
                      <a:pt x="146" y="6"/>
                    </a:cubicBezTo>
                    <a:cubicBezTo>
                      <a:pt x="192" y="17"/>
                      <a:pt x="239" y="15"/>
                      <a:pt x="284" y="0"/>
                    </a:cubicBezTo>
                    <a:cubicBezTo>
                      <a:pt x="323" y="5"/>
                      <a:pt x="354" y="8"/>
                      <a:pt x="386" y="30"/>
                    </a:cubicBezTo>
                    <a:cubicBezTo>
                      <a:pt x="398" y="48"/>
                      <a:pt x="415" y="63"/>
                      <a:pt x="422" y="84"/>
                    </a:cubicBezTo>
                    <a:cubicBezTo>
                      <a:pt x="426" y="96"/>
                      <a:pt x="430" y="108"/>
                      <a:pt x="434" y="120"/>
                    </a:cubicBezTo>
                    <a:cubicBezTo>
                      <a:pt x="436" y="126"/>
                      <a:pt x="440" y="138"/>
                      <a:pt x="440" y="138"/>
                    </a:cubicBezTo>
                    <a:cubicBezTo>
                      <a:pt x="436" y="200"/>
                      <a:pt x="439" y="231"/>
                      <a:pt x="422" y="282"/>
                    </a:cubicBezTo>
                    <a:cubicBezTo>
                      <a:pt x="417" y="316"/>
                      <a:pt x="414" y="351"/>
                      <a:pt x="404" y="384"/>
                    </a:cubicBezTo>
                    <a:cubicBezTo>
                      <a:pt x="400" y="396"/>
                      <a:pt x="396" y="408"/>
                      <a:pt x="392" y="420"/>
                    </a:cubicBezTo>
                    <a:cubicBezTo>
                      <a:pt x="390" y="426"/>
                      <a:pt x="386" y="438"/>
                      <a:pt x="386" y="438"/>
                    </a:cubicBezTo>
                    <a:cubicBezTo>
                      <a:pt x="392" y="544"/>
                      <a:pt x="425" y="590"/>
                      <a:pt x="338" y="648"/>
                    </a:cubicBezTo>
                    <a:cubicBezTo>
                      <a:pt x="313" y="665"/>
                      <a:pt x="327" y="658"/>
                      <a:pt x="296" y="666"/>
                    </a:cubicBezTo>
                    <a:cubicBezTo>
                      <a:pt x="266" y="664"/>
                      <a:pt x="236" y="662"/>
                      <a:pt x="206" y="660"/>
                    </a:cubicBezTo>
                    <a:cubicBezTo>
                      <a:pt x="99" y="654"/>
                      <a:pt x="66" y="685"/>
                      <a:pt x="38" y="600"/>
                    </a:cubicBezTo>
                    <a:cubicBezTo>
                      <a:pt x="47" y="574"/>
                      <a:pt x="59" y="554"/>
                      <a:pt x="68" y="528"/>
                    </a:cubicBezTo>
                    <a:cubicBezTo>
                      <a:pt x="72" y="516"/>
                      <a:pt x="80" y="492"/>
                      <a:pt x="80" y="492"/>
                    </a:cubicBezTo>
                    <a:cubicBezTo>
                      <a:pt x="73" y="435"/>
                      <a:pt x="70" y="401"/>
                      <a:pt x="38" y="354"/>
                    </a:cubicBezTo>
                    <a:cubicBezTo>
                      <a:pt x="27" y="338"/>
                      <a:pt x="14" y="300"/>
                      <a:pt x="14" y="300"/>
                    </a:cubicBezTo>
                    <a:cubicBezTo>
                      <a:pt x="4" y="222"/>
                      <a:pt x="0" y="155"/>
                      <a:pt x="44" y="90"/>
                    </a:cubicBezTo>
                    <a:cubicBezTo>
                      <a:pt x="64" y="61"/>
                      <a:pt x="34" y="82"/>
                      <a:pt x="62" y="54"/>
                    </a:cubicBezTo>
                    <a:cubicBezTo>
                      <a:pt x="71" y="45"/>
                      <a:pt x="83" y="39"/>
                      <a:pt x="92" y="30"/>
                    </a:cubicBezTo>
                    <a:close/>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867" name="Freeform 82"/>
              <p:cNvSpPr>
                <a:spLocks/>
              </p:cNvSpPr>
              <p:nvPr/>
            </p:nvSpPr>
            <p:spPr bwMode="auto">
              <a:xfrm>
                <a:off x="960" y="106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868" name="Freeform 83"/>
              <p:cNvSpPr>
                <a:spLocks/>
              </p:cNvSpPr>
              <p:nvPr/>
            </p:nvSpPr>
            <p:spPr bwMode="auto">
              <a:xfrm>
                <a:off x="874" y="106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869" name="Oval 84"/>
              <p:cNvSpPr>
                <a:spLocks noChangeArrowheads="1"/>
              </p:cNvSpPr>
              <p:nvPr/>
            </p:nvSpPr>
            <p:spPr bwMode="auto">
              <a:xfrm>
                <a:off x="874" y="75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870" name="Oval 85"/>
              <p:cNvSpPr>
                <a:spLocks noChangeArrowheads="1"/>
              </p:cNvSpPr>
              <p:nvPr/>
            </p:nvSpPr>
            <p:spPr bwMode="auto">
              <a:xfrm>
                <a:off x="989" y="75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871" name="Freeform 86"/>
              <p:cNvSpPr>
                <a:spLocks/>
              </p:cNvSpPr>
              <p:nvPr/>
            </p:nvSpPr>
            <p:spPr bwMode="auto">
              <a:xfrm>
                <a:off x="775" y="508"/>
                <a:ext cx="99" cy="159"/>
              </a:xfrm>
              <a:custGeom>
                <a:avLst/>
                <a:gdLst>
                  <a:gd name="T0" fmla="*/ 6 w 164"/>
                  <a:gd name="T1" fmla="*/ 54 h 195"/>
                  <a:gd name="T2" fmla="*/ 3 w 164"/>
                  <a:gd name="T3" fmla="*/ 45 h 195"/>
                  <a:gd name="T4" fmla="*/ 1 w 164"/>
                  <a:gd name="T5" fmla="*/ 24 h 195"/>
                  <a:gd name="T6" fmla="*/ 1 w 164"/>
                  <a:gd name="T7" fmla="*/ 13 h 195"/>
                  <a:gd name="T8" fmla="*/ 1 w 164"/>
                  <a:gd name="T9" fmla="*/ 7 h 195"/>
                  <a:gd name="T10" fmla="*/ 1 w 164"/>
                  <a:gd name="T11" fmla="*/ 2 h 195"/>
                  <a:gd name="T12" fmla="*/ 1 w 164"/>
                  <a:gd name="T13" fmla="*/ 6 h 195"/>
                  <a:gd name="T14" fmla="*/ 3 w 164"/>
                  <a:gd name="T15" fmla="*/ 27 h 195"/>
                  <a:gd name="T16" fmla="*/ 8 w 164"/>
                  <a:gd name="T17" fmla="*/ 40 h 195"/>
                  <a:gd name="T18" fmla="*/ 7 w 164"/>
                  <a:gd name="T19" fmla="*/ 46 h 195"/>
                  <a:gd name="T20" fmla="*/ 6 w 164"/>
                  <a:gd name="T21" fmla="*/ 54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95"/>
                  <a:gd name="T35" fmla="*/ 164 w 164"/>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95">
                    <a:moveTo>
                      <a:pt x="122" y="182"/>
                    </a:moveTo>
                    <a:cubicBezTo>
                      <a:pt x="102" y="175"/>
                      <a:pt x="68" y="152"/>
                      <a:pt x="68" y="152"/>
                    </a:cubicBezTo>
                    <a:cubicBezTo>
                      <a:pt x="57" y="136"/>
                      <a:pt x="27" y="101"/>
                      <a:pt x="20" y="80"/>
                    </a:cubicBezTo>
                    <a:cubicBezTo>
                      <a:pt x="16" y="68"/>
                      <a:pt x="12" y="56"/>
                      <a:pt x="8" y="44"/>
                    </a:cubicBezTo>
                    <a:cubicBezTo>
                      <a:pt x="6" y="38"/>
                      <a:pt x="2" y="26"/>
                      <a:pt x="2" y="26"/>
                    </a:cubicBezTo>
                    <a:cubicBezTo>
                      <a:pt x="4" y="18"/>
                      <a:pt x="0" y="5"/>
                      <a:pt x="8" y="2"/>
                    </a:cubicBezTo>
                    <a:cubicBezTo>
                      <a:pt x="15" y="0"/>
                      <a:pt x="17" y="14"/>
                      <a:pt x="20" y="20"/>
                    </a:cubicBezTo>
                    <a:cubicBezTo>
                      <a:pt x="31" y="42"/>
                      <a:pt x="41" y="78"/>
                      <a:pt x="62" y="92"/>
                    </a:cubicBezTo>
                    <a:cubicBezTo>
                      <a:pt x="91" y="111"/>
                      <a:pt x="124" y="115"/>
                      <a:pt x="152" y="134"/>
                    </a:cubicBezTo>
                    <a:cubicBezTo>
                      <a:pt x="164" y="170"/>
                      <a:pt x="160" y="138"/>
                      <a:pt x="140" y="158"/>
                    </a:cubicBezTo>
                    <a:cubicBezTo>
                      <a:pt x="103" y="195"/>
                      <a:pt x="161" y="163"/>
                      <a:pt x="122" y="182"/>
                    </a:cubicBezTo>
                    <a:close/>
                  </a:path>
                </a:pathLst>
              </a:custGeom>
              <a:solidFill>
                <a:schemeClr val="bg2"/>
              </a:solidFill>
              <a:ln w="19050" cmpd="sng">
                <a:solidFill>
                  <a:schemeClr val="tx1"/>
                </a:solidFill>
                <a:round/>
                <a:headEnd/>
                <a:tailEnd/>
              </a:ln>
            </p:spPr>
            <p:txBody>
              <a:bodyPr wrap="none" anchor="ctr"/>
              <a:lstStyle/>
              <a:p>
                <a:endParaRPr lang="ko-KR" altLang="en-US"/>
              </a:p>
            </p:txBody>
          </p:sp>
          <p:sp>
            <p:nvSpPr>
              <p:cNvPr id="105872" name="Freeform 87"/>
              <p:cNvSpPr>
                <a:spLocks/>
              </p:cNvSpPr>
              <p:nvPr/>
            </p:nvSpPr>
            <p:spPr bwMode="auto">
              <a:xfrm>
                <a:off x="1047" y="480"/>
                <a:ext cx="87" cy="186"/>
              </a:xfrm>
              <a:custGeom>
                <a:avLst/>
                <a:gdLst>
                  <a:gd name="T0" fmla="*/ 2 w 108"/>
                  <a:gd name="T1" fmla="*/ 55 h 228"/>
                  <a:gd name="T2" fmla="*/ 13 w 108"/>
                  <a:gd name="T3" fmla="*/ 21 h 228"/>
                  <a:gd name="T4" fmla="*/ 5 w 108"/>
                  <a:gd name="T5" fmla="*/ 4 h 228"/>
                  <a:gd name="T6" fmla="*/ 23 w 108"/>
                  <a:gd name="T7" fmla="*/ 13 h 228"/>
                  <a:gd name="T8" fmla="*/ 10 w 108"/>
                  <a:gd name="T9" fmla="*/ 67 h 228"/>
                  <a:gd name="T10" fmla="*/ 5 w 108"/>
                  <a:gd name="T11" fmla="*/ 64 h 228"/>
                  <a:gd name="T12" fmla="*/ 3 w 108"/>
                  <a:gd name="T13" fmla="*/ 59 h 228"/>
                  <a:gd name="T14" fmla="*/ 1 w 108"/>
                  <a:gd name="T15" fmla="*/ 53 h 228"/>
                  <a:gd name="T16" fmla="*/ 2 w 108"/>
                  <a:gd name="T17" fmla="*/ 55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228"/>
                  <a:gd name="T29" fmla="*/ 108 w 10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228">
                    <a:moveTo>
                      <a:pt x="7" y="186"/>
                    </a:moveTo>
                    <a:cubicBezTo>
                      <a:pt x="29" y="153"/>
                      <a:pt x="39" y="111"/>
                      <a:pt x="49" y="72"/>
                    </a:cubicBezTo>
                    <a:cubicBezTo>
                      <a:pt x="43" y="41"/>
                      <a:pt x="45" y="29"/>
                      <a:pt x="19" y="12"/>
                    </a:cubicBezTo>
                    <a:cubicBezTo>
                      <a:pt x="55" y="0"/>
                      <a:pt x="58" y="24"/>
                      <a:pt x="85" y="42"/>
                    </a:cubicBezTo>
                    <a:cubicBezTo>
                      <a:pt x="108" y="111"/>
                      <a:pt x="75" y="171"/>
                      <a:pt x="37" y="228"/>
                    </a:cubicBezTo>
                    <a:cubicBezTo>
                      <a:pt x="31" y="224"/>
                      <a:pt x="24" y="222"/>
                      <a:pt x="19" y="216"/>
                    </a:cubicBezTo>
                    <a:cubicBezTo>
                      <a:pt x="15" y="211"/>
                      <a:pt x="16" y="204"/>
                      <a:pt x="13" y="198"/>
                    </a:cubicBezTo>
                    <a:cubicBezTo>
                      <a:pt x="10" y="192"/>
                      <a:pt x="4" y="186"/>
                      <a:pt x="1" y="180"/>
                    </a:cubicBezTo>
                    <a:cubicBezTo>
                      <a:pt x="0" y="177"/>
                      <a:pt x="5" y="184"/>
                      <a:pt x="7" y="186"/>
                    </a:cubicBezTo>
                    <a:close/>
                  </a:path>
                </a:pathLst>
              </a:custGeom>
              <a:solidFill>
                <a:schemeClr val="bg2"/>
              </a:solidFill>
              <a:ln w="19050" cmpd="sng">
                <a:solidFill>
                  <a:schemeClr val="tx1"/>
                </a:solidFill>
                <a:round/>
                <a:headEnd/>
                <a:tailEnd/>
              </a:ln>
            </p:spPr>
            <p:txBody>
              <a:bodyPr wrap="none" anchor="ctr"/>
              <a:lstStyle/>
              <a:p>
                <a:endParaRPr lang="ko-KR" altLang="en-US"/>
              </a:p>
            </p:txBody>
          </p:sp>
          <p:sp>
            <p:nvSpPr>
              <p:cNvPr id="105873" name="Freeform 88"/>
              <p:cNvSpPr>
                <a:spLocks/>
              </p:cNvSpPr>
              <p:nvPr/>
            </p:nvSpPr>
            <p:spPr bwMode="auto">
              <a:xfrm>
                <a:off x="1072" y="622"/>
                <a:ext cx="112" cy="108"/>
              </a:xfrm>
              <a:custGeom>
                <a:avLst/>
                <a:gdLst>
                  <a:gd name="T0" fmla="*/ 0 w 186"/>
                  <a:gd name="T1" fmla="*/ 18 h 132"/>
                  <a:gd name="T2" fmla="*/ 4 w 186"/>
                  <a:gd name="T3" fmla="*/ 0 h 132"/>
                  <a:gd name="T4" fmla="*/ 8 w 186"/>
                  <a:gd name="T5" fmla="*/ 11 h 132"/>
                  <a:gd name="T6" fmla="*/ 8 w 186"/>
                  <a:gd name="T7" fmla="*/ 31 h 132"/>
                  <a:gd name="T8" fmla="*/ 5 w 186"/>
                  <a:gd name="T9" fmla="*/ 39 h 132"/>
                  <a:gd name="T10" fmla="*/ 1 w 186"/>
                  <a:gd name="T11" fmla="*/ 38 h 132"/>
                  <a:gd name="T12" fmla="*/ 0 60000 65536"/>
                  <a:gd name="T13" fmla="*/ 0 60000 65536"/>
                  <a:gd name="T14" fmla="*/ 0 60000 65536"/>
                  <a:gd name="T15" fmla="*/ 0 60000 65536"/>
                  <a:gd name="T16" fmla="*/ 0 60000 65536"/>
                  <a:gd name="T17" fmla="*/ 0 60000 65536"/>
                  <a:gd name="T18" fmla="*/ 0 w 186"/>
                  <a:gd name="T19" fmla="*/ 0 h 132"/>
                  <a:gd name="T20" fmla="*/ 186 w 186"/>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86" h="132">
                    <a:moveTo>
                      <a:pt x="0" y="60"/>
                    </a:moveTo>
                    <a:cubicBezTo>
                      <a:pt x="26" y="34"/>
                      <a:pt x="55" y="12"/>
                      <a:pt x="90" y="0"/>
                    </a:cubicBezTo>
                    <a:cubicBezTo>
                      <a:pt x="170" y="8"/>
                      <a:pt x="135" y="2"/>
                      <a:pt x="186" y="36"/>
                    </a:cubicBezTo>
                    <a:cubicBezTo>
                      <a:pt x="182" y="58"/>
                      <a:pt x="179" y="85"/>
                      <a:pt x="162" y="102"/>
                    </a:cubicBezTo>
                    <a:cubicBezTo>
                      <a:pt x="148" y="116"/>
                      <a:pt x="125" y="121"/>
                      <a:pt x="108" y="132"/>
                    </a:cubicBezTo>
                    <a:cubicBezTo>
                      <a:pt x="38" y="125"/>
                      <a:pt x="68" y="126"/>
                      <a:pt x="18" y="126"/>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874" name="Freeform 89"/>
              <p:cNvSpPr>
                <a:spLocks/>
              </p:cNvSpPr>
              <p:nvPr/>
            </p:nvSpPr>
            <p:spPr bwMode="auto">
              <a:xfrm>
                <a:off x="744" y="623"/>
                <a:ext cx="98" cy="93"/>
              </a:xfrm>
              <a:custGeom>
                <a:avLst/>
                <a:gdLst>
                  <a:gd name="T0" fmla="*/ 6 w 163"/>
                  <a:gd name="T1" fmla="*/ 33 h 114"/>
                  <a:gd name="T2" fmla="*/ 2 w 163"/>
                  <a:gd name="T3" fmla="*/ 31 h 114"/>
                  <a:gd name="T4" fmla="*/ 0 w 163"/>
                  <a:gd name="T5" fmla="*/ 11 h 114"/>
                  <a:gd name="T6" fmla="*/ 4 w 163"/>
                  <a:gd name="T7" fmla="*/ 5 h 114"/>
                  <a:gd name="T8" fmla="*/ 7 w 163"/>
                  <a:gd name="T9" fmla="*/ 11 h 114"/>
                  <a:gd name="T10" fmla="*/ 7 w 163"/>
                  <a:gd name="T11" fmla="*/ 12 h 114"/>
                  <a:gd name="T12" fmla="*/ 8 w 163"/>
                  <a:gd name="T13" fmla="*/ 20 h 114"/>
                  <a:gd name="T14" fmla="*/ 0 60000 65536"/>
                  <a:gd name="T15" fmla="*/ 0 60000 65536"/>
                  <a:gd name="T16" fmla="*/ 0 60000 65536"/>
                  <a:gd name="T17" fmla="*/ 0 60000 65536"/>
                  <a:gd name="T18" fmla="*/ 0 60000 65536"/>
                  <a:gd name="T19" fmla="*/ 0 60000 65536"/>
                  <a:gd name="T20" fmla="*/ 0 60000 65536"/>
                  <a:gd name="T21" fmla="*/ 0 w 163"/>
                  <a:gd name="T22" fmla="*/ 0 h 114"/>
                  <a:gd name="T23" fmla="*/ 163 w 16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114">
                    <a:moveTo>
                      <a:pt x="132" y="113"/>
                    </a:moveTo>
                    <a:cubicBezTo>
                      <a:pt x="100" y="111"/>
                      <a:pt x="67" y="114"/>
                      <a:pt x="36" y="107"/>
                    </a:cubicBezTo>
                    <a:cubicBezTo>
                      <a:pt x="31" y="106"/>
                      <a:pt x="3" y="43"/>
                      <a:pt x="0" y="35"/>
                    </a:cubicBezTo>
                    <a:cubicBezTo>
                      <a:pt x="23" y="0"/>
                      <a:pt x="39" y="12"/>
                      <a:pt x="84" y="17"/>
                    </a:cubicBezTo>
                    <a:cubicBezTo>
                      <a:pt x="96" y="21"/>
                      <a:pt x="131" y="33"/>
                      <a:pt x="138" y="35"/>
                    </a:cubicBezTo>
                    <a:cubicBezTo>
                      <a:pt x="144" y="37"/>
                      <a:pt x="156" y="41"/>
                      <a:pt x="156" y="41"/>
                    </a:cubicBezTo>
                    <a:cubicBezTo>
                      <a:pt x="163" y="61"/>
                      <a:pt x="162" y="53"/>
                      <a:pt x="162" y="65"/>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875" name="Freeform 90"/>
              <p:cNvSpPr>
                <a:spLocks/>
              </p:cNvSpPr>
              <p:nvPr/>
            </p:nvSpPr>
            <p:spPr bwMode="auto">
              <a:xfrm>
                <a:off x="1213" y="1451"/>
                <a:ext cx="561" cy="56"/>
              </a:xfrm>
              <a:custGeom>
                <a:avLst/>
                <a:gdLst>
                  <a:gd name="T0" fmla="*/ 0 w 1176"/>
                  <a:gd name="T1" fmla="*/ 6 h 80"/>
                  <a:gd name="T2" fmla="*/ 1 w 1176"/>
                  <a:gd name="T3" fmla="*/ 7 h 80"/>
                  <a:gd name="T4" fmla="*/ 4 w 1176"/>
                  <a:gd name="T5" fmla="*/ 9 h 80"/>
                  <a:gd name="T6" fmla="*/ 10 w 1176"/>
                  <a:gd name="T7" fmla="*/ 8 h 80"/>
                  <a:gd name="T8" fmla="*/ 12 w 1176"/>
                  <a:gd name="T9" fmla="*/ 6 h 80"/>
                  <a:gd name="T10" fmla="*/ 13 w 1176"/>
                  <a:gd name="T11" fmla="*/ 3 h 80"/>
                  <a:gd name="T12" fmla="*/ 14 w 1176"/>
                  <a:gd name="T13" fmla="*/ 0 h 80"/>
                  <a:gd name="T14" fmla="*/ 0 60000 65536"/>
                  <a:gd name="T15" fmla="*/ 0 60000 65536"/>
                  <a:gd name="T16" fmla="*/ 0 60000 65536"/>
                  <a:gd name="T17" fmla="*/ 0 60000 65536"/>
                  <a:gd name="T18" fmla="*/ 0 60000 65536"/>
                  <a:gd name="T19" fmla="*/ 0 60000 65536"/>
                  <a:gd name="T20" fmla="*/ 0 60000 65536"/>
                  <a:gd name="T21" fmla="*/ 0 w 1176"/>
                  <a:gd name="T22" fmla="*/ 0 h 80"/>
                  <a:gd name="T23" fmla="*/ 1176 w 117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6" h="80">
                    <a:moveTo>
                      <a:pt x="0" y="48"/>
                    </a:moveTo>
                    <a:cubicBezTo>
                      <a:pt x="44" y="53"/>
                      <a:pt x="81" y="63"/>
                      <a:pt x="126" y="66"/>
                    </a:cubicBezTo>
                    <a:cubicBezTo>
                      <a:pt x="188" y="71"/>
                      <a:pt x="312" y="78"/>
                      <a:pt x="312" y="78"/>
                    </a:cubicBezTo>
                    <a:cubicBezTo>
                      <a:pt x="510" y="72"/>
                      <a:pt x="708" y="80"/>
                      <a:pt x="906" y="72"/>
                    </a:cubicBezTo>
                    <a:cubicBezTo>
                      <a:pt x="994" y="57"/>
                      <a:pt x="954" y="63"/>
                      <a:pt x="1026" y="54"/>
                    </a:cubicBezTo>
                    <a:cubicBezTo>
                      <a:pt x="1056" y="44"/>
                      <a:pt x="1086" y="34"/>
                      <a:pt x="1116" y="24"/>
                    </a:cubicBezTo>
                    <a:cubicBezTo>
                      <a:pt x="1136" y="17"/>
                      <a:pt x="1152" y="0"/>
                      <a:pt x="1176" y="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876" name="Freeform 91"/>
              <p:cNvSpPr>
                <a:spLocks/>
              </p:cNvSpPr>
              <p:nvPr/>
            </p:nvSpPr>
            <p:spPr bwMode="auto">
              <a:xfrm>
                <a:off x="1765" y="1450"/>
                <a:ext cx="187" cy="397"/>
              </a:xfrm>
              <a:custGeom>
                <a:avLst/>
                <a:gdLst>
                  <a:gd name="T0" fmla="*/ 0 w 312"/>
                  <a:gd name="T1" fmla="*/ 0 h 486"/>
                  <a:gd name="T2" fmla="*/ 4 w 312"/>
                  <a:gd name="T3" fmla="*/ 42 h 486"/>
                  <a:gd name="T4" fmla="*/ 6 w 312"/>
                  <a:gd name="T5" fmla="*/ 56 h 486"/>
                  <a:gd name="T6" fmla="*/ 7 w 312"/>
                  <a:gd name="T7" fmla="*/ 63 h 486"/>
                  <a:gd name="T8" fmla="*/ 10 w 312"/>
                  <a:gd name="T9" fmla="*/ 114 h 486"/>
                  <a:gd name="T10" fmla="*/ 10 w 312"/>
                  <a:gd name="T11" fmla="*/ 136 h 486"/>
                  <a:gd name="T12" fmla="*/ 9 w 312"/>
                  <a:gd name="T13" fmla="*/ 141 h 486"/>
                  <a:gd name="T14" fmla="*/ 10 w 312"/>
                  <a:gd name="T15" fmla="*/ 144 h 486"/>
                  <a:gd name="T16" fmla="*/ 13 w 312"/>
                  <a:gd name="T17" fmla="*/ 142 h 486"/>
                  <a:gd name="T18" fmla="*/ 14 w 312"/>
                  <a:gd name="T19" fmla="*/ 141 h 486"/>
                  <a:gd name="T20" fmla="*/ 14 w 312"/>
                  <a:gd name="T21" fmla="*/ 130 h 486"/>
                  <a:gd name="T22" fmla="*/ 14 w 312"/>
                  <a:gd name="T23" fmla="*/ 125 h 486"/>
                  <a:gd name="T24" fmla="*/ 13 w 312"/>
                  <a:gd name="T25" fmla="*/ 128 h 486"/>
                  <a:gd name="T26" fmla="*/ 11 w 312"/>
                  <a:gd name="T27" fmla="*/ 130 h 486"/>
                  <a:gd name="T28" fmla="*/ 10 w 312"/>
                  <a:gd name="T29" fmla="*/ 133 h 486"/>
                  <a:gd name="T30" fmla="*/ 14 w 312"/>
                  <a:gd name="T31" fmla="*/ 125 h 486"/>
                  <a:gd name="T32" fmla="*/ 13 w 312"/>
                  <a:gd name="T33" fmla="*/ 100 h 486"/>
                  <a:gd name="T34" fmla="*/ 14 w 312"/>
                  <a:gd name="T35" fmla="*/ 64 h 486"/>
                  <a:gd name="T36" fmla="*/ 13 w 312"/>
                  <a:gd name="T37" fmla="*/ 52 h 486"/>
                  <a:gd name="T38" fmla="*/ 12 w 312"/>
                  <a:gd name="T39" fmla="*/ 41 h 4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486"/>
                  <a:gd name="T62" fmla="*/ 312 w 312"/>
                  <a:gd name="T63" fmla="*/ 486 h 4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486">
                    <a:moveTo>
                      <a:pt x="0" y="0"/>
                    </a:moveTo>
                    <a:cubicBezTo>
                      <a:pt x="31" y="46"/>
                      <a:pt x="41" y="98"/>
                      <a:pt x="72" y="144"/>
                    </a:cubicBezTo>
                    <a:cubicBezTo>
                      <a:pt x="86" y="164"/>
                      <a:pt x="101" y="175"/>
                      <a:pt x="120" y="186"/>
                    </a:cubicBezTo>
                    <a:cubicBezTo>
                      <a:pt x="133" y="193"/>
                      <a:pt x="156" y="210"/>
                      <a:pt x="156" y="210"/>
                    </a:cubicBezTo>
                    <a:cubicBezTo>
                      <a:pt x="176" y="269"/>
                      <a:pt x="194" y="323"/>
                      <a:pt x="204" y="384"/>
                    </a:cubicBezTo>
                    <a:cubicBezTo>
                      <a:pt x="202" y="408"/>
                      <a:pt x="201" y="432"/>
                      <a:pt x="198" y="456"/>
                    </a:cubicBezTo>
                    <a:cubicBezTo>
                      <a:pt x="197" y="462"/>
                      <a:pt x="190" y="468"/>
                      <a:pt x="192" y="474"/>
                    </a:cubicBezTo>
                    <a:cubicBezTo>
                      <a:pt x="195" y="481"/>
                      <a:pt x="204" y="482"/>
                      <a:pt x="210" y="486"/>
                    </a:cubicBezTo>
                    <a:cubicBezTo>
                      <a:pt x="234" y="484"/>
                      <a:pt x="258" y="483"/>
                      <a:pt x="282" y="480"/>
                    </a:cubicBezTo>
                    <a:cubicBezTo>
                      <a:pt x="288" y="479"/>
                      <a:pt x="296" y="479"/>
                      <a:pt x="300" y="474"/>
                    </a:cubicBezTo>
                    <a:cubicBezTo>
                      <a:pt x="307" y="464"/>
                      <a:pt x="312" y="438"/>
                      <a:pt x="312" y="438"/>
                    </a:cubicBezTo>
                    <a:cubicBezTo>
                      <a:pt x="310" y="432"/>
                      <a:pt x="312" y="422"/>
                      <a:pt x="306" y="420"/>
                    </a:cubicBezTo>
                    <a:cubicBezTo>
                      <a:pt x="299" y="418"/>
                      <a:pt x="295" y="430"/>
                      <a:pt x="288" y="432"/>
                    </a:cubicBezTo>
                    <a:cubicBezTo>
                      <a:pt x="274" y="436"/>
                      <a:pt x="260" y="435"/>
                      <a:pt x="246" y="438"/>
                    </a:cubicBezTo>
                    <a:cubicBezTo>
                      <a:pt x="238" y="439"/>
                      <a:pt x="215" y="448"/>
                      <a:pt x="222" y="444"/>
                    </a:cubicBezTo>
                    <a:cubicBezTo>
                      <a:pt x="246" y="432"/>
                      <a:pt x="275" y="428"/>
                      <a:pt x="300" y="420"/>
                    </a:cubicBezTo>
                    <a:cubicBezTo>
                      <a:pt x="295" y="391"/>
                      <a:pt x="288" y="365"/>
                      <a:pt x="282" y="336"/>
                    </a:cubicBezTo>
                    <a:cubicBezTo>
                      <a:pt x="286" y="277"/>
                      <a:pt x="279" y="257"/>
                      <a:pt x="306" y="216"/>
                    </a:cubicBezTo>
                    <a:cubicBezTo>
                      <a:pt x="276" y="206"/>
                      <a:pt x="290" y="216"/>
                      <a:pt x="276" y="174"/>
                    </a:cubicBezTo>
                    <a:cubicBezTo>
                      <a:pt x="272" y="162"/>
                      <a:pt x="264" y="138"/>
                      <a:pt x="264" y="138"/>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877" name="Freeform 92"/>
              <p:cNvSpPr>
                <a:spLocks/>
              </p:cNvSpPr>
              <p:nvPr/>
            </p:nvSpPr>
            <p:spPr bwMode="auto">
              <a:xfrm>
                <a:off x="1076" y="794"/>
                <a:ext cx="892" cy="776"/>
              </a:xfrm>
              <a:custGeom>
                <a:avLst/>
                <a:gdLst>
                  <a:gd name="T0" fmla="*/ 0 w 1872"/>
                  <a:gd name="T1" fmla="*/ 0 h 1128"/>
                  <a:gd name="T2" fmla="*/ 1 w 1872"/>
                  <a:gd name="T3" fmla="*/ 5 h 1128"/>
                  <a:gd name="T4" fmla="*/ 4 w 1872"/>
                  <a:gd name="T5" fmla="*/ 13 h 1128"/>
                  <a:gd name="T6" fmla="*/ 8 w 1872"/>
                  <a:gd name="T7" fmla="*/ 17 h 1128"/>
                  <a:gd name="T8" fmla="*/ 10 w 1872"/>
                  <a:gd name="T9" fmla="*/ 16 h 1128"/>
                  <a:gd name="T10" fmla="*/ 11 w 1872"/>
                  <a:gd name="T11" fmla="*/ 13 h 1128"/>
                  <a:gd name="T12" fmla="*/ 13 w 1872"/>
                  <a:gd name="T13" fmla="*/ 11 h 1128"/>
                  <a:gd name="T14" fmla="*/ 15 w 1872"/>
                  <a:gd name="T15" fmla="*/ 8 h 1128"/>
                  <a:gd name="T16" fmla="*/ 20 w 1872"/>
                  <a:gd name="T17" fmla="*/ 21 h 1128"/>
                  <a:gd name="T18" fmla="*/ 21 w 1872"/>
                  <a:gd name="T19" fmla="*/ 31 h 1128"/>
                  <a:gd name="T20" fmla="*/ 22 w 1872"/>
                  <a:gd name="T21" fmla="*/ 41 h 1128"/>
                  <a:gd name="T22" fmla="*/ 22 w 1872"/>
                  <a:gd name="T23" fmla="*/ 63 h 1128"/>
                  <a:gd name="T24" fmla="*/ 21 w 1872"/>
                  <a:gd name="T25" fmla="*/ 76 h 1128"/>
                  <a:gd name="T26" fmla="*/ 21 w 1872"/>
                  <a:gd name="T27" fmla="*/ 80 h 1128"/>
                  <a:gd name="T28" fmla="*/ 20 w 1872"/>
                  <a:gd name="T29" fmla="*/ 96 h 1128"/>
                  <a:gd name="T30" fmla="*/ 20 w 1872"/>
                  <a:gd name="T31" fmla="*/ 119 h 1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2"/>
                  <a:gd name="T49" fmla="*/ 0 h 1128"/>
                  <a:gd name="T50" fmla="*/ 1872 w 1872"/>
                  <a:gd name="T51" fmla="*/ 1128 h 1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2" h="1128">
                    <a:moveTo>
                      <a:pt x="0" y="0"/>
                    </a:moveTo>
                    <a:cubicBezTo>
                      <a:pt x="29" y="10"/>
                      <a:pt x="50" y="31"/>
                      <a:pt x="78" y="42"/>
                    </a:cubicBezTo>
                    <a:cubicBezTo>
                      <a:pt x="162" y="73"/>
                      <a:pt x="272" y="110"/>
                      <a:pt x="360" y="120"/>
                    </a:cubicBezTo>
                    <a:cubicBezTo>
                      <a:pt x="466" y="155"/>
                      <a:pt x="585" y="153"/>
                      <a:pt x="696" y="162"/>
                    </a:cubicBezTo>
                    <a:cubicBezTo>
                      <a:pt x="701" y="162"/>
                      <a:pt x="863" y="160"/>
                      <a:pt x="912" y="150"/>
                    </a:cubicBezTo>
                    <a:cubicBezTo>
                      <a:pt x="942" y="144"/>
                      <a:pt x="973" y="130"/>
                      <a:pt x="1002" y="120"/>
                    </a:cubicBezTo>
                    <a:cubicBezTo>
                      <a:pt x="1045" y="106"/>
                      <a:pt x="1103" y="105"/>
                      <a:pt x="1146" y="102"/>
                    </a:cubicBezTo>
                    <a:cubicBezTo>
                      <a:pt x="1197" y="92"/>
                      <a:pt x="1245" y="84"/>
                      <a:pt x="1296" y="78"/>
                    </a:cubicBezTo>
                    <a:cubicBezTo>
                      <a:pt x="1449" y="86"/>
                      <a:pt x="1615" y="105"/>
                      <a:pt x="1746" y="192"/>
                    </a:cubicBezTo>
                    <a:cubicBezTo>
                      <a:pt x="1784" y="217"/>
                      <a:pt x="1792" y="269"/>
                      <a:pt x="1830" y="294"/>
                    </a:cubicBezTo>
                    <a:cubicBezTo>
                      <a:pt x="1850" y="324"/>
                      <a:pt x="1863" y="355"/>
                      <a:pt x="1872" y="390"/>
                    </a:cubicBezTo>
                    <a:cubicBezTo>
                      <a:pt x="1870" y="456"/>
                      <a:pt x="1869" y="522"/>
                      <a:pt x="1866" y="588"/>
                    </a:cubicBezTo>
                    <a:cubicBezTo>
                      <a:pt x="1864" y="632"/>
                      <a:pt x="1845" y="682"/>
                      <a:pt x="1824" y="720"/>
                    </a:cubicBezTo>
                    <a:cubicBezTo>
                      <a:pt x="1817" y="733"/>
                      <a:pt x="1805" y="742"/>
                      <a:pt x="1800" y="756"/>
                    </a:cubicBezTo>
                    <a:cubicBezTo>
                      <a:pt x="1783" y="806"/>
                      <a:pt x="1769" y="856"/>
                      <a:pt x="1752" y="906"/>
                    </a:cubicBezTo>
                    <a:cubicBezTo>
                      <a:pt x="1759" y="980"/>
                      <a:pt x="1770" y="1054"/>
                      <a:pt x="1770" y="1128"/>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878" name="Freeform 93"/>
              <p:cNvSpPr>
                <a:spLocks/>
              </p:cNvSpPr>
              <p:nvPr/>
            </p:nvSpPr>
            <p:spPr bwMode="auto">
              <a:xfrm>
                <a:off x="932" y="1186"/>
                <a:ext cx="158" cy="666"/>
              </a:xfrm>
              <a:custGeom>
                <a:avLst/>
                <a:gdLst>
                  <a:gd name="T0" fmla="*/ 0 w 332"/>
                  <a:gd name="T1" fmla="*/ 0 h 1021"/>
                  <a:gd name="T2" fmla="*/ 1 w 332"/>
                  <a:gd name="T3" fmla="*/ 26 h 1021"/>
                  <a:gd name="T4" fmla="*/ 2 w 332"/>
                  <a:gd name="T5" fmla="*/ 43 h 1021"/>
                  <a:gd name="T6" fmla="*/ 2 w 332"/>
                  <a:gd name="T7" fmla="*/ 71 h 1021"/>
                  <a:gd name="T8" fmla="*/ 2 w 332"/>
                  <a:gd name="T9" fmla="*/ 75 h 1021"/>
                  <a:gd name="T10" fmla="*/ 3 w 332"/>
                  <a:gd name="T11" fmla="*/ 78 h 1021"/>
                  <a:gd name="T12" fmla="*/ 4 w 332"/>
                  <a:gd name="T13" fmla="*/ 73 h 1021"/>
                  <a:gd name="T14" fmla="*/ 3 w 332"/>
                  <a:gd name="T15" fmla="*/ 72 h 1021"/>
                  <a:gd name="T16" fmla="*/ 3 w 332"/>
                  <a:gd name="T17" fmla="*/ 72 h 1021"/>
                  <a:gd name="T18" fmla="*/ 2 w 332"/>
                  <a:gd name="T19" fmla="*/ 72 h 1021"/>
                  <a:gd name="T20" fmla="*/ 4 w 332"/>
                  <a:gd name="T21" fmla="*/ 71 h 1021"/>
                  <a:gd name="T22" fmla="*/ 3 w 332"/>
                  <a:gd name="T23" fmla="*/ 73 h 1021"/>
                  <a:gd name="T24" fmla="*/ 3 w 332"/>
                  <a:gd name="T25" fmla="*/ 71 h 1021"/>
                  <a:gd name="T26" fmla="*/ 3 w 332"/>
                  <a:gd name="T27" fmla="*/ 68 h 1021"/>
                  <a:gd name="T28" fmla="*/ 3 w 332"/>
                  <a:gd name="T29" fmla="*/ 58 h 1021"/>
                  <a:gd name="T30" fmla="*/ 4 w 332"/>
                  <a:gd name="T31" fmla="*/ 50 h 1021"/>
                  <a:gd name="T32" fmla="*/ 4 w 332"/>
                  <a:gd name="T33" fmla="*/ 40 h 10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1021"/>
                  <a:gd name="T53" fmla="*/ 332 w 332"/>
                  <a:gd name="T54" fmla="*/ 1021 h 10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1021">
                    <a:moveTo>
                      <a:pt x="26" y="0"/>
                    </a:moveTo>
                    <a:cubicBezTo>
                      <a:pt x="0" y="156"/>
                      <a:pt x="67" y="213"/>
                      <a:pt x="122" y="336"/>
                    </a:cubicBezTo>
                    <a:cubicBezTo>
                      <a:pt x="153" y="405"/>
                      <a:pt x="167" y="484"/>
                      <a:pt x="176" y="558"/>
                    </a:cubicBezTo>
                    <a:cubicBezTo>
                      <a:pt x="178" y="680"/>
                      <a:pt x="184" y="802"/>
                      <a:pt x="182" y="924"/>
                    </a:cubicBezTo>
                    <a:cubicBezTo>
                      <a:pt x="182" y="944"/>
                      <a:pt x="158" y="978"/>
                      <a:pt x="158" y="978"/>
                    </a:cubicBezTo>
                    <a:cubicBezTo>
                      <a:pt x="169" y="1011"/>
                      <a:pt x="195" y="1004"/>
                      <a:pt x="230" y="1008"/>
                    </a:cubicBezTo>
                    <a:cubicBezTo>
                      <a:pt x="288" y="1001"/>
                      <a:pt x="322" y="1021"/>
                      <a:pt x="302" y="948"/>
                    </a:cubicBezTo>
                    <a:cubicBezTo>
                      <a:pt x="300" y="941"/>
                      <a:pt x="294" y="936"/>
                      <a:pt x="290" y="930"/>
                    </a:cubicBezTo>
                    <a:cubicBezTo>
                      <a:pt x="278" y="932"/>
                      <a:pt x="266" y="936"/>
                      <a:pt x="254" y="936"/>
                    </a:cubicBezTo>
                    <a:cubicBezTo>
                      <a:pt x="234" y="936"/>
                      <a:pt x="194" y="930"/>
                      <a:pt x="194" y="930"/>
                    </a:cubicBezTo>
                    <a:cubicBezTo>
                      <a:pt x="229" y="926"/>
                      <a:pt x="268" y="913"/>
                      <a:pt x="302" y="924"/>
                    </a:cubicBezTo>
                    <a:cubicBezTo>
                      <a:pt x="296" y="930"/>
                      <a:pt x="292" y="942"/>
                      <a:pt x="284" y="942"/>
                    </a:cubicBezTo>
                    <a:cubicBezTo>
                      <a:pt x="277" y="942"/>
                      <a:pt x="296" y="931"/>
                      <a:pt x="296" y="924"/>
                    </a:cubicBezTo>
                    <a:cubicBezTo>
                      <a:pt x="296" y="911"/>
                      <a:pt x="284" y="888"/>
                      <a:pt x="284" y="888"/>
                    </a:cubicBezTo>
                    <a:cubicBezTo>
                      <a:pt x="277" y="841"/>
                      <a:pt x="283" y="803"/>
                      <a:pt x="290" y="756"/>
                    </a:cubicBezTo>
                    <a:cubicBezTo>
                      <a:pt x="290" y="753"/>
                      <a:pt x="290" y="669"/>
                      <a:pt x="302" y="642"/>
                    </a:cubicBezTo>
                    <a:cubicBezTo>
                      <a:pt x="319" y="601"/>
                      <a:pt x="332" y="569"/>
                      <a:pt x="332" y="522"/>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879" name="Freeform 94"/>
              <p:cNvSpPr>
                <a:spLocks/>
              </p:cNvSpPr>
              <p:nvPr/>
            </p:nvSpPr>
            <p:spPr bwMode="auto">
              <a:xfrm>
                <a:off x="1043" y="1343"/>
                <a:ext cx="189" cy="504"/>
              </a:xfrm>
              <a:custGeom>
                <a:avLst/>
                <a:gdLst>
                  <a:gd name="T0" fmla="*/ 0 w 396"/>
                  <a:gd name="T1" fmla="*/ 0 h 732"/>
                  <a:gd name="T2" fmla="*/ 0 w 396"/>
                  <a:gd name="T3" fmla="*/ 14 h 732"/>
                  <a:gd name="T4" fmla="*/ 1 w 396"/>
                  <a:gd name="T5" fmla="*/ 30 h 732"/>
                  <a:gd name="T6" fmla="*/ 1 w 396"/>
                  <a:gd name="T7" fmla="*/ 35 h 732"/>
                  <a:gd name="T8" fmla="*/ 2 w 396"/>
                  <a:gd name="T9" fmla="*/ 43 h 732"/>
                  <a:gd name="T10" fmla="*/ 2 w 396"/>
                  <a:gd name="T11" fmla="*/ 45 h 732"/>
                  <a:gd name="T12" fmla="*/ 2 w 396"/>
                  <a:gd name="T13" fmla="*/ 54 h 732"/>
                  <a:gd name="T14" fmla="*/ 2 w 396"/>
                  <a:gd name="T15" fmla="*/ 75 h 732"/>
                  <a:gd name="T16" fmla="*/ 3 w 396"/>
                  <a:gd name="T17" fmla="*/ 78 h 732"/>
                  <a:gd name="T18" fmla="*/ 3 w 396"/>
                  <a:gd name="T19" fmla="*/ 75 h 732"/>
                  <a:gd name="T20" fmla="*/ 2 w 396"/>
                  <a:gd name="T21" fmla="*/ 71 h 732"/>
                  <a:gd name="T22" fmla="*/ 3 w 396"/>
                  <a:gd name="T23" fmla="*/ 70 h 732"/>
                  <a:gd name="T24" fmla="*/ 4 w 396"/>
                  <a:gd name="T25" fmla="*/ 43 h 732"/>
                  <a:gd name="T26" fmla="*/ 5 w 396"/>
                  <a:gd name="T27" fmla="*/ 33 h 732"/>
                  <a:gd name="T28" fmla="*/ 5 w 396"/>
                  <a:gd name="T29" fmla="*/ 29 h 732"/>
                  <a:gd name="T30" fmla="*/ 5 w 396"/>
                  <a:gd name="T31" fmla="*/ 16 h 7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732"/>
                  <a:gd name="T50" fmla="*/ 396 w 396"/>
                  <a:gd name="T51" fmla="*/ 732 h 7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732">
                    <a:moveTo>
                      <a:pt x="0" y="0"/>
                    </a:moveTo>
                    <a:cubicBezTo>
                      <a:pt x="22" y="44"/>
                      <a:pt x="46" y="87"/>
                      <a:pt x="66" y="132"/>
                    </a:cubicBezTo>
                    <a:cubicBezTo>
                      <a:pt x="87" y="178"/>
                      <a:pt x="92" y="228"/>
                      <a:pt x="108" y="276"/>
                    </a:cubicBezTo>
                    <a:cubicBezTo>
                      <a:pt x="114" y="294"/>
                      <a:pt x="130" y="312"/>
                      <a:pt x="138" y="330"/>
                    </a:cubicBezTo>
                    <a:cubicBezTo>
                      <a:pt x="148" y="352"/>
                      <a:pt x="154" y="379"/>
                      <a:pt x="162" y="402"/>
                    </a:cubicBezTo>
                    <a:cubicBezTo>
                      <a:pt x="164" y="409"/>
                      <a:pt x="171" y="413"/>
                      <a:pt x="174" y="420"/>
                    </a:cubicBezTo>
                    <a:cubicBezTo>
                      <a:pt x="187" y="450"/>
                      <a:pt x="193" y="479"/>
                      <a:pt x="198" y="510"/>
                    </a:cubicBezTo>
                    <a:cubicBezTo>
                      <a:pt x="191" y="632"/>
                      <a:pt x="192" y="613"/>
                      <a:pt x="162" y="702"/>
                    </a:cubicBezTo>
                    <a:cubicBezTo>
                      <a:pt x="187" y="727"/>
                      <a:pt x="205" y="726"/>
                      <a:pt x="240" y="732"/>
                    </a:cubicBezTo>
                    <a:cubicBezTo>
                      <a:pt x="268" y="725"/>
                      <a:pt x="278" y="726"/>
                      <a:pt x="294" y="702"/>
                    </a:cubicBezTo>
                    <a:cubicBezTo>
                      <a:pt x="281" y="635"/>
                      <a:pt x="275" y="654"/>
                      <a:pt x="192" y="660"/>
                    </a:cubicBezTo>
                    <a:cubicBezTo>
                      <a:pt x="216" y="652"/>
                      <a:pt x="270" y="656"/>
                      <a:pt x="294" y="654"/>
                    </a:cubicBezTo>
                    <a:cubicBezTo>
                      <a:pt x="322" y="570"/>
                      <a:pt x="327" y="484"/>
                      <a:pt x="354" y="402"/>
                    </a:cubicBezTo>
                    <a:cubicBezTo>
                      <a:pt x="365" y="370"/>
                      <a:pt x="373" y="338"/>
                      <a:pt x="384" y="306"/>
                    </a:cubicBezTo>
                    <a:cubicBezTo>
                      <a:pt x="388" y="294"/>
                      <a:pt x="396" y="270"/>
                      <a:pt x="396" y="270"/>
                    </a:cubicBezTo>
                    <a:cubicBezTo>
                      <a:pt x="390" y="154"/>
                      <a:pt x="390" y="194"/>
                      <a:pt x="390" y="15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880" name="Freeform 95"/>
              <p:cNvSpPr>
                <a:spLocks/>
              </p:cNvSpPr>
              <p:nvPr/>
            </p:nvSpPr>
            <p:spPr bwMode="auto">
              <a:xfrm>
                <a:off x="1667" y="1475"/>
                <a:ext cx="116" cy="397"/>
              </a:xfrm>
              <a:custGeom>
                <a:avLst/>
                <a:gdLst>
                  <a:gd name="T0" fmla="*/ 1 w 192"/>
                  <a:gd name="T1" fmla="*/ 11 h 486"/>
                  <a:gd name="T2" fmla="*/ 3 w 192"/>
                  <a:gd name="T3" fmla="*/ 39 h 486"/>
                  <a:gd name="T4" fmla="*/ 4 w 192"/>
                  <a:gd name="T5" fmla="*/ 49 h 486"/>
                  <a:gd name="T6" fmla="*/ 2 w 192"/>
                  <a:gd name="T7" fmla="*/ 91 h 486"/>
                  <a:gd name="T8" fmla="*/ 1 w 192"/>
                  <a:gd name="T9" fmla="*/ 130 h 486"/>
                  <a:gd name="T10" fmla="*/ 1 w 192"/>
                  <a:gd name="T11" fmla="*/ 141 h 486"/>
                  <a:gd name="T12" fmla="*/ 7 w 192"/>
                  <a:gd name="T13" fmla="*/ 142 h 486"/>
                  <a:gd name="T14" fmla="*/ 7 w 192"/>
                  <a:gd name="T15" fmla="*/ 123 h 486"/>
                  <a:gd name="T16" fmla="*/ 4 w 192"/>
                  <a:gd name="T17" fmla="*/ 121 h 486"/>
                  <a:gd name="T18" fmla="*/ 7 w 192"/>
                  <a:gd name="T19" fmla="*/ 123 h 486"/>
                  <a:gd name="T20" fmla="*/ 7 w 192"/>
                  <a:gd name="T21" fmla="*/ 121 h 486"/>
                  <a:gd name="T22" fmla="*/ 9 w 192"/>
                  <a:gd name="T23" fmla="*/ 64 h 486"/>
                  <a:gd name="T24" fmla="*/ 8 w 192"/>
                  <a:gd name="T25" fmla="*/ 35 h 486"/>
                  <a:gd name="T26" fmla="*/ 7 w 192"/>
                  <a:gd name="T27" fmla="*/ 25 h 486"/>
                  <a:gd name="T28" fmla="*/ 7 w 192"/>
                  <a:gd name="T29" fmla="*/ 0 h 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486"/>
                  <a:gd name="T47" fmla="*/ 192 w 192"/>
                  <a:gd name="T48" fmla="*/ 486 h 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486">
                    <a:moveTo>
                      <a:pt x="6" y="36"/>
                    </a:moveTo>
                    <a:cubicBezTo>
                      <a:pt x="41" y="48"/>
                      <a:pt x="55" y="99"/>
                      <a:pt x="66" y="132"/>
                    </a:cubicBezTo>
                    <a:cubicBezTo>
                      <a:pt x="70" y="144"/>
                      <a:pt x="78" y="168"/>
                      <a:pt x="78" y="168"/>
                    </a:cubicBezTo>
                    <a:cubicBezTo>
                      <a:pt x="71" y="216"/>
                      <a:pt x="66" y="259"/>
                      <a:pt x="54" y="306"/>
                    </a:cubicBezTo>
                    <a:cubicBezTo>
                      <a:pt x="51" y="339"/>
                      <a:pt x="51" y="406"/>
                      <a:pt x="30" y="438"/>
                    </a:cubicBezTo>
                    <a:cubicBezTo>
                      <a:pt x="14" y="461"/>
                      <a:pt x="20" y="449"/>
                      <a:pt x="12" y="474"/>
                    </a:cubicBezTo>
                    <a:cubicBezTo>
                      <a:pt x="49" y="486"/>
                      <a:pt x="92" y="475"/>
                      <a:pt x="132" y="480"/>
                    </a:cubicBezTo>
                    <a:cubicBezTo>
                      <a:pt x="156" y="444"/>
                      <a:pt x="172" y="441"/>
                      <a:pt x="132" y="414"/>
                    </a:cubicBezTo>
                    <a:cubicBezTo>
                      <a:pt x="105" y="423"/>
                      <a:pt x="0" y="423"/>
                      <a:pt x="90" y="408"/>
                    </a:cubicBezTo>
                    <a:cubicBezTo>
                      <a:pt x="104" y="410"/>
                      <a:pt x="118" y="411"/>
                      <a:pt x="132" y="414"/>
                    </a:cubicBezTo>
                    <a:cubicBezTo>
                      <a:pt x="150" y="418"/>
                      <a:pt x="163" y="429"/>
                      <a:pt x="132" y="408"/>
                    </a:cubicBezTo>
                    <a:cubicBezTo>
                      <a:pt x="107" y="332"/>
                      <a:pt x="171" y="280"/>
                      <a:pt x="192" y="216"/>
                    </a:cubicBezTo>
                    <a:cubicBezTo>
                      <a:pt x="184" y="183"/>
                      <a:pt x="173" y="152"/>
                      <a:pt x="162" y="120"/>
                    </a:cubicBezTo>
                    <a:cubicBezTo>
                      <a:pt x="158" y="108"/>
                      <a:pt x="150" y="84"/>
                      <a:pt x="150" y="84"/>
                    </a:cubicBezTo>
                    <a:cubicBezTo>
                      <a:pt x="144" y="8"/>
                      <a:pt x="144" y="36"/>
                      <a:pt x="144" y="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881" name="Freeform 96"/>
              <p:cNvSpPr>
                <a:spLocks/>
              </p:cNvSpPr>
              <p:nvPr/>
            </p:nvSpPr>
            <p:spPr bwMode="auto">
              <a:xfrm>
                <a:off x="936" y="823"/>
                <a:ext cx="959" cy="716"/>
              </a:xfrm>
              <a:custGeom>
                <a:avLst/>
                <a:gdLst>
                  <a:gd name="T0" fmla="*/ 76 w 1595"/>
                  <a:gd name="T1" fmla="*/ 257 h 876"/>
                  <a:gd name="T2" fmla="*/ 73 w 1595"/>
                  <a:gd name="T3" fmla="*/ 200 h 876"/>
                  <a:gd name="T4" fmla="*/ 73 w 1595"/>
                  <a:gd name="T5" fmla="*/ 181 h 876"/>
                  <a:gd name="T6" fmla="*/ 67 w 1595"/>
                  <a:gd name="T7" fmla="*/ 165 h 876"/>
                  <a:gd name="T8" fmla="*/ 64 w 1595"/>
                  <a:gd name="T9" fmla="*/ 160 h 876"/>
                  <a:gd name="T10" fmla="*/ 60 w 1595"/>
                  <a:gd name="T11" fmla="*/ 143 h 876"/>
                  <a:gd name="T12" fmla="*/ 60 w 1595"/>
                  <a:gd name="T13" fmla="*/ 141 h 876"/>
                  <a:gd name="T14" fmla="*/ 50 w 1595"/>
                  <a:gd name="T15" fmla="*/ 127 h 876"/>
                  <a:gd name="T16" fmla="*/ 43 w 1595"/>
                  <a:gd name="T17" fmla="*/ 111 h 876"/>
                  <a:gd name="T18" fmla="*/ 40 w 1595"/>
                  <a:gd name="T19" fmla="*/ 74 h 876"/>
                  <a:gd name="T20" fmla="*/ 32 w 1595"/>
                  <a:gd name="T21" fmla="*/ 50 h 876"/>
                  <a:gd name="T22" fmla="*/ 27 w 1595"/>
                  <a:gd name="T23" fmla="*/ 38 h 876"/>
                  <a:gd name="T24" fmla="*/ 23 w 1595"/>
                  <a:gd name="T25" fmla="*/ 29 h 876"/>
                  <a:gd name="T26" fmla="*/ 19 w 1595"/>
                  <a:gd name="T27" fmla="*/ 18 h 876"/>
                  <a:gd name="T28" fmla="*/ 15 w 1595"/>
                  <a:gd name="T29" fmla="*/ 9 h 876"/>
                  <a:gd name="T30" fmla="*/ 12 w 1595"/>
                  <a:gd name="T31" fmla="*/ 0 h 876"/>
                  <a:gd name="T32" fmla="*/ 11 w 1595"/>
                  <a:gd name="T33" fmla="*/ 4 h 876"/>
                  <a:gd name="T34" fmla="*/ 11 w 1595"/>
                  <a:gd name="T35" fmla="*/ 14 h 876"/>
                  <a:gd name="T36" fmla="*/ 10 w 1595"/>
                  <a:gd name="T37" fmla="*/ 53 h 876"/>
                  <a:gd name="T38" fmla="*/ 8 w 1595"/>
                  <a:gd name="T39" fmla="*/ 119 h 876"/>
                  <a:gd name="T40" fmla="*/ 5 w 1595"/>
                  <a:gd name="T41" fmla="*/ 127 h 876"/>
                  <a:gd name="T42" fmla="*/ 4 w 1595"/>
                  <a:gd name="T43" fmla="*/ 130 h 876"/>
                  <a:gd name="T44" fmla="*/ 1 w 1595"/>
                  <a:gd name="T45" fmla="*/ 129 h 876"/>
                  <a:gd name="T46" fmla="*/ 1 w 1595"/>
                  <a:gd name="T47" fmla="*/ 127 h 876"/>
                  <a:gd name="T48" fmla="*/ 2 w 1595"/>
                  <a:gd name="T49" fmla="*/ 154 h 876"/>
                  <a:gd name="T50" fmla="*/ 3 w 1595"/>
                  <a:gd name="T51" fmla="*/ 172 h 876"/>
                  <a:gd name="T52" fmla="*/ 7 w 1595"/>
                  <a:gd name="T53" fmla="*/ 214 h 876"/>
                  <a:gd name="T54" fmla="*/ 12 w 1595"/>
                  <a:gd name="T55" fmla="*/ 262 h 876"/>
                  <a:gd name="T56" fmla="*/ 13 w 1595"/>
                  <a:gd name="T57" fmla="*/ 218 h 876"/>
                  <a:gd name="T58" fmla="*/ 17 w 1595"/>
                  <a:gd name="T59" fmla="*/ 227 h 876"/>
                  <a:gd name="T60" fmla="*/ 29 w 1595"/>
                  <a:gd name="T61" fmla="*/ 244 h 876"/>
                  <a:gd name="T62" fmla="*/ 33 w 1595"/>
                  <a:gd name="T63" fmla="*/ 248 h 876"/>
                  <a:gd name="T64" fmla="*/ 60 w 1595"/>
                  <a:gd name="T65" fmla="*/ 241 h 876"/>
                  <a:gd name="T66" fmla="*/ 64 w 1595"/>
                  <a:gd name="T67" fmla="*/ 236 h 876"/>
                  <a:gd name="T68" fmla="*/ 71 w 1595"/>
                  <a:gd name="T69" fmla="*/ 251 h 876"/>
                  <a:gd name="T70" fmla="*/ 76 w 1595"/>
                  <a:gd name="T71" fmla="*/ 257 h 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5"/>
                  <a:gd name="T109" fmla="*/ 0 h 876"/>
                  <a:gd name="T110" fmla="*/ 1595 w 1595"/>
                  <a:gd name="T111" fmla="*/ 876 h 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5" h="876">
                    <a:moveTo>
                      <a:pt x="1595" y="864"/>
                    </a:moveTo>
                    <a:cubicBezTo>
                      <a:pt x="1567" y="752"/>
                      <a:pt x="1582" y="816"/>
                      <a:pt x="1553" y="672"/>
                    </a:cubicBezTo>
                    <a:cubicBezTo>
                      <a:pt x="1549" y="650"/>
                      <a:pt x="1551" y="622"/>
                      <a:pt x="1535" y="606"/>
                    </a:cubicBezTo>
                    <a:cubicBezTo>
                      <a:pt x="1510" y="581"/>
                      <a:pt x="1454" y="559"/>
                      <a:pt x="1421" y="552"/>
                    </a:cubicBezTo>
                    <a:cubicBezTo>
                      <a:pt x="1397" y="547"/>
                      <a:pt x="1349" y="540"/>
                      <a:pt x="1349" y="540"/>
                    </a:cubicBezTo>
                    <a:cubicBezTo>
                      <a:pt x="1299" y="507"/>
                      <a:pt x="1323" y="526"/>
                      <a:pt x="1277" y="480"/>
                    </a:cubicBezTo>
                    <a:cubicBezTo>
                      <a:pt x="1273" y="476"/>
                      <a:pt x="1265" y="476"/>
                      <a:pt x="1259" y="474"/>
                    </a:cubicBezTo>
                    <a:cubicBezTo>
                      <a:pt x="1193" y="457"/>
                      <a:pt x="1123" y="437"/>
                      <a:pt x="1055" y="426"/>
                    </a:cubicBezTo>
                    <a:cubicBezTo>
                      <a:pt x="1015" y="399"/>
                      <a:pt x="963" y="387"/>
                      <a:pt x="917" y="372"/>
                    </a:cubicBezTo>
                    <a:cubicBezTo>
                      <a:pt x="896" y="344"/>
                      <a:pt x="870" y="262"/>
                      <a:pt x="845" y="246"/>
                    </a:cubicBezTo>
                    <a:cubicBezTo>
                      <a:pt x="798" y="214"/>
                      <a:pt x="744" y="182"/>
                      <a:pt x="689" y="168"/>
                    </a:cubicBezTo>
                    <a:cubicBezTo>
                      <a:pt x="655" y="145"/>
                      <a:pt x="608" y="148"/>
                      <a:pt x="575" y="126"/>
                    </a:cubicBezTo>
                    <a:cubicBezTo>
                      <a:pt x="547" y="107"/>
                      <a:pt x="525" y="105"/>
                      <a:pt x="491" y="96"/>
                    </a:cubicBezTo>
                    <a:cubicBezTo>
                      <a:pt x="457" y="87"/>
                      <a:pt x="433" y="71"/>
                      <a:pt x="401" y="60"/>
                    </a:cubicBezTo>
                    <a:cubicBezTo>
                      <a:pt x="373" y="32"/>
                      <a:pt x="360" y="35"/>
                      <a:pt x="317" y="30"/>
                    </a:cubicBezTo>
                    <a:cubicBezTo>
                      <a:pt x="297" y="23"/>
                      <a:pt x="263" y="0"/>
                      <a:pt x="263" y="0"/>
                    </a:cubicBezTo>
                    <a:cubicBezTo>
                      <a:pt x="257" y="4"/>
                      <a:pt x="249" y="6"/>
                      <a:pt x="245" y="12"/>
                    </a:cubicBezTo>
                    <a:cubicBezTo>
                      <a:pt x="238" y="23"/>
                      <a:pt x="233" y="48"/>
                      <a:pt x="233" y="48"/>
                    </a:cubicBezTo>
                    <a:cubicBezTo>
                      <a:pt x="227" y="92"/>
                      <a:pt x="214" y="136"/>
                      <a:pt x="203" y="180"/>
                    </a:cubicBezTo>
                    <a:cubicBezTo>
                      <a:pt x="211" y="258"/>
                      <a:pt x="236" y="346"/>
                      <a:pt x="161" y="396"/>
                    </a:cubicBezTo>
                    <a:cubicBezTo>
                      <a:pt x="142" y="425"/>
                      <a:pt x="156" y="412"/>
                      <a:pt x="113" y="426"/>
                    </a:cubicBezTo>
                    <a:cubicBezTo>
                      <a:pt x="101" y="430"/>
                      <a:pt x="77" y="438"/>
                      <a:pt x="77" y="438"/>
                    </a:cubicBezTo>
                    <a:cubicBezTo>
                      <a:pt x="61" y="436"/>
                      <a:pt x="45" y="435"/>
                      <a:pt x="29" y="432"/>
                    </a:cubicBezTo>
                    <a:cubicBezTo>
                      <a:pt x="23" y="431"/>
                      <a:pt x="13" y="420"/>
                      <a:pt x="11" y="426"/>
                    </a:cubicBezTo>
                    <a:cubicBezTo>
                      <a:pt x="0" y="454"/>
                      <a:pt x="30" y="492"/>
                      <a:pt x="41" y="516"/>
                    </a:cubicBezTo>
                    <a:cubicBezTo>
                      <a:pt x="51" y="539"/>
                      <a:pt x="51" y="556"/>
                      <a:pt x="65" y="576"/>
                    </a:cubicBezTo>
                    <a:cubicBezTo>
                      <a:pt x="98" y="622"/>
                      <a:pt x="132" y="667"/>
                      <a:pt x="155" y="720"/>
                    </a:cubicBezTo>
                    <a:cubicBezTo>
                      <a:pt x="172" y="759"/>
                      <a:pt x="215" y="852"/>
                      <a:pt x="251" y="876"/>
                    </a:cubicBezTo>
                    <a:cubicBezTo>
                      <a:pt x="267" y="828"/>
                      <a:pt x="226" y="764"/>
                      <a:pt x="275" y="732"/>
                    </a:cubicBezTo>
                    <a:cubicBezTo>
                      <a:pt x="310" y="744"/>
                      <a:pt x="341" y="756"/>
                      <a:pt x="377" y="762"/>
                    </a:cubicBezTo>
                    <a:cubicBezTo>
                      <a:pt x="441" y="804"/>
                      <a:pt x="538" y="809"/>
                      <a:pt x="611" y="816"/>
                    </a:cubicBezTo>
                    <a:cubicBezTo>
                      <a:pt x="641" y="823"/>
                      <a:pt x="671" y="828"/>
                      <a:pt x="701" y="834"/>
                    </a:cubicBezTo>
                    <a:cubicBezTo>
                      <a:pt x="889" y="821"/>
                      <a:pt x="1077" y="815"/>
                      <a:pt x="1265" y="810"/>
                    </a:cubicBezTo>
                    <a:cubicBezTo>
                      <a:pt x="1293" y="803"/>
                      <a:pt x="1349" y="792"/>
                      <a:pt x="1349" y="792"/>
                    </a:cubicBezTo>
                    <a:cubicBezTo>
                      <a:pt x="1402" y="805"/>
                      <a:pt x="1445" y="831"/>
                      <a:pt x="1499" y="840"/>
                    </a:cubicBezTo>
                    <a:cubicBezTo>
                      <a:pt x="1531" y="856"/>
                      <a:pt x="1558" y="864"/>
                      <a:pt x="1595" y="864"/>
                    </a:cubicBezTo>
                    <a:close/>
                  </a:path>
                </a:pathLst>
              </a:custGeom>
              <a:solidFill>
                <a:srgbClr val="CC9900"/>
              </a:solidFill>
              <a:ln w="19050" cmpd="sng">
                <a:solidFill>
                  <a:srgbClr val="CC9900"/>
                </a:solidFill>
                <a:round/>
                <a:headEnd/>
                <a:tailEnd/>
              </a:ln>
            </p:spPr>
            <p:txBody>
              <a:bodyPr wrap="none" anchor="ctr"/>
              <a:lstStyle/>
              <a:p>
                <a:endParaRPr lang="ko-KR" altLang="en-US"/>
              </a:p>
            </p:txBody>
          </p:sp>
        </p:grpSp>
        <p:sp>
          <p:nvSpPr>
            <p:cNvPr id="105865" name="Freeform 97"/>
            <p:cNvSpPr>
              <a:spLocks/>
            </p:cNvSpPr>
            <p:nvPr/>
          </p:nvSpPr>
          <p:spPr bwMode="auto">
            <a:xfrm>
              <a:off x="966" y="834"/>
              <a:ext cx="114" cy="342"/>
            </a:xfrm>
            <a:custGeom>
              <a:avLst/>
              <a:gdLst>
                <a:gd name="T0" fmla="*/ 114 w 114"/>
                <a:gd name="T1" fmla="*/ 0 h 342"/>
                <a:gd name="T2" fmla="*/ 90 w 114"/>
                <a:gd name="T3" fmla="*/ 114 h 342"/>
                <a:gd name="T4" fmla="*/ 90 w 114"/>
                <a:gd name="T5" fmla="*/ 312 h 342"/>
                <a:gd name="T6" fmla="*/ 0 w 114"/>
                <a:gd name="T7" fmla="*/ 342 h 342"/>
                <a:gd name="T8" fmla="*/ 0 60000 65536"/>
                <a:gd name="T9" fmla="*/ 0 60000 65536"/>
                <a:gd name="T10" fmla="*/ 0 60000 65536"/>
                <a:gd name="T11" fmla="*/ 0 60000 65536"/>
                <a:gd name="T12" fmla="*/ 0 w 114"/>
                <a:gd name="T13" fmla="*/ 0 h 342"/>
                <a:gd name="T14" fmla="*/ 114 w 114"/>
                <a:gd name="T15" fmla="*/ 342 h 342"/>
              </a:gdLst>
              <a:ahLst/>
              <a:cxnLst>
                <a:cxn ang="T8">
                  <a:pos x="T0" y="T1"/>
                </a:cxn>
                <a:cxn ang="T9">
                  <a:pos x="T2" y="T3"/>
                </a:cxn>
                <a:cxn ang="T10">
                  <a:pos x="T4" y="T5"/>
                </a:cxn>
                <a:cxn ang="T11">
                  <a:pos x="T6" y="T7"/>
                </a:cxn>
              </a:cxnLst>
              <a:rect l="T12" t="T13" r="T14" b="T15"/>
              <a:pathLst>
                <a:path w="114" h="342">
                  <a:moveTo>
                    <a:pt x="114" y="0"/>
                  </a:moveTo>
                  <a:cubicBezTo>
                    <a:pt x="102" y="37"/>
                    <a:pt x="99" y="76"/>
                    <a:pt x="90" y="114"/>
                  </a:cubicBezTo>
                  <a:cubicBezTo>
                    <a:pt x="91" y="129"/>
                    <a:pt x="103" y="280"/>
                    <a:pt x="90" y="312"/>
                  </a:cubicBezTo>
                  <a:cubicBezTo>
                    <a:pt x="78" y="342"/>
                    <a:pt x="23" y="342"/>
                    <a:pt x="0" y="342"/>
                  </a:cubicBezTo>
                </a:path>
              </a:pathLst>
            </a:custGeom>
            <a:noFill/>
            <a:ln w="19050" cmpd="sng">
              <a:solidFill>
                <a:schemeClr val="tx1"/>
              </a:solidFill>
              <a:round/>
              <a:headEnd/>
              <a:tailEnd/>
            </a:ln>
          </p:spPr>
          <p:txBody>
            <a:bodyPr wrap="none" anchor="ctr"/>
            <a:lstStyle/>
            <a:p>
              <a:endParaRPr lang="ko-KR" altLang="en-US"/>
            </a:p>
          </p:txBody>
        </p:sp>
      </p:grpSp>
      <p:grpSp>
        <p:nvGrpSpPr>
          <p:cNvPr id="14" name="Group 98"/>
          <p:cNvGrpSpPr>
            <a:grpSpLocks/>
          </p:cNvGrpSpPr>
          <p:nvPr/>
        </p:nvGrpSpPr>
        <p:grpSpPr bwMode="auto">
          <a:xfrm>
            <a:off x="2611438" y="2085975"/>
            <a:ext cx="592137" cy="479425"/>
            <a:chOff x="2112" y="1248"/>
            <a:chExt cx="912" cy="528"/>
          </a:xfrm>
        </p:grpSpPr>
        <p:sp>
          <p:nvSpPr>
            <p:cNvPr id="105789" name="AutoShape 99"/>
            <p:cNvSpPr>
              <a:spLocks noChangeArrowheads="1"/>
            </p:cNvSpPr>
            <p:nvPr/>
          </p:nvSpPr>
          <p:spPr bwMode="auto">
            <a:xfrm>
              <a:off x="2112" y="1248"/>
              <a:ext cx="912" cy="528"/>
            </a:xfrm>
            <a:prstGeom prst="wedgeEllipseCallout">
              <a:avLst>
                <a:gd name="adj1" fmla="val -6907"/>
                <a:gd name="adj2" fmla="val 155653"/>
              </a:avLst>
            </a:prstGeom>
            <a:solidFill>
              <a:srgbClr val="99CCFF"/>
            </a:solidFill>
            <a:ln w="9525">
              <a:solidFill>
                <a:schemeClr val="tx1"/>
              </a:solidFill>
              <a:miter lim="800000"/>
              <a:headEnd/>
              <a:tailEnd/>
            </a:ln>
          </p:spPr>
          <p:txBody>
            <a:bodyPr wrap="none" anchor="ctr"/>
            <a:lstStyle/>
            <a:p>
              <a:pPr algn="ctr"/>
              <a:endParaRPr lang="ko-KR" altLang="ko-KR" sz="1200">
                <a:solidFill>
                  <a:srgbClr val="99FFCC"/>
                </a:solidFill>
                <a:latin typeface="Times New Roman" pitchFamily="18" charset="0"/>
              </a:endParaRPr>
            </a:p>
          </p:txBody>
        </p:sp>
        <p:grpSp>
          <p:nvGrpSpPr>
            <p:cNvPr id="15" name="Group 100"/>
            <p:cNvGrpSpPr>
              <a:grpSpLocks/>
            </p:cNvGrpSpPr>
            <p:nvPr/>
          </p:nvGrpSpPr>
          <p:grpSpPr bwMode="auto">
            <a:xfrm>
              <a:off x="2642" y="1527"/>
              <a:ext cx="166" cy="20"/>
              <a:chOff x="4032" y="3600"/>
              <a:chExt cx="912" cy="192"/>
            </a:xfrm>
          </p:grpSpPr>
          <p:sp>
            <p:nvSpPr>
              <p:cNvPr id="105861" name="Oval 101"/>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05862" name="Rectangle 102"/>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05863" name="AutoShape 103"/>
              <p:cNvCxnSpPr>
                <a:cxnSpLocks noChangeShapeType="1"/>
                <a:stCxn id="105862"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16" name="Group 104"/>
            <p:cNvGrpSpPr>
              <a:grpSpLocks/>
            </p:cNvGrpSpPr>
            <p:nvPr/>
          </p:nvGrpSpPr>
          <p:grpSpPr bwMode="auto">
            <a:xfrm flipH="1">
              <a:off x="2268" y="1558"/>
              <a:ext cx="208" cy="20"/>
              <a:chOff x="4032" y="3600"/>
              <a:chExt cx="912" cy="192"/>
            </a:xfrm>
          </p:grpSpPr>
          <p:sp>
            <p:nvSpPr>
              <p:cNvPr id="105858" name="Oval 105"/>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05859" name="Rectangle 106"/>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05860" name="AutoShape 107"/>
              <p:cNvCxnSpPr>
                <a:cxnSpLocks noChangeShapeType="1"/>
                <a:stCxn id="105859"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17" name="Group 108"/>
            <p:cNvGrpSpPr>
              <a:grpSpLocks/>
            </p:cNvGrpSpPr>
            <p:nvPr/>
          </p:nvGrpSpPr>
          <p:grpSpPr bwMode="auto">
            <a:xfrm>
              <a:off x="2351" y="1486"/>
              <a:ext cx="354" cy="123"/>
              <a:chOff x="2607" y="1872"/>
              <a:chExt cx="471" cy="230"/>
            </a:xfrm>
          </p:grpSpPr>
          <p:sp>
            <p:nvSpPr>
              <p:cNvPr id="105801" name="Oval 109"/>
              <p:cNvSpPr>
                <a:spLocks noChangeArrowheads="1"/>
              </p:cNvSpPr>
              <p:nvPr/>
            </p:nvSpPr>
            <p:spPr bwMode="auto">
              <a:xfrm>
                <a:off x="2806" y="1936"/>
                <a:ext cx="155" cy="121"/>
              </a:xfrm>
              <a:prstGeom prst="ellipse">
                <a:avLst/>
              </a:prstGeom>
              <a:solidFill>
                <a:srgbClr val="FF0000"/>
              </a:solidFill>
              <a:ln w="9525">
                <a:solidFill>
                  <a:srgbClr val="FF3300"/>
                </a:solidFill>
                <a:round/>
                <a:headEnd/>
                <a:tailEnd/>
              </a:ln>
            </p:spPr>
            <p:txBody>
              <a:bodyPr wrap="none" anchor="ctr"/>
              <a:lstStyle/>
              <a:p>
                <a:endParaRPr lang="ko-KR" altLang="en-US"/>
              </a:p>
            </p:txBody>
          </p:sp>
          <p:sp>
            <p:nvSpPr>
              <p:cNvPr id="105802" name="Oval 110"/>
              <p:cNvSpPr>
                <a:spLocks noChangeArrowheads="1"/>
              </p:cNvSpPr>
              <p:nvPr/>
            </p:nvSpPr>
            <p:spPr bwMode="auto">
              <a:xfrm>
                <a:off x="2828" y="1891"/>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03" name="Oval 111"/>
              <p:cNvSpPr>
                <a:spLocks noChangeArrowheads="1"/>
              </p:cNvSpPr>
              <p:nvPr/>
            </p:nvSpPr>
            <p:spPr bwMode="auto">
              <a:xfrm>
                <a:off x="2873" y="1891"/>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04" name="Oval 112"/>
              <p:cNvSpPr>
                <a:spLocks noChangeArrowheads="1"/>
              </p:cNvSpPr>
              <p:nvPr/>
            </p:nvSpPr>
            <p:spPr bwMode="auto">
              <a:xfrm>
                <a:off x="2762" y="204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05" name="Oval 113"/>
              <p:cNvSpPr>
                <a:spLocks noChangeArrowheads="1"/>
              </p:cNvSpPr>
              <p:nvPr/>
            </p:nvSpPr>
            <p:spPr bwMode="auto">
              <a:xfrm>
                <a:off x="2718"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06" name="Oval 114"/>
              <p:cNvSpPr>
                <a:spLocks noChangeArrowheads="1"/>
              </p:cNvSpPr>
              <p:nvPr/>
            </p:nvSpPr>
            <p:spPr bwMode="auto">
              <a:xfrm>
                <a:off x="2828" y="1906"/>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07" name="Oval 115"/>
              <p:cNvSpPr>
                <a:spLocks noChangeArrowheads="1"/>
              </p:cNvSpPr>
              <p:nvPr/>
            </p:nvSpPr>
            <p:spPr bwMode="auto">
              <a:xfrm>
                <a:off x="2850" y="205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08" name="Oval 116"/>
              <p:cNvSpPr>
                <a:spLocks noChangeArrowheads="1"/>
              </p:cNvSpPr>
              <p:nvPr/>
            </p:nvSpPr>
            <p:spPr bwMode="auto">
              <a:xfrm>
                <a:off x="2739" y="198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09" name="Oval 117"/>
              <p:cNvSpPr>
                <a:spLocks noChangeArrowheads="1"/>
              </p:cNvSpPr>
              <p:nvPr/>
            </p:nvSpPr>
            <p:spPr bwMode="auto">
              <a:xfrm>
                <a:off x="2784" y="201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10" name="Oval 118"/>
              <p:cNvSpPr>
                <a:spLocks noChangeArrowheads="1"/>
              </p:cNvSpPr>
              <p:nvPr/>
            </p:nvSpPr>
            <p:spPr bwMode="auto">
              <a:xfrm>
                <a:off x="2917"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11" name="Oval 119"/>
              <p:cNvSpPr>
                <a:spLocks noChangeArrowheads="1"/>
              </p:cNvSpPr>
              <p:nvPr/>
            </p:nvSpPr>
            <p:spPr bwMode="auto">
              <a:xfrm>
                <a:off x="2762" y="201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12" name="Oval 120"/>
              <p:cNvSpPr>
                <a:spLocks noChangeArrowheads="1"/>
              </p:cNvSpPr>
              <p:nvPr/>
            </p:nvSpPr>
            <p:spPr bwMode="auto">
              <a:xfrm>
                <a:off x="2784"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13" name="Oval 121"/>
              <p:cNvSpPr>
                <a:spLocks noChangeArrowheads="1"/>
              </p:cNvSpPr>
              <p:nvPr/>
            </p:nvSpPr>
            <p:spPr bwMode="auto">
              <a:xfrm>
                <a:off x="2739" y="199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14" name="Oval 122"/>
              <p:cNvSpPr>
                <a:spLocks noChangeArrowheads="1"/>
              </p:cNvSpPr>
              <p:nvPr/>
            </p:nvSpPr>
            <p:spPr bwMode="auto">
              <a:xfrm>
                <a:off x="2917" y="205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15" name="Oval 123"/>
              <p:cNvSpPr>
                <a:spLocks noChangeArrowheads="1"/>
              </p:cNvSpPr>
              <p:nvPr/>
            </p:nvSpPr>
            <p:spPr bwMode="auto">
              <a:xfrm>
                <a:off x="2762" y="1936"/>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16" name="Oval 124"/>
              <p:cNvSpPr>
                <a:spLocks noChangeArrowheads="1"/>
              </p:cNvSpPr>
              <p:nvPr/>
            </p:nvSpPr>
            <p:spPr bwMode="auto">
              <a:xfrm>
                <a:off x="2917" y="1936"/>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17" name="Oval 125"/>
              <p:cNvSpPr>
                <a:spLocks noChangeArrowheads="1"/>
              </p:cNvSpPr>
              <p:nvPr/>
            </p:nvSpPr>
            <p:spPr bwMode="auto">
              <a:xfrm>
                <a:off x="2895" y="1906"/>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18" name="Oval 126"/>
              <p:cNvSpPr>
                <a:spLocks noChangeArrowheads="1"/>
              </p:cNvSpPr>
              <p:nvPr/>
            </p:nvSpPr>
            <p:spPr bwMode="auto">
              <a:xfrm>
                <a:off x="2873"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19" name="Oval 127"/>
              <p:cNvSpPr>
                <a:spLocks noChangeArrowheads="1"/>
              </p:cNvSpPr>
              <p:nvPr/>
            </p:nvSpPr>
            <p:spPr bwMode="auto">
              <a:xfrm>
                <a:off x="2917"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20" name="Oval 128"/>
              <p:cNvSpPr>
                <a:spLocks noChangeArrowheads="1"/>
              </p:cNvSpPr>
              <p:nvPr/>
            </p:nvSpPr>
            <p:spPr bwMode="auto">
              <a:xfrm>
                <a:off x="2917" y="202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21" name="Oval 129"/>
              <p:cNvSpPr>
                <a:spLocks noChangeArrowheads="1"/>
              </p:cNvSpPr>
              <p:nvPr/>
            </p:nvSpPr>
            <p:spPr bwMode="auto">
              <a:xfrm>
                <a:off x="2762" y="198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22" name="Oval 130"/>
              <p:cNvSpPr>
                <a:spLocks noChangeArrowheads="1"/>
              </p:cNvSpPr>
              <p:nvPr/>
            </p:nvSpPr>
            <p:spPr bwMode="auto">
              <a:xfrm>
                <a:off x="2828" y="1921"/>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23" name="Oval 131"/>
              <p:cNvSpPr>
                <a:spLocks noChangeArrowheads="1"/>
              </p:cNvSpPr>
              <p:nvPr/>
            </p:nvSpPr>
            <p:spPr bwMode="auto">
              <a:xfrm>
                <a:off x="2961" y="199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24" name="Oval 132"/>
              <p:cNvSpPr>
                <a:spLocks noChangeArrowheads="1"/>
              </p:cNvSpPr>
              <p:nvPr/>
            </p:nvSpPr>
            <p:spPr bwMode="auto">
              <a:xfrm>
                <a:off x="2784" y="201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25" name="Oval 133"/>
              <p:cNvSpPr>
                <a:spLocks noChangeArrowheads="1"/>
              </p:cNvSpPr>
              <p:nvPr/>
            </p:nvSpPr>
            <p:spPr bwMode="auto">
              <a:xfrm>
                <a:off x="2828" y="204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26" name="Oval 134"/>
              <p:cNvSpPr>
                <a:spLocks noChangeArrowheads="1"/>
              </p:cNvSpPr>
              <p:nvPr/>
            </p:nvSpPr>
            <p:spPr bwMode="auto">
              <a:xfrm>
                <a:off x="2961"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27" name="Oval 135"/>
              <p:cNvSpPr>
                <a:spLocks noChangeArrowheads="1"/>
              </p:cNvSpPr>
              <p:nvPr/>
            </p:nvSpPr>
            <p:spPr bwMode="auto">
              <a:xfrm>
                <a:off x="2806" y="204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28" name="Oval 136"/>
              <p:cNvSpPr>
                <a:spLocks noChangeArrowheads="1"/>
              </p:cNvSpPr>
              <p:nvPr/>
            </p:nvSpPr>
            <p:spPr bwMode="auto">
              <a:xfrm>
                <a:off x="2784" y="1936"/>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29" name="Oval 137"/>
              <p:cNvSpPr>
                <a:spLocks noChangeArrowheads="1"/>
              </p:cNvSpPr>
              <p:nvPr/>
            </p:nvSpPr>
            <p:spPr bwMode="auto">
              <a:xfrm>
                <a:off x="2939" y="201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30" name="Oval 138"/>
              <p:cNvSpPr>
                <a:spLocks noChangeArrowheads="1"/>
              </p:cNvSpPr>
              <p:nvPr/>
            </p:nvSpPr>
            <p:spPr bwMode="auto">
              <a:xfrm>
                <a:off x="2873" y="204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31" name="Oval 139"/>
              <p:cNvSpPr>
                <a:spLocks noChangeArrowheads="1"/>
              </p:cNvSpPr>
              <p:nvPr/>
            </p:nvSpPr>
            <p:spPr bwMode="auto">
              <a:xfrm>
                <a:off x="2762"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32" name="Oval 140"/>
              <p:cNvSpPr>
                <a:spLocks noChangeArrowheads="1"/>
              </p:cNvSpPr>
              <p:nvPr/>
            </p:nvSpPr>
            <p:spPr bwMode="auto">
              <a:xfrm>
                <a:off x="2961" y="196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33" name="Oval 141"/>
              <p:cNvSpPr>
                <a:spLocks noChangeArrowheads="1"/>
              </p:cNvSpPr>
              <p:nvPr/>
            </p:nvSpPr>
            <p:spPr bwMode="auto">
              <a:xfrm>
                <a:off x="2939" y="1936"/>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34" name="Oval 142"/>
              <p:cNvSpPr>
                <a:spLocks noChangeArrowheads="1"/>
              </p:cNvSpPr>
              <p:nvPr/>
            </p:nvSpPr>
            <p:spPr bwMode="auto">
              <a:xfrm>
                <a:off x="2917"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35" name="Oval 143"/>
              <p:cNvSpPr>
                <a:spLocks noChangeArrowheads="1"/>
              </p:cNvSpPr>
              <p:nvPr/>
            </p:nvSpPr>
            <p:spPr bwMode="auto">
              <a:xfrm>
                <a:off x="2961"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36" name="Oval 144"/>
              <p:cNvSpPr>
                <a:spLocks noChangeArrowheads="1"/>
              </p:cNvSpPr>
              <p:nvPr/>
            </p:nvSpPr>
            <p:spPr bwMode="auto">
              <a:xfrm>
                <a:off x="2961" y="2042"/>
                <a:ext cx="23" cy="15"/>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37" name="Oval 145"/>
              <p:cNvSpPr>
                <a:spLocks noChangeArrowheads="1"/>
              </p:cNvSpPr>
              <p:nvPr/>
            </p:nvSpPr>
            <p:spPr bwMode="auto">
              <a:xfrm>
                <a:off x="2739" y="202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38" name="Oval 146"/>
              <p:cNvSpPr>
                <a:spLocks noChangeArrowheads="1"/>
              </p:cNvSpPr>
              <p:nvPr/>
            </p:nvSpPr>
            <p:spPr bwMode="auto">
              <a:xfrm>
                <a:off x="2806" y="207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39" name="Oval 147"/>
              <p:cNvSpPr>
                <a:spLocks noChangeArrowheads="1"/>
              </p:cNvSpPr>
              <p:nvPr/>
            </p:nvSpPr>
            <p:spPr bwMode="auto">
              <a:xfrm>
                <a:off x="2961"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40" name="Oval 148"/>
              <p:cNvSpPr>
                <a:spLocks noChangeArrowheads="1"/>
              </p:cNvSpPr>
              <p:nvPr/>
            </p:nvSpPr>
            <p:spPr bwMode="auto">
              <a:xfrm>
                <a:off x="2828" y="204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41" name="Oval 149"/>
              <p:cNvSpPr>
                <a:spLocks noChangeArrowheads="1"/>
              </p:cNvSpPr>
              <p:nvPr/>
            </p:nvSpPr>
            <p:spPr bwMode="auto">
              <a:xfrm>
                <a:off x="2873" y="207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42" name="Oval 150"/>
              <p:cNvSpPr>
                <a:spLocks noChangeArrowheads="1"/>
              </p:cNvSpPr>
              <p:nvPr/>
            </p:nvSpPr>
            <p:spPr bwMode="auto">
              <a:xfrm>
                <a:off x="3005" y="198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43" name="Oval 151"/>
              <p:cNvSpPr>
                <a:spLocks noChangeArrowheads="1"/>
              </p:cNvSpPr>
              <p:nvPr/>
            </p:nvSpPr>
            <p:spPr bwMode="auto">
              <a:xfrm>
                <a:off x="2850" y="207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44" name="Oval 152"/>
              <p:cNvSpPr>
                <a:spLocks noChangeArrowheads="1"/>
              </p:cNvSpPr>
              <p:nvPr/>
            </p:nvSpPr>
            <p:spPr bwMode="auto">
              <a:xfrm>
                <a:off x="2739" y="1936"/>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45" name="Oval 153"/>
              <p:cNvSpPr>
                <a:spLocks noChangeArrowheads="1"/>
              </p:cNvSpPr>
              <p:nvPr/>
            </p:nvSpPr>
            <p:spPr bwMode="auto">
              <a:xfrm>
                <a:off x="2984" y="202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46" name="Oval 154"/>
              <p:cNvSpPr>
                <a:spLocks noChangeArrowheads="1"/>
              </p:cNvSpPr>
              <p:nvPr/>
            </p:nvSpPr>
            <p:spPr bwMode="auto">
              <a:xfrm>
                <a:off x="2917" y="207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47" name="Oval 155"/>
              <p:cNvSpPr>
                <a:spLocks noChangeArrowheads="1"/>
              </p:cNvSpPr>
              <p:nvPr/>
            </p:nvSpPr>
            <p:spPr bwMode="auto">
              <a:xfrm>
                <a:off x="2784" y="1906"/>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48" name="Oval 156"/>
              <p:cNvSpPr>
                <a:spLocks noChangeArrowheads="1"/>
              </p:cNvSpPr>
              <p:nvPr/>
            </p:nvSpPr>
            <p:spPr bwMode="auto">
              <a:xfrm>
                <a:off x="3005" y="199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849" name="Oval 157"/>
              <p:cNvSpPr>
                <a:spLocks noChangeArrowheads="1"/>
              </p:cNvSpPr>
              <p:nvPr/>
            </p:nvSpPr>
            <p:spPr bwMode="auto">
              <a:xfrm>
                <a:off x="2984" y="196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grpSp>
            <p:nvGrpSpPr>
              <p:cNvPr id="18" name="Group 158"/>
              <p:cNvGrpSpPr>
                <a:grpSpLocks/>
              </p:cNvGrpSpPr>
              <p:nvPr/>
            </p:nvGrpSpPr>
            <p:grpSpPr bwMode="auto">
              <a:xfrm>
                <a:off x="2856" y="2064"/>
                <a:ext cx="222" cy="38"/>
                <a:chOff x="4032" y="3600"/>
                <a:chExt cx="912" cy="192"/>
              </a:xfrm>
            </p:grpSpPr>
            <p:sp>
              <p:nvSpPr>
                <p:cNvPr id="105855" name="Oval 159"/>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05856" name="Rectangle 160"/>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05857" name="AutoShape 161"/>
                <p:cNvCxnSpPr>
                  <a:cxnSpLocks noChangeShapeType="1"/>
                  <a:stCxn id="105856"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19" name="Group 162"/>
              <p:cNvGrpSpPr>
                <a:grpSpLocks/>
              </p:cNvGrpSpPr>
              <p:nvPr/>
            </p:nvGrpSpPr>
            <p:grpSpPr bwMode="auto">
              <a:xfrm flipH="1">
                <a:off x="2607" y="1872"/>
                <a:ext cx="277" cy="38"/>
                <a:chOff x="4032" y="3600"/>
                <a:chExt cx="912" cy="192"/>
              </a:xfrm>
            </p:grpSpPr>
            <p:sp>
              <p:nvSpPr>
                <p:cNvPr id="105852" name="Oval 163"/>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05853" name="Rectangle 164"/>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05854" name="AutoShape 165"/>
                <p:cNvCxnSpPr>
                  <a:cxnSpLocks noChangeShapeType="1"/>
                  <a:stCxn id="105853"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grpSp>
          <p:nvGrpSpPr>
            <p:cNvPr id="20" name="Group 166"/>
            <p:cNvGrpSpPr>
              <a:grpSpLocks/>
            </p:cNvGrpSpPr>
            <p:nvPr/>
          </p:nvGrpSpPr>
          <p:grpSpPr bwMode="auto">
            <a:xfrm>
              <a:off x="2772" y="1562"/>
              <a:ext cx="167" cy="21"/>
              <a:chOff x="4032" y="3600"/>
              <a:chExt cx="912" cy="192"/>
            </a:xfrm>
          </p:grpSpPr>
          <p:sp>
            <p:nvSpPr>
              <p:cNvPr id="105798" name="Oval 167"/>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05799" name="Rectangle 168"/>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05800" name="AutoShape 169"/>
              <p:cNvCxnSpPr>
                <a:cxnSpLocks noChangeShapeType="1"/>
                <a:stCxn id="105799"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21" name="Group 170"/>
            <p:cNvGrpSpPr>
              <a:grpSpLocks/>
            </p:cNvGrpSpPr>
            <p:nvPr/>
          </p:nvGrpSpPr>
          <p:grpSpPr bwMode="auto">
            <a:xfrm flipH="1">
              <a:off x="2160" y="1537"/>
              <a:ext cx="208" cy="21"/>
              <a:chOff x="4032" y="3600"/>
              <a:chExt cx="912" cy="192"/>
            </a:xfrm>
          </p:grpSpPr>
          <p:sp>
            <p:nvSpPr>
              <p:cNvPr id="105795" name="Oval 171"/>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05796" name="Rectangle 172"/>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05797" name="AutoShape 173"/>
              <p:cNvCxnSpPr>
                <a:cxnSpLocks noChangeShapeType="1"/>
                <a:stCxn id="105796"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grpSp>
        <p:nvGrpSpPr>
          <p:cNvPr id="22" name="Group 174"/>
          <p:cNvGrpSpPr>
            <a:grpSpLocks/>
          </p:cNvGrpSpPr>
          <p:nvPr/>
        </p:nvGrpSpPr>
        <p:grpSpPr bwMode="auto">
          <a:xfrm>
            <a:off x="2871788" y="3098800"/>
            <a:ext cx="274637" cy="61913"/>
            <a:chOff x="3456" y="1776"/>
            <a:chExt cx="672" cy="192"/>
          </a:xfrm>
        </p:grpSpPr>
        <p:sp>
          <p:nvSpPr>
            <p:cNvPr id="105786" name="Rectangle 175"/>
            <p:cNvSpPr>
              <a:spLocks noChangeArrowheads="1"/>
            </p:cNvSpPr>
            <p:nvPr/>
          </p:nvSpPr>
          <p:spPr bwMode="auto">
            <a:xfrm>
              <a:off x="3552" y="1824"/>
              <a:ext cx="528" cy="96"/>
            </a:xfrm>
            <a:prstGeom prst="rect">
              <a:avLst/>
            </a:prstGeom>
            <a:solidFill>
              <a:schemeClr val="accent1"/>
            </a:solidFill>
            <a:ln w="9525">
              <a:solidFill>
                <a:schemeClr val="tx1"/>
              </a:solidFill>
              <a:miter lim="800000"/>
              <a:headEnd/>
              <a:tailEnd/>
            </a:ln>
          </p:spPr>
          <p:txBody>
            <a:bodyPr wrap="none" anchor="ctr"/>
            <a:lstStyle/>
            <a:p>
              <a:endParaRPr lang="ko-KR" altLang="en-US"/>
            </a:p>
          </p:txBody>
        </p:sp>
        <p:sp>
          <p:nvSpPr>
            <p:cNvPr id="105787" name="Oval 176"/>
            <p:cNvSpPr>
              <a:spLocks noChangeArrowheads="1"/>
            </p:cNvSpPr>
            <p:nvPr/>
          </p:nvSpPr>
          <p:spPr bwMode="auto">
            <a:xfrm>
              <a:off x="4080" y="1776"/>
              <a:ext cx="48" cy="192"/>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788" name="Line 177"/>
            <p:cNvSpPr>
              <a:spLocks noChangeShapeType="1"/>
            </p:cNvSpPr>
            <p:nvPr/>
          </p:nvSpPr>
          <p:spPr bwMode="auto">
            <a:xfrm flipH="1">
              <a:off x="3456" y="1872"/>
              <a:ext cx="624" cy="0"/>
            </a:xfrm>
            <a:prstGeom prst="line">
              <a:avLst/>
            </a:prstGeom>
            <a:noFill/>
            <a:ln w="38100">
              <a:solidFill>
                <a:schemeClr val="tx1"/>
              </a:solidFill>
              <a:round/>
              <a:headEnd/>
              <a:tailEnd/>
            </a:ln>
          </p:spPr>
          <p:txBody>
            <a:bodyPr wrap="none" anchor="ctr"/>
            <a:lstStyle/>
            <a:p>
              <a:endParaRPr lang="ko-KR" altLang="en-US"/>
            </a:p>
          </p:txBody>
        </p:sp>
      </p:grpSp>
      <p:sp>
        <p:nvSpPr>
          <p:cNvPr id="105491" name="Freeform 178"/>
          <p:cNvSpPr>
            <a:spLocks/>
          </p:cNvSpPr>
          <p:nvPr/>
        </p:nvSpPr>
        <p:spPr bwMode="auto">
          <a:xfrm>
            <a:off x="2624138" y="3098800"/>
            <a:ext cx="287337" cy="127000"/>
          </a:xfrm>
          <a:custGeom>
            <a:avLst/>
            <a:gdLst>
              <a:gd name="T0" fmla="*/ 2147483647 w 402"/>
              <a:gd name="T1" fmla="*/ 2147483647 h 207"/>
              <a:gd name="T2" fmla="*/ 2147483647 w 402"/>
              <a:gd name="T3" fmla="*/ 2147483647 h 207"/>
              <a:gd name="T4" fmla="*/ 2147483647 w 402"/>
              <a:gd name="T5" fmla="*/ 2147483647 h 207"/>
              <a:gd name="T6" fmla="*/ 2147483647 w 402"/>
              <a:gd name="T7" fmla="*/ 2147483647 h 207"/>
              <a:gd name="T8" fmla="*/ 2147483647 w 402"/>
              <a:gd name="T9" fmla="*/ 2147483647 h 207"/>
              <a:gd name="T10" fmla="*/ 2147483647 w 402"/>
              <a:gd name="T11" fmla="*/ 2147483647 h 207"/>
              <a:gd name="T12" fmla="*/ 2147483647 w 402"/>
              <a:gd name="T13" fmla="*/ 2147483647 h 207"/>
              <a:gd name="T14" fmla="*/ 0 w 402"/>
              <a:gd name="T15" fmla="*/ 2147483647 h 207"/>
              <a:gd name="T16" fmla="*/ 2147483647 w 402"/>
              <a:gd name="T17" fmla="*/ 2147483647 h 207"/>
              <a:gd name="T18" fmla="*/ 2147483647 w 402"/>
              <a:gd name="T19" fmla="*/ 2147483647 h 207"/>
              <a:gd name="T20" fmla="*/ 2147483647 w 402"/>
              <a:gd name="T21" fmla="*/ 2147483647 h 207"/>
              <a:gd name="T22" fmla="*/ 2147483647 w 402"/>
              <a:gd name="T23" fmla="*/ 2147483647 h 207"/>
              <a:gd name="T24" fmla="*/ 2147483647 w 402"/>
              <a:gd name="T25" fmla="*/ 2147483647 h 207"/>
              <a:gd name="T26" fmla="*/ 2147483647 w 402"/>
              <a:gd name="T27" fmla="*/ 2147483647 h 207"/>
              <a:gd name="T28" fmla="*/ 2147483647 w 402"/>
              <a:gd name="T29" fmla="*/ 2147483647 h 207"/>
              <a:gd name="T30" fmla="*/ 2147483647 w 402"/>
              <a:gd name="T31" fmla="*/ 2147483647 h 207"/>
              <a:gd name="T32" fmla="*/ 2147483647 w 402"/>
              <a:gd name="T33" fmla="*/ 2147483647 h 207"/>
              <a:gd name="T34" fmla="*/ 2147483647 w 402"/>
              <a:gd name="T35" fmla="*/ 2147483647 h 207"/>
              <a:gd name="T36" fmla="*/ 2147483647 w 402"/>
              <a:gd name="T37" fmla="*/ 2147483647 h 207"/>
              <a:gd name="T38" fmla="*/ 2147483647 w 402"/>
              <a:gd name="T39" fmla="*/ 2147483647 h 207"/>
              <a:gd name="T40" fmla="*/ 2147483647 w 402"/>
              <a:gd name="T41" fmla="*/ 2147483647 h 207"/>
              <a:gd name="T42" fmla="*/ 2147483647 w 402"/>
              <a:gd name="T43" fmla="*/ 2147483647 h 2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2"/>
              <a:gd name="T67" fmla="*/ 0 h 207"/>
              <a:gd name="T68" fmla="*/ 402 w 402"/>
              <a:gd name="T69" fmla="*/ 207 h 2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2" h="207">
                <a:moveTo>
                  <a:pt x="396" y="27"/>
                </a:moveTo>
                <a:cubicBezTo>
                  <a:pt x="345" y="21"/>
                  <a:pt x="298" y="8"/>
                  <a:pt x="246" y="3"/>
                </a:cubicBezTo>
                <a:cubicBezTo>
                  <a:pt x="222" y="6"/>
                  <a:pt x="193" y="0"/>
                  <a:pt x="174" y="15"/>
                </a:cubicBezTo>
                <a:cubicBezTo>
                  <a:pt x="168" y="20"/>
                  <a:pt x="168" y="29"/>
                  <a:pt x="162" y="33"/>
                </a:cubicBezTo>
                <a:cubicBezTo>
                  <a:pt x="151" y="40"/>
                  <a:pt x="126" y="45"/>
                  <a:pt x="126" y="45"/>
                </a:cubicBezTo>
                <a:cubicBezTo>
                  <a:pt x="77" y="29"/>
                  <a:pt x="103" y="31"/>
                  <a:pt x="48" y="39"/>
                </a:cubicBezTo>
                <a:cubicBezTo>
                  <a:pt x="38" y="42"/>
                  <a:pt x="18" y="47"/>
                  <a:pt x="12" y="57"/>
                </a:cubicBezTo>
                <a:cubicBezTo>
                  <a:pt x="5" y="68"/>
                  <a:pt x="0" y="93"/>
                  <a:pt x="0" y="93"/>
                </a:cubicBezTo>
                <a:cubicBezTo>
                  <a:pt x="7" y="143"/>
                  <a:pt x="5" y="173"/>
                  <a:pt x="54" y="189"/>
                </a:cubicBezTo>
                <a:cubicBezTo>
                  <a:pt x="81" y="184"/>
                  <a:pt x="96" y="191"/>
                  <a:pt x="120" y="183"/>
                </a:cubicBezTo>
                <a:cubicBezTo>
                  <a:pt x="128" y="185"/>
                  <a:pt x="138" y="184"/>
                  <a:pt x="144" y="189"/>
                </a:cubicBezTo>
                <a:cubicBezTo>
                  <a:pt x="149" y="193"/>
                  <a:pt x="144" y="207"/>
                  <a:pt x="150" y="207"/>
                </a:cubicBezTo>
                <a:cubicBezTo>
                  <a:pt x="158" y="207"/>
                  <a:pt x="167" y="175"/>
                  <a:pt x="168" y="171"/>
                </a:cubicBezTo>
                <a:cubicBezTo>
                  <a:pt x="166" y="163"/>
                  <a:pt x="170" y="147"/>
                  <a:pt x="162" y="147"/>
                </a:cubicBezTo>
                <a:cubicBezTo>
                  <a:pt x="148" y="147"/>
                  <a:pt x="126" y="171"/>
                  <a:pt x="126" y="171"/>
                </a:cubicBezTo>
                <a:cubicBezTo>
                  <a:pt x="102" y="163"/>
                  <a:pt x="90" y="171"/>
                  <a:pt x="66" y="177"/>
                </a:cubicBezTo>
                <a:cubicBezTo>
                  <a:pt x="41" y="169"/>
                  <a:pt x="44" y="156"/>
                  <a:pt x="30" y="135"/>
                </a:cubicBezTo>
                <a:cubicBezTo>
                  <a:pt x="39" y="79"/>
                  <a:pt x="40" y="91"/>
                  <a:pt x="96" y="99"/>
                </a:cubicBezTo>
                <a:cubicBezTo>
                  <a:pt x="142" y="68"/>
                  <a:pt x="118" y="77"/>
                  <a:pt x="168" y="69"/>
                </a:cubicBezTo>
                <a:cubicBezTo>
                  <a:pt x="186" y="71"/>
                  <a:pt x="204" y="71"/>
                  <a:pt x="222" y="75"/>
                </a:cubicBezTo>
                <a:cubicBezTo>
                  <a:pt x="234" y="77"/>
                  <a:pt x="258" y="87"/>
                  <a:pt x="258" y="87"/>
                </a:cubicBezTo>
                <a:cubicBezTo>
                  <a:pt x="268" y="86"/>
                  <a:pt x="370" y="61"/>
                  <a:pt x="402" y="93"/>
                </a:cubicBezTo>
              </a:path>
            </a:pathLst>
          </a:custGeom>
          <a:solidFill>
            <a:srgbClr val="CCFFFF"/>
          </a:solidFill>
          <a:ln w="9525">
            <a:solidFill>
              <a:schemeClr val="tx1"/>
            </a:solidFill>
            <a:round/>
            <a:headEnd/>
            <a:tailEnd/>
          </a:ln>
        </p:spPr>
        <p:txBody>
          <a:bodyPr wrap="none" anchor="ctr"/>
          <a:lstStyle/>
          <a:p>
            <a:endParaRPr lang="ko-KR" altLang="en-US"/>
          </a:p>
        </p:txBody>
      </p:sp>
      <p:sp>
        <p:nvSpPr>
          <p:cNvPr id="105492" name="Freeform 179"/>
          <p:cNvSpPr>
            <a:spLocks/>
          </p:cNvSpPr>
          <p:nvPr/>
        </p:nvSpPr>
        <p:spPr bwMode="auto">
          <a:xfrm>
            <a:off x="2730500" y="3178175"/>
            <a:ext cx="44450" cy="61913"/>
          </a:xfrm>
          <a:custGeom>
            <a:avLst/>
            <a:gdLst>
              <a:gd name="T0" fmla="*/ 2147483647 w 53"/>
              <a:gd name="T1" fmla="*/ 0 h 60"/>
              <a:gd name="T2" fmla="*/ 2147483647 w 53"/>
              <a:gd name="T3" fmla="*/ 2147483647 h 60"/>
              <a:gd name="T4" fmla="*/ 2147483647 w 53"/>
              <a:gd name="T5" fmla="*/ 2147483647 h 60"/>
              <a:gd name="T6" fmla="*/ 2147483647 w 53"/>
              <a:gd name="T7" fmla="*/ 2147483647 h 60"/>
              <a:gd name="T8" fmla="*/ 2147483647 w 53"/>
              <a:gd name="T9" fmla="*/ 0 h 60"/>
              <a:gd name="T10" fmla="*/ 0 60000 65536"/>
              <a:gd name="T11" fmla="*/ 0 60000 65536"/>
              <a:gd name="T12" fmla="*/ 0 60000 65536"/>
              <a:gd name="T13" fmla="*/ 0 60000 65536"/>
              <a:gd name="T14" fmla="*/ 0 60000 65536"/>
              <a:gd name="T15" fmla="*/ 0 w 53"/>
              <a:gd name="T16" fmla="*/ 0 h 60"/>
              <a:gd name="T17" fmla="*/ 53 w 53"/>
              <a:gd name="T18" fmla="*/ 60 h 60"/>
            </a:gdLst>
            <a:ahLst/>
            <a:cxnLst>
              <a:cxn ang="T10">
                <a:pos x="T0" y="T1"/>
              </a:cxn>
              <a:cxn ang="T11">
                <a:pos x="T2" y="T3"/>
              </a:cxn>
              <a:cxn ang="T12">
                <a:pos x="T4" y="T5"/>
              </a:cxn>
              <a:cxn ang="T13">
                <a:pos x="T6" y="T7"/>
              </a:cxn>
              <a:cxn ang="T14">
                <a:pos x="T8" y="T9"/>
              </a:cxn>
            </a:cxnLst>
            <a:rect l="T15" t="T16" r="T17" b="T18"/>
            <a:pathLst>
              <a:path w="53" h="60">
                <a:moveTo>
                  <a:pt x="26" y="0"/>
                </a:moveTo>
                <a:cubicBezTo>
                  <a:pt x="15" y="32"/>
                  <a:pt x="0" y="47"/>
                  <a:pt x="38" y="60"/>
                </a:cubicBezTo>
                <a:cubicBezTo>
                  <a:pt x="44" y="43"/>
                  <a:pt x="53" y="25"/>
                  <a:pt x="38" y="6"/>
                </a:cubicBezTo>
                <a:cubicBezTo>
                  <a:pt x="34" y="1"/>
                  <a:pt x="26" y="15"/>
                  <a:pt x="20" y="12"/>
                </a:cubicBezTo>
                <a:cubicBezTo>
                  <a:pt x="16" y="10"/>
                  <a:pt x="24" y="4"/>
                  <a:pt x="26" y="0"/>
                </a:cubicBezTo>
                <a:close/>
              </a:path>
            </a:pathLst>
          </a:custGeom>
          <a:solidFill>
            <a:srgbClr val="FF0000"/>
          </a:solidFill>
          <a:ln w="9525">
            <a:solidFill>
              <a:schemeClr val="tx1"/>
            </a:solidFill>
            <a:round/>
            <a:headEnd/>
            <a:tailEnd/>
          </a:ln>
        </p:spPr>
        <p:txBody>
          <a:bodyPr wrap="none" anchor="ctr"/>
          <a:lstStyle/>
          <a:p>
            <a:endParaRPr lang="ko-KR" altLang="en-US"/>
          </a:p>
        </p:txBody>
      </p:sp>
      <p:sp>
        <p:nvSpPr>
          <p:cNvPr id="105493" name="Text Box 180"/>
          <p:cNvSpPr txBox="1">
            <a:spLocks noChangeArrowheads="1"/>
          </p:cNvSpPr>
          <p:nvPr/>
        </p:nvSpPr>
        <p:spPr bwMode="auto">
          <a:xfrm>
            <a:off x="2587625" y="3894138"/>
            <a:ext cx="488950" cy="274637"/>
          </a:xfrm>
          <a:prstGeom prst="rect">
            <a:avLst/>
          </a:prstGeom>
          <a:noFill/>
          <a:ln w="12700">
            <a:noFill/>
            <a:miter lim="800000"/>
            <a:headEnd/>
            <a:tailEnd/>
          </a:ln>
        </p:spPr>
        <p:txBody>
          <a:bodyPr wrap="none">
            <a:spAutoFit/>
          </a:bodyPr>
          <a:lstStyle/>
          <a:p>
            <a:r>
              <a:rPr lang="ko-KR" altLang="en-US" sz="1200" b="1">
                <a:solidFill>
                  <a:srgbClr val="99FFCC"/>
                </a:solidFill>
                <a:latin typeface="휴먼옛체" pitchFamily="18" charset="-127"/>
                <a:ea typeface="휴먼옛체" pitchFamily="18" charset="-127"/>
              </a:rPr>
              <a:t>검란</a:t>
            </a:r>
          </a:p>
        </p:txBody>
      </p:sp>
      <p:sp>
        <p:nvSpPr>
          <p:cNvPr id="105494" name="Text Box 181"/>
          <p:cNvSpPr txBox="1">
            <a:spLocks noChangeArrowheads="1"/>
          </p:cNvSpPr>
          <p:nvPr/>
        </p:nvSpPr>
        <p:spPr bwMode="auto">
          <a:xfrm>
            <a:off x="398463" y="2324100"/>
            <a:ext cx="1008062" cy="274638"/>
          </a:xfrm>
          <a:prstGeom prst="rect">
            <a:avLst/>
          </a:prstGeom>
          <a:noFill/>
          <a:ln w="12700">
            <a:noFill/>
            <a:miter lim="800000"/>
            <a:headEnd/>
            <a:tailEnd/>
          </a:ln>
        </p:spPr>
        <p:txBody>
          <a:bodyPr wrap="none">
            <a:spAutoFit/>
          </a:bodyPr>
          <a:lstStyle/>
          <a:p>
            <a:r>
              <a:rPr lang="ko-KR" altLang="en-US" sz="1200" b="1">
                <a:solidFill>
                  <a:srgbClr val="99FFCC"/>
                </a:solidFill>
                <a:latin typeface="휴먼옛체" pitchFamily="18" charset="-127"/>
                <a:ea typeface="휴먼옛체" pitchFamily="18" charset="-127"/>
              </a:rPr>
              <a:t>과배란 유도</a:t>
            </a:r>
          </a:p>
        </p:txBody>
      </p:sp>
      <p:sp>
        <p:nvSpPr>
          <p:cNvPr id="105495" name="AutoShape 182"/>
          <p:cNvSpPr>
            <a:spLocks noChangeArrowheads="1"/>
          </p:cNvSpPr>
          <p:nvPr/>
        </p:nvSpPr>
        <p:spPr bwMode="auto">
          <a:xfrm rot="-2625331">
            <a:off x="1346200" y="3217863"/>
            <a:ext cx="922338" cy="11112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5400" y="2700"/>
                </a:lnTo>
                <a:lnTo>
                  <a:pt x="10800" y="0"/>
                </a:lnTo>
                <a:lnTo>
                  <a:pt x="16200" y="2700"/>
                </a:lnTo>
                <a:lnTo>
                  <a:pt x="12150" y="2700"/>
                </a:lnTo>
                <a:lnTo>
                  <a:pt x="12150" y="5400"/>
                </a:lnTo>
                <a:lnTo>
                  <a:pt x="16200" y="5400"/>
                </a:lnTo>
                <a:lnTo>
                  <a:pt x="16200" y="9450"/>
                </a:lnTo>
                <a:lnTo>
                  <a:pt x="18900" y="9450"/>
                </a:lnTo>
                <a:lnTo>
                  <a:pt x="18900" y="5400"/>
                </a:lnTo>
                <a:lnTo>
                  <a:pt x="21600" y="10800"/>
                </a:lnTo>
                <a:lnTo>
                  <a:pt x="18900" y="16200"/>
                </a:lnTo>
                <a:lnTo>
                  <a:pt x="18900" y="12150"/>
                </a:lnTo>
                <a:lnTo>
                  <a:pt x="16200" y="12150"/>
                </a:lnTo>
                <a:lnTo>
                  <a:pt x="16200" y="16200"/>
                </a:lnTo>
                <a:lnTo>
                  <a:pt x="12150" y="16200"/>
                </a:lnTo>
                <a:lnTo>
                  <a:pt x="12150" y="18900"/>
                </a:lnTo>
                <a:lnTo>
                  <a:pt x="16200" y="18900"/>
                </a:lnTo>
                <a:lnTo>
                  <a:pt x="10800" y="21600"/>
                </a:lnTo>
                <a:lnTo>
                  <a:pt x="5400" y="18900"/>
                </a:lnTo>
                <a:lnTo>
                  <a:pt x="9450" y="18900"/>
                </a:lnTo>
                <a:lnTo>
                  <a:pt x="9450" y="16200"/>
                </a:lnTo>
                <a:lnTo>
                  <a:pt x="5400" y="16200"/>
                </a:lnTo>
                <a:lnTo>
                  <a:pt x="5400" y="12150"/>
                </a:lnTo>
                <a:lnTo>
                  <a:pt x="2700" y="12150"/>
                </a:lnTo>
                <a:lnTo>
                  <a:pt x="2700" y="16200"/>
                </a:lnTo>
                <a:lnTo>
                  <a:pt x="0" y="10800"/>
                </a:lnTo>
                <a:lnTo>
                  <a:pt x="2700" y="5400"/>
                </a:lnTo>
                <a:lnTo>
                  <a:pt x="2700" y="9450"/>
                </a:lnTo>
                <a:lnTo>
                  <a:pt x="5400" y="9450"/>
                </a:lnTo>
                <a:close/>
              </a:path>
            </a:pathLst>
          </a:custGeom>
          <a:solidFill>
            <a:schemeClr val="bg2"/>
          </a:solidFill>
          <a:ln w="9525">
            <a:solidFill>
              <a:schemeClr val="tx1"/>
            </a:solidFill>
            <a:miter lim="800000"/>
            <a:headEnd/>
            <a:tailEnd/>
          </a:ln>
        </p:spPr>
        <p:txBody>
          <a:bodyPr wrap="none" anchor="ctr"/>
          <a:lstStyle/>
          <a:p>
            <a:endParaRPr lang="ko-KR" altLang="en-US"/>
          </a:p>
        </p:txBody>
      </p:sp>
      <p:grpSp>
        <p:nvGrpSpPr>
          <p:cNvPr id="23" name="Group 183"/>
          <p:cNvGrpSpPr>
            <a:grpSpLocks/>
          </p:cNvGrpSpPr>
          <p:nvPr/>
        </p:nvGrpSpPr>
        <p:grpSpPr bwMode="auto">
          <a:xfrm>
            <a:off x="3084513" y="4011613"/>
            <a:ext cx="481012" cy="460375"/>
            <a:chOff x="2760" y="3264"/>
            <a:chExt cx="456" cy="414"/>
          </a:xfrm>
        </p:grpSpPr>
        <p:pic>
          <p:nvPicPr>
            <p:cNvPr id="105782" name="Picture 184"/>
            <p:cNvPicPr>
              <a:picLocks noChangeAspect="1" noChangeArrowheads="1"/>
            </p:cNvPicPr>
            <p:nvPr/>
          </p:nvPicPr>
          <p:blipFill>
            <a:blip r:embed="rId3" cstate="print"/>
            <a:srcRect/>
            <a:stretch>
              <a:fillRect/>
            </a:stretch>
          </p:blipFill>
          <p:spPr bwMode="auto">
            <a:xfrm>
              <a:off x="2760" y="3264"/>
              <a:ext cx="240" cy="222"/>
            </a:xfrm>
            <a:prstGeom prst="rect">
              <a:avLst/>
            </a:prstGeom>
            <a:noFill/>
            <a:ln w="9525">
              <a:noFill/>
              <a:miter lim="800000"/>
              <a:headEnd/>
              <a:tailEnd/>
            </a:ln>
          </p:spPr>
        </p:pic>
        <p:pic>
          <p:nvPicPr>
            <p:cNvPr id="105783" name="Picture 185"/>
            <p:cNvPicPr>
              <a:picLocks noChangeAspect="1" noChangeArrowheads="1"/>
            </p:cNvPicPr>
            <p:nvPr/>
          </p:nvPicPr>
          <p:blipFill>
            <a:blip r:embed="rId3" cstate="print"/>
            <a:srcRect/>
            <a:stretch>
              <a:fillRect/>
            </a:stretch>
          </p:blipFill>
          <p:spPr bwMode="auto">
            <a:xfrm>
              <a:off x="2976" y="3264"/>
              <a:ext cx="240" cy="222"/>
            </a:xfrm>
            <a:prstGeom prst="rect">
              <a:avLst/>
            </a:prstGeom>
            <a:noFill/>
            <a:ln w="9525">
              <a:noFill/>
              <a:miter lim="800000"/>
              <a:headEnd/>
              <a:tailEnd/>
            </a:ln>
          </p:spPr>
        </p:pic>
        <p:pic>
          <p:nvPicPr>
            <p:cNvPr id="105784" name="Picture 186"/>
            <p:cNvPicPr>
              <a:picLocks noChangeAspect="1" noChangeArrowheads="1"/>
            </p:cNvPicPr>
            <p:nvPr/>
          </p:nvPicPr>
          <p:blipFill>
            <a:blip r:embed="rId3" cstate="print"/>
            <a:srcRect/>
            <a:stretch>
              <a:fillRect/>
            </a:stretch>
          </p:blipFill>
          <p:spPr bwMode="auto">
            <a:xfrm>
              <a:off x="2976" y="3456"/>
              <a:ext cx="240" cy="222"/>
            </a:xfrm>
            <a:prstGeom prst="rect">
              <a:avLst/>
            </a:prstGeom>
            <a:noFill/>
            <a:ln w="9525">
              <a:noFill/>
              <a:miter lim="800000"/>
              <a:headEnd/>
              <a:tailEnd/>
            </a:ln>
          </p:spPr>
        </p:pic>
        <p:pic>
          <p:nvPicPr>
            <p:cNvPr id="105785" name="Picture 187"/>
            <p:cNvPicPr>
              <a:picLocks noChangeAspect="1" noChangeArrowheads="1"/>
            </p:cNvPicPr>
            <p:nvPr/>
          </p:nvPicPr>
          <p:blipFill>
            <a:blip r:embed="rId3" cstate="print"/>
            <a:srcRect/>
            <a:stretch>
              <a:fillRect/>
            </a:stretch>
          </p:blipFill>
          <p:spPr bwMode="auto">
            <a:xfrm>
              <a:off x="2760" y="3456"/>
              <a:ext cx="240" cy="222"/>
            </a:xfrm>
            <a:prstGeom prst="rect">
              <a:avLst/>
            </a:prstGeom>
            <a:noFill/>
            <a:ln w="9525">
              <a:noFill/>
              <a:miter lim="800000"/>
              <a:headEnd/>
              <a:tailEnd/>
            </a:ln>
          </p:spPr>
        </p:pic>
      </p:grpSp>
      <p:cxnSp>
        <p:nvCxnSpPr>
          <p:cNvPr id="105497" name="AutoShape 188"/>
          <p:cNvCxnSpPr>
            <a:cxnSpLocks noChangeShapeType="1"/>
          </p:cNvCxnSpPr>
          <p:nvPr/>
        </p:nvCxnSpPr>
        <p:spPr bwMode="auto">
          <a:xfrm rot="5400000">
            <a:off x="2864645" y="4339431"/>
            <a:ext cx="214312" cy="479425"/>
          </a:xfrm>
          <a:prstGeom prst="curvedConnector2">
            <a:avLst/>
          </a:prstGeom>
          <a:noFill/>
          <a:ln w="76200">
            <a:solidFill>
              <a:srgbClr val="990099"/>
            </a:solidFill>
            <a:round/>
            <a:headEnd/>
            <a:tailEnd type="triangle" w="med" len="med"/>
          </a:ln>
        </p:spPr>
      </p:cxnSp>
      <p:sp>
        <p:nvSpPr>
          <p:cNvPr id="105498" name="Freeform 189"/>
          <p:cNvSpPr>
            <a:spLocks/>
          </p:cNvSpPr>
          <p:nvPr/>
        </p:nvSpPr>
        <p:spPr bwMode="auto">
          <a:xfrm>
            <a:off x="1665288" y="3654425"/>
            <a:ext cx="319087" cy="277813"/>
          </a:xfrm>
          <a:custGeom>
            <a:avLst/>
            <a:gdLst>
              <a:gd name="T0" fmla="*/ 0 w 432"/>
              <a:gd name="T1" fmla="*/ 0 h 336"/>
              <a:gd name="T2" fmla="*/ 2147483647 w 432"/>
              <a:gd name="T3" fmla="*/ 0 h 336"/>
              <a:gd name="T4" fmla="*/ 0 w 432"/>
              <a:gd name="T5" fmla="*/ 2147483647 h 336"/>
              <a:gd name="T6" fmla="*/ 2147483647 w 432"/>
              <a:gd name="T7" fmla="*/ 2147483647 h 336"/>
              <a:gd name="T8" fmla="*/ 0 60000 65536"/>
              <a:gd name="T9" fmla="*/ 0 60000 65536"/>
              <a:gd name="T10" fmla="*/ 0 60000 65536"/>
              <a:gd name="T11" fmla="*/ 0 60000 65536"/>
              <a:gd name="T12" fmla="*/ 0 w 432"/>
              <a:gd name="T13" fmla="*/ 0 h 336"/>
              <a:gd name="T14" fmla="*/ 432 w 432"/>
              <a:gd name="T15" fmla="*/ 336 h 336"/>
            </a:gdLst>
            <a:ahLst/>
            <a:cxnLst>
              <a:cxn ang="T8">
                <a:pos x="T0" y="T1"/>
              </a:cxn>
              <a:cxn ang="T9">
                <a:pos x="T2" y="T3"/>
              </a:cxn>
              <a:cxn ang="T10">
                <a:pos x="T4" y="T5"/>
              </a:cxn>
              <a:cxn ang="T11">
                <a:pos x="T6" y="T7"/>
              </a:cxn>
            </a:cxnLst>
            <a:rect l="T12" t="T13" r="T14" b="T15"/>
            <a:pathLst>
              <a:path w="432" h="336">
                <a:moveTo>
                  <a:pt x="0" y="0"/>
                </a:moveTo>
                <a:lnTo>
                  <a:pt x="432" y="0"/>
                </a:lnTo>
                <a:lnTo>
                  <a:pt x="0" y="336"/>
                </a:lnTo>
                <a:lnTo>
                  <a:pt x="432" y="336"/>
                </a:lnTo>
              </a:path>
            </a:pathLst>
          </a:custGeom>
          <a:noFill/>
          <a:ln w="38100" cmpd="sng">
            <a:solidFill>
              <a:srgbClr val="66FF33"/>
            </a:solidFill>
            <a:round/>
            <a:headEnd type="none" w="med" len="med"/>
            <a:tailEnd type="triangle" w="med" len="med"/>
          </a:ln>
        </p:spPr>
        <p:txBody>
          <a:bodyPr/>
          <a:lstStyle/>
          <a:p>
            <a:endParaRPr lang="ko-KR" altLang="en-US"/>
          </a:p>
        </p:txBody>
      </p:sp>
      <p:sp>
        <p:nvSpPr>
          <p:cNvPr id="105499" name="Text Box 190"/>
          <p:cNvSpPr txBox="1">
            <a:spLocks noChangeArrowheads="1"/>
          </p:cNvSpPr>
          <p:nvPr/>
        </p:nvSpPr>
        <p:spPr bwMode="auto">
          <a:xfrm>
            <a:off x="5940425" y="2060575"/>
            <a:ext cx="2016125" cy="379413"/>
          </a:xfrm>
          <a:prstGeom prst="rect">
            <a:avLst/>
          </a:prstGeom>
          <a:solidFill>
            <a:schemeClr val="folHlink"/>
          </a:solidFill>
          <a:ln w="12700">
            <a:solidFill>
              <a:schemeClr val="folHlink"/>
            </a:solidFill>
            <a:miter lim="800000"/>
            <a:headEnd/>
            <a:tailEnd/>
          </a:ln>
        </p:spPr>
        <p:txBody>
          <a:bodyPr>
            <a:spAutoFit/>
          </a:bodyPr>
          <a:lstStyle/>
          <a:p>
            <a:pPr algn="ctr"/>
            <a:r>
              <a:rPr lang="ko-KR" altLang="en-US" b="1">
                <a:solidFill>
                  <a:srgbClr val="FF3300"/>
                </a:solidFill>
                <a:latin typeface="휴먼옛체" pitchFamily="18" charset="-127"/>
                <a:ea typeface="휴먼옛체" pitchFamily="18" charset="-127"/>
              </a:rPr>
              <a:t>수정란 이식</a:t>
            </a:r>
          </a:p>
        </p:txBody>
      </p:sp>
      <p:grpSp>
        <p:nvGrpSpPr>
          <p:cNvPr id="24" name="Group 191"/>
          <p:cNvGrpSpPr>
            <a:grpSpLocks/>
          </p:cNvGrpSpPr>
          <p:nvPr/>
        </p:nvGrpSpPr>
        <p:grpSpPr bwMode="auto">
          <a:xfrm>
            <a:off x="5818188" y="2874963"/>
            <a:ext cx="1060450" cy="1200150"/>
            <a:chOff x="3709" y="2388"/>
            <a:chExt cx="1159" cy="938"/>
          </a:xfrm>
        </p:grpSpPr>
        <p:grpSp>
          <p:nvGrpSpPr>
            <p:cNvPr id="25" name="Group 192"/>
            <p:cNvGrpSpPr>
              <a:grpSpLocks/>
            </p:cNvGrpSpPr>
            <p:nvPr/>
          </p:nvGrpSpPr>
          <p:grpSpPr bwMode="auto">
            <a:xfrm>
              <a:off x="3709" y="2388"/>
              <a:ext cx="791" cy="898"/>
              <a:chOff x="1392" y="528"/>
              <a:chExt cx="1512" cy="2208"/>
            </a:xfrm>
          </p:grpSpPr>
          <p:grpSp>
            <p:nvGrpSpPr>
              <p:cNvPr id="26" name="Group 193"/>
              <p:cNvGrpSpPr>
                <a:grpSpLocks/>
              </p:cNvGrpSpPr>
              <p:nvPr/>
            </p:nvGrpSpPr>
            <p:grpSpPr bwMode="auto">
              <a:xfrm>
                <a:off x="1392" y="528"/>
                <a:ext cx="1224" cy="1392"/>
                <a:chOff x="744" y="480"/>
                <a:chExt cx="1224" cy="1392"/>
              </a:xfrm>
            </p:grpSpPr>
            <p:grpSp>
              <p:nvGrpSpPr>
                <p:cNvPr id="27" name="Group 194"/>
                <p:cNvGrpSpPr>
                  <a:grpSpLocks/>
                </p:cNvGrpSpPr>
                <p:nvPr/>
              </p:nvGrpSpPr>
              <p:grpSpPr bwMode="auto">
                <a:xfrm>
                  <a:off x="744" y="480"/>
                  <a:ext cx="1224" cy="1392"/>
                  <a:chOff x="744" y="480"/>
                  <a:chExt cx="1224" cy="1392"/>
                </a:xfrm>
              </p:grpSpPr>
              <p:sp>
                <p:nvSpPr>
                  <p:cNvPr id="105766" name="Freeform 195"/>
                  <p:cNvSpPr>
                    <a:spLocks/>
                  </p:cNvSpPr>
                  <p:nvPr/>
                </p:nvSpPr>
                <p:spPr bwMode="auto">
                  <a:xfrm>
                    <a:off x="816" y="598"/>
                    <a:ext cx="271" cy="589"/>
                  </a:xfrm>
                  <a:custGeom>
                    <a:avLst/>
                    <a:gdLst>
                      <a:gd name="T0" fmla="*/ 6 w 440"/>
                      <a:gd name="T1" fmla="*/ 12 h 685"/>
                      <a:gd name="T2" fmla="*/ 8 w 440"/>
                      <a:gd name="T3" fmla="*/ 3 h 685"/>
                      <a:gd name="T4" fmla="*/ 15 w 440"/>
                      <a:gd name="T5" fmla="*/ 0 h 685"/>
                      <a:gd name="T6" fmla="*/ 21 w 440"/>
                      <a:gd name="T7" fmla="*/ 12 h 685"/>
                      <a:gd name="T8" fmla="*/ 23 w 440"/>
                      <a:gd name="T9" fmla="*/ 34 h 685"/>
                      <a:gd name="T10" fmla="*/ 23 w 440"/>
                      <a:gd name="T11" fmla="*/ 49 h 685"/>
                      <a:gd name="T12" fmla="*/ 24 w 440"/>
                      <a:gd name="T13" fmla="*/ 56 h 685"/>
                      <a:gd name="T14" fmla="*/ 23 w 440"/>
                      <a:gd name="T15" fmla="*/ 114 h 685"/>
                      <a:gd name="T16" fmla="*/ 22 w 440"/>
                      <a:gd name="T17" fmla="*/ 156 h 685"/>
                      <a:gd name="T18" fmla="*/ 21 w 440"/>
                      <a:gd name="T19" fmla="*/ 170 h 685"/>
                      <a:gd name="T20" fmla="*/ 21 w 440"/>
                      <a:gd name="T21" fmla="*/ 177 h 685"/>
                      <a:gd name="T22" fmla="*/ 18 w 440"/>
                      <a:gd name="T23" fmla="*/ 261 h 685"/>
                      <a:gd name="T24" fmla="*/ 16 w 440"/>
                      <a:gd name="T25" fmla="*/ 270 h 685"/>
                      <a:gd name="T26" fmla="*/ 11 w 440"/>
                      <a:gd name="T27" fmla="*/ 267 h 685"/>
                      <a:gd name="T28" fmla="*/ 2 w 440"/>
                      <a:gd name="T29" fmla="*/ 242 h 685"/>
                      <a:gd name="T30" fmla="*/ 4 w 440"/>
                      <a:gd name="T31" fmla="*/ 213 h 685"/>
                      <a:gd name="T32" fmla="*/ 4 w 440"/>
                      <a:gd name="T33" fmla="*/ 199 h 685"/>
                      <a:gd name="T34" fmla="*/ 2 w 440"/>
                      <a:gd name="T35" fmla="*/ 143 h 685"/>
                      <a:gd name="T36" fmla="*/ 1 w 440"/>
                      <a:gd name="T37" fmla="*/ 121 h 685"/>
                      <a:gd name="T38" fmla="*/ 2 w 440"/>
                      <a:gd name="T39" fmla="*/ 36 h 685"/>
                      <a:gd name="T40" fmla="*/ 4 w 440"/>
                      <a:gd name="T41" fmla="*/ 21 h 685"/>
                      <a:gd name="T42" fmla="*/ 6 w 440"/>
                      <a:gd name="T43" fmla="*/ 12 h 6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0"/>
                      <a:gd name="T67" fmla="*/ 0 h 685"/>
                      <a:gd name="T68" fmla="*/ 440 w 440"/>
                      <a:gd name="T69" fmla="*/ 685 h 6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0" h="685">
                        <a:moveTo>
                          <a:pt x="92" y="30"/>
                        </a:moveTo>
                        <a:cubicBezTo>
                          <a:pt x="108" y="19"/>
                          <a:pt x="146" y="6"/>
                          <a:pt x="146" y="6"/>
                        </a:cubicBezTo>
                        <a:cubicBezTo>
                          <a:pt x="192" y="17"/>
                          <a:pt x="239" y="15"/>
                          <a:pt x="284" y="0"/>
                        </a:cubicBezTo>
                        <a:cubicBezTo>
                          <a:pt x="323" y="5"/>
                          <a:pt x="354" y="8"/>
                          <a:pt x="386" y="30"/>
                        </a:cubicBezTo>
                        <a:cubicBezTo>
                          <a:pt x="398" y="48"/>
                          <a:pt x="415" y="63"/>
                          <a:pt x="422" y="84"/>
                        </a:cubicBezTo>
                        <a:cubicBezTo>
                          <a:pt x="426" y="96"/>
                          <a:pt x="430" y="108"/>
                          <a:pt x="434" y="120"/>
                        </a:cubicBezTo>
                        <a:cubicBezTo>
                          <a:pt x="436" y="126"/>
                          <a:pt x="440" y="138"/>
                          <a:pt x="440" y="138"/>
                        </a:cubicBezTo>
                        <a:cubicBezTo>
                          <a:pt x="436" y="200"/>
                          <a:pt x="439" y="231"/>
                          <a:pt x="422" y="282"/>
                        </a:cubicBezTo>
                        <a:cubicBezTo>
                          <a:pt x="417" y="316"/>
                          <a:pt x="414" y="351"/>
                          <a:pt x="404" y="384"/>
                        </a:cubicBezTo>
                        <a:cubicBezTo>
                          <a:pt x="400" y="396"/>
                          <a:pt x="396" y="408"/>
                          <a:pt x="392" y="420"/>
                        </a:cubicBezTo>
                        <a:cubicBezTo>
                          <a:pt x="390" y="426"/>
                          <a:pt x="386" y="438"/>
                          <a:pt x="386" y="438"/>
                        </a:cubicBezTo>
                        <a:cubicBezTo>
                          <a:pt x="392" y="544"/>
                          <a:pt x="425" y="590"/>
                          <a:pt x="338" y="648"/>
                        </a:cubicBezTo>
                        <a:cubicBezTo>
                          <a:pt x="313" y="665"/>
                          <a:pt x="327" y="658"/>
                          <a:pt x="296" y="666"/>
                        </a:cubicBezTo>
                        <a:cubicBezTo>
                          <a:pt x="266" y="664"/>
                          <a:pt x="236" y="662"/>
                          <a:pt x="206" y="660"/>
                        </a:cubicBezTo>
                        <a:cubicBezTo>
                          <a:pt x="99" y="654"/>
                          <a:pt x="66" y="685"/>
                          <a:pt x="38" y="600"/>
                        </a:cubicBezTo>
                        <a:cubicBezTo>
                          <a:pt x="47" y="574"/>
                          <a:pt x="59" y="554"/>
                          <a:pt x="68" y="528"/>
                        </a:cubicBezTo>
                        <a:cubicBezTo>
                          <a:pt x="72" y="516"/>
                          <a:pt x="80" y="492"/>
                          <a:pt x="80" y="492"/>
                        </a:cubicBezTo>
                        <a:cubicBezTo>
                          <a:pt x="73" y="435"/>
                          <a:pt x="70" y="401"/>
                          <a:pt x="38" y="354"/>
                        </a:cubicBezTo>
                        <a:cubicBezTo>
                          <a:pt x="27" y="338"/>
                          <a:pt x="14" y="300"/>
                          <a:pt x="14" y="300"/>
                        </a:cubicBezTo>
                        <a:cubicBezTo>
                          <a:pt x="4" y="222"/>
                          <a:pt x="0" y="155"/>
                          <a:pt x="44" y="90"/>
                        </a:cubicBezTo>
                        <a:cubicBezTo>
                          <a:pt x="64" y="61"/>
                          <a:pt x="34" y="82"/>
                          <a:pt x="62" y="54"/>
                        </a:cubicBezTo>
                        <a:cubicBezTo>
                          <a:pt x="71" y="45"/>
                          <a:pt x="83" y="39"/>
                          <a:pt x="92" y="30"/>
                        </a:cubicBezTo>
                        <a:close/>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67" name="Freeform 196"/>
                  <p:cNvSpPr>
                    <a:spLocks/>
                  </p:cNvSpPr>
                  <p:nvPr/>
                </p:nvSpPr>
                <p:spPr bwMode="auto">
                  <a:xfrm>
                    <a:off x="960" y="106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68" name="Freeform 197"/>
                  <p:cNvSpPr>
                    <a:spLocks/>
                  </p:cNvSpPr>
                  <p:nvPr/>
                </p:nvSpPr>
                <p:spPr bwMode="auto">
                  <a:xfrm>
                    <a:off x="874" y="106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69" name="Oval 198"/>
                  <p:cNvSpPr>
                    <a:spLocks noChangeArrowheads="1"/>
                  </p:cNvSpPr>
                  <p:nvPr/>
                </p:nvSpPr>
                <p:spPr bwMode="auto">
                  <a:xfrm>
                    <a:off x="874" y="75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770" name="Oval 199"/>
                  <p:cNvSpPr>
                    <a:spLocks noChangeArrowheads="1"/>
                  </p:cNvSpPr>
                  <p:nvPr/>
                </p:nvSpPr>
                <p:spPr bwMode="auto">
                  <a:xfrm>
                    <a:off x="989" y="75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771" name="Freeform 200"/>
                  <p:cNvSpPr>
                    <a:spLocks/>
                  </p:cNvSpPr>
                  <p:nvPr/>
                </p:nvSpPr>
                <p:spPr bwMode="auto">
                  <a:xfrm>
                    <a:off x="775" y="508"/>
                    <a:ext cx="99" cy="159"/>
                  </a:xfrm>
                  <a:custGeom>
                    <a:avLst/>
                    <a:gdLst>
                      <a:gd name="T0" fmla="*/ 6 w 164"/>
                      <a:gd name="T1" fmla="*/ 54 h 195"/>
                      <a:gd name="T2" fmla="*/ 3 w 164"/>
                      <a:gd name="T3" fmla="*/ 45 h 195"/>
                      <a:gd name="T4" fmla="*/ 1 w 164"/>
                      <a:gd name="T5" fmla="*/ 24 h 195"/>
                      <a:gd name="T6" fmla="*/ 1 w 164"/>
                      <a:gd name="T7" fmla="*/ 13 h 195"/>
                      <a:gd name="T8" fmla="*/ 1 w 164"/>
                      <a:gd name="T9" fmla="*/ 7 h 195"/>
                      <a:gd name="T10" fmla="*/ 1 w 164"/>
                      <a:gd name="T11" fmla="*/ 2 h 195"/>
                      <a:gd name="T12" fmla="*/ 1 w 164"/>
                      <a:gd name="T13" fmla="*/ 6 h 195"/>
                      <a:gd name="T14" fmla="*/ 3 w 164"/>
                      <a:gd name="T15" fmla="*/ 27 h 195"/>
                      <a:gd name="T16" fmla="*/ 8 w 164"/>
                      <a:gd name="T17" fmla="*/ 40 h 195"/>
                      <a:gd name="T18" fmla="*/ 7 w 164"/>
                      <a:gd name="T19" fmla="*/ 46 h 195"/>
                      <a:gd name="T20" fmla="*/ 6 w 164"/>
                      <a:gd name="T21" fmla="*/ 54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95"/>
                      <a:gd name="T35" fmla="*/ 164 w 164"/>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95">
                        <a:moveTo>
                          <a:pt x="122" y="182"/>
                        </a:moveTo>
                        <a:cubicBezTo>
                          <a:pt x="102" y="175"/>
                          <a:pt x="68" y="152"/>
                          <a:pt x="68" y="152"/>
                        </a:cubicBezTo>
                        <a:cubicBezTo>
                          <a:pt x="57" y="136"/>
                          <a:pt x="27" y="101"/>
                          <a:pt x="20" y="80"/>
                        </a:cubicBezTo>
                        <a:cubicBezTo>
                          <a:pt x="16" y="68"/>
                          <a:pt x="12" y="56"/>
                          <a:pt x="8" y="44"/>
                        </a:cubicBezTo>
                        <a:cubicBezTo>
                          <a:pt x="6" y="38"/>
                          <a:pt x="2" y="26"/>
                          <a:pt x="2" y="26"/>
                        </a:cubicBezTo>
                        <a:cubicBezTo>
                          <a:pt x="4" y="18"/>
                          <a:pt x="0" y="5"/>
                          <a:pt x="8" y="2"/>
                        </a:cubicBezTo>
                        <a:cubicBezTo>
                          <a:pt x="15" y="0"/>
                          <a:pt x="17" y="14"/>
                          <a:pt x="20" y="20"/>
                        </a:cubicBezTo>
                        <a:cubicBezTo>
                          <a:pt x="31" y="42"/>
                          <a:pt x="41" y="78"/>
                          <a:pt x="62" y="92"/>
                        </a:cubicBezTo>
                        <a:cubicBezTo>
                          <a:pt x="91" y="111"/>
                          <a:pt x="124" y="115"/>
                          <a:pt x="152" y="134"/>
                        </a:cubicBezTo>
                        <a:cubicBezTo>
                          <a:pt x="164" y="170"/>
                          <a:pt x="160" y="138"/>
                          <a:pt x="140" y="158"/>
                        </a:cubicBezTo>
                        <a:cubicBezTo>
                          <a:pt x="103" y="195"/>
                          <a:pt x="161" y="163"/>
                          <a:pt x="122" y="182"/>
                        </a:cubicBezTo>
                        <a:close/>
                      </a:path>
                    </a:pathLst>
                  </a:custGeom>
                  <a:solidFill>
                    <a:schemeClr val="bg2"/>
                  </a:solidFill>
                  <a:ln w="19050" cmpd="sng">
                    <a:solidFill>
                      <a:schemeClr val="tx1"/>
                    </a:solidFill>
                    <a:round/>
                    <a:headEnd/>
                    <a:tailEnd/>
                  </a:ln>
                </p:spPr>
                <p:txBody>
                  <a:bodyPr wrap="none" anchor="ctr"/>
                  <a:lstStyle/>
                  <a:p>
                    <a:endParaRPr lang="ko-KR" altLang="en-US"/>
                  </a:p>
                </p:txBody>
              </p:sp>
              <p:sp>
                <p:nvSpPr>
                  <p:cNvPr id="105772" name="Freeform 201"/>
                  <p:cNvSpPr>
                    <a:spLocks/>
                  </p:cNvSpPr>
                  <p:nvPr/>
                </p:nvSpPr>
                <p:spPr bwMode="auto">
                  <a:xfrm>
                    <a:off x="1047" y="480"/>
                    <a:ext cx="87" cy="186"/>
                  </a:xfrm>
                  <a:custGeom>
                    <a:avLst/>
                    <a:gdLst>
                      <a:gd name="T0" fmla="*/ 2 w 108"/>
                      <a:gd name="T1" fmla="*/ 55 h 228"/>
                      <a:gd name="T2" fmla="*/ 13 w 108"/>
                      <a:gd name="T3" fmla="*/ 21 h 228"/>
                      <a:gd name="T4" fmla="*/ 5 w 108"/>
                      <a:gd name="T5" fmla="*/ 4 h 228"/>
                      <a:gd name="T6" fmla="*/ 23 w 108"/>
                      <a:gd name="T7" fmla="*/ 13 h 228"/>
                      <a:gd name="T8" fmla="*/ 10 w 108"/>
                      <a:gd name="T9" fmla="*/ 67 h 228"/>
                      <a:gd name="T10" fmla="*/ 5 w 108"/>
                      <a:gd name="T11" fmla="*/ 64 h 228"/>
                      <a:gd name="T12" fmla="*/ 3 w 108"/>
                      <a:gd name="T13" fmla="*/ 59 h 228"/>
                      <a:gd name="T14" fmla="*/ 1 w 108"/>
                      <a:gd name="T15" fmla="*/ 53 h 228"/>
                      <a:gd name="T16" fmla="*/ 2 w 108"/>
                      <a:gd name="T17" fmla="*/ 55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228"/>
                      <a:gd name="T29" fmla="*/ 108 w 10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228">
                        <a:moveTo>
                          <a:pt x="7" y="186"/>
                        </a:moveTo>
                        <a:cubicBezTo>
                          <a:pt x="29" y="153"/>
                          <a:pt x="39" y="111"/>
                          <a:pt x="49" y="72"/>
                        </a:cubicBezTo>
                        <a:cubicBezTo>
                          <a:pt x="43" y="41"/>
                          <a:pt x="45" y="29"/>
                          <a:pt x="19" y="12"/>
                        </a:cubicBezTo>
                        <a:cubicBezTo>
                          <a:pt x="55" y="0"/>
                          <a:pt x="58" y="24"/>
                          <a:pt x="85" y="42"/>
                        </a:cubicBezTo>
                        <a:cubicBezTo>
                          <a:pt x="108" y="111"/>
                          <a:pt x="75" y="171"/>
                          <a:pt x="37" y="228"/>
                        </a:cubicBezTo>
                        <a:cubicBezTo>
                          <a:pt x="31" y="224"/>
                          <a:pt x="24" y="222"/>
                          <a:pt x="19" y="216"/>
                        </a:cubicBezTo>
                        <a:cubicBezTo>
                          <a:pt x="15" y="211"/>
                          <a:pt x="16" y="204"/>
                          <a:pt x="13" y="198"/>
                        </a:cubicBezTo>
                        <a:cubicBezTo>
                          <a:pt x="10" y="192"/>
                          <a:pt x="4" y="186"/>
                          <a:pt x="1" y="180"/>
                        </a:cubicBezTo>
                        <a:cubicBezTo>
                          <a:pt x="0" y="177"/>
                          <a:pt x="5" y="184"/>
                          <a:pt x="7" y="186"/>
                        </a:cubicBezTo>
                        <a:close/>
                      </a:path>
                    </a:pathLst>
                  </a:custGeom>
                  <a:solidFill>
                    <a:schemeClr val="bg2"/>
                  </a:solidFill>
                  <a:ln w="19050" cmpd="sng">
                    <a:solidFill>
                      <a:schemeClr val="tx1"/>
                    </a:solidFill>
                    <a:round/>
                    <a:headEnd/>
                    <a:tailEnd/>
                  </a:ln>
                </p:spPr>
                <p:txBody>
                  <a:bodyPr wrap="none" anchor="ctr"/>
                  <a:lstStyle/>
                  <a:p>
                    <a:endParaRPr lang="ko-KR" altLang="en-US"/>
                  </a:p>
                </p:txBody>
              </p:sp>
              <p:sp>
                <p:nvSpPr>
                  <p:cNvPr id="105773" name="Freeform 202"/>
                  <p:cNvSpPr>
                    <a:spLocks/>
                  </p:cNvSpPr>
                  <p:nvPr/>
                </p:nvSpPr>
                <p:spPr bwMode="auto">
                  <a:xfrm>
                    <a:off x="1072" y="622"/>
                    <a:ext cx="112" cy="108"/>
                  </a:xfrm>
                  <a:custGeom>
                    <a:avLst/>
                    <a:gdLst>
                      <a:gd name="T0" fmla="*/ 0 w 186"/>
                      <a:gd name="T1" fmla="*/ 18 h 132"/>
                      <a:gd name="T2" fmla="*/ 4 w 186"/>
                      <a:gd name="T3" fmla="*/ 0 h 132"/>
                      <a:gd name="T4" fmla="*/ 8 w 186"/>
                      <a:gd name="T5" fmla="*/ 11 h 132"/>
                      <a:gd name="T6" fmla="*/ 8 w 186"/>
                      <a:gd name="T7" fmla="*/ 31 h 132"/>
                      <a:gd name="T8" fmla="*/ 5 w 186"/>
                      <a:gd name="T9" fmla="*/ 39 h 132"/>
                      <a:gd name="T10" fmla="*/ 1 w 186"/>
                      <a:gd name="T11" fmla="*/ 38 h 132"/>
                      <a:gd name="T12" fmla="*/ 0 60000 65536"/>
                      <a:gd name="T13" fmla="*/ 0 60000 65536"/>
                      <a:gd name="T14" fmla="*/ 0 60000 65536"/>
                      <a:gd name="T15" fmla="*/ 0 60000 65536"/>
                      <a:gd name="T16" fmla="*/ 0 60000 65536"/>
                      <a:gd name="T17" fmla="*/ 0 60000 65536"/>
                      <a:gd name="T18" fmla="*/ 0 w 186"/>
                      <a:gd name="T19" fmla="*/ 0 h 132"/>
                      <a:gd name="T20" fmla="*/ 186 w 186"/>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86" h="132">
                        <a:moveTo>
                          <a:pt x="0" y="60"/>
                        </a:moveTo>
                        <a:cubicBezTo>
                          <a:pt x="26" y="34"/>
                          <a:pt x="55" y="12"/>
                          <a:pt x="90" y="0"/>
                        </a:cubicBezTo>
                        <a:cubicBezTo>
                          <a:pt x="170" y="8"/>
                          <a:pt x="135" y="2"/>
                          <a:pt x="186" y="36"/>
                        </a:cubicBezTo>
                        <a:cubicBezTo>
                          <a:pt x="182" y="58"/>
                          <a:pt x="179" y="85"/>
                          <a:pt x="162" y="102"/>
                        </a:cubicBezTo>
                        <a:cubicBezTo>
                          <a:pt x="148" y="116"/>
                          <a:pt x="125" y="121"/>
                          <a:pt x="108" y="132"/>
                        </a:cubicBezTo>
                        <a:cubicBezTo>
                          <a:pt x="38" y="125"/>
                          <a:pt x="68" y="126"/>
                          <a:pt x="18" y="126"/>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74" name="Freeform 203"/>
                  <p:cNvSpPr>
                    <a:spLocks/>
                  </p:cNvSpPr>
                  <p:nvPr/>
                </p:nvSpPr>
                <p:spPr bwMode="auto">
                  <a:xfrm>
                    <a:off x="744" y="623"/>
                    <a:ext cx="98" cy="93"/>
                  </a:xfrm>
                  <a:custGeom>
                    <a:avLst/>
                    <a:gdLst>
                      <a:gd name="T0" fmla="*/ 6 w 163"/>
                      <a:gd name="T1" fmla="*/ 33 h 114"/>
                      <a:gd name="T2" fmla="*/ 2 w 163"/>
                      <a:gd name="T3" fmla="*/ 31 h 114"/>
                      <a:gd name="T4" fmla="*/ 0 w 163"/>
                      <a:gd name="T5" fmla="*/ 11 h 114"/>
                      <a:gd name="T6" fmla="*/ 4 w 163"/>
                      <a:gd name="T7" fmla="*/ 5 h 114"/>
                      <a:gd name="T8" fmla="*/ 7 w 163"/>
                      <a:gd name="T9" fmla="*/ 11 h 114"/>
                      <a:gd name="T10" fmla="*/ 7 w 163"/>
                      <a:gd name="T11" fmla="*/ 12 h 114"/>
                      <a:gd name="T12" fmla="*/ 8 w 163"/>
                      <a:gd name="T13" fmla="*/ 20 h 114"/>
                      <a:gd name="T14" fmla="*/ 0 60000 65536"/>
                      <a:gd name="T15" fmla="*/ 0 60000 65536"/>
                      <a:gd name="T16" fmla="*/ 0 60000 65536"/>
                      <a:gd name="T17" fmla="*/ 0 60000 65536"/>
                      <a:gd name="T18" fmla="*/ 0 60000 65536"/>
                      <a:gd name="T19" fmla="*/ 0 60000 65536"/>
                      <a:gd name="T20" fmla="*/ 0 60000 65536"/>
                      <a:gd name="T21" fmla="*/ 0 w 163"/>
                      <a:gd name="T22" fmla="*/ 0 h 114"/>
                      <a:gd name="T23" fmla="*/ 163 w 16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114">
                        <a:moveTo>
                          <a:pt x="132" y="113"/>
                        </a:moveTo>
                        <a:cubicBezTo>
                          <a:pt x="100" y="111"/>
                          <a:pt x="67" y="114"/>
                          <a:pt x="36" y="107"/>
                        </a:cubicBezTo>
                        <a:cubicBezTo>
                          <a:pt x="31" y="106"/>
                          <a:pt x="3" y="43"/>
                          <a:pt x="0" y="35"/>
                        </a:cubicBezTo>
                        <a:cubicBezTo>
                          <a:pt x="23" y="0"/>
                          <a:pt x="39" y="12"/>
                          <a:pt x="84" y="17"/>
                        </a:cubicBezTo>
                        <a:cubicBezTo>
                          <a:pt x="96" y="21"/>
                          <a:pt x="131" y="33"/>
                          <a:pt x="138" y="35"/>
                        </a:cubicBezTo>
                        <a:cubicBezTo>
                          <a:pt x="144" y="37"/>
                          <a:pt x="156" y="41"/>
                          <a:pt x="156" y="41"/>
                        </a:cubicBezTo>
                        <a:cubicBezTo>
                          <a:pt x="163" y="61"/>
                          <a:pt x="162" y="53"/>
                          <a:pt x="162" y="65"/>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75" name="Freeform 204"/>
                  <p:cNvSpPr>
                    <a:spLocks/>
                  </p:cNvSpPr>
                  <p:nvPr/>
                </p:nvSpPr>
                <p:spPr bwMode="auto">
                  <a:xfrm>
                    <a:off x="1213" y="1451"/>
                    <a:ext cx="561" cy="56"/>
                  </a:xfrm>
                  <a:custGeom>
                    <a:avLst/>
                    <a:gdLst>
                      <a:gd name="T0" fmla="*/ 0 w 1176"/>
                      <a:gd name="T1" fmla="*/ 6 h 80"/>
                      <a:gd name="T2" fmla="*/ 1 w 1176"/>
                      <a:gd name="T3" fmla="*/ 7 h 80"/>
                      <a:gd name="T4" fmla="*/ 4 w 1176"/>
                      <a:gd name="T5" fmla="*/ 9 h 80"/>
                      <a:gd name="T6" fmla="*/ 10 w 1176"/>
                      <a:gd name="T7" fmla="*/ 8 h 80"/>
                      <a:gd name="T8" fmla="*/ 12 w 1176"/>
                      <a:gd name="T9" fmla="*/ 6 h 80"/>
                      <a:gd name="T10" fmla="*/ 13 w 1176"/>
                      <a:gd name="T11" fmla="*/ 3 h 80"/>
                      <a:gd name="T12" fmla="*/ 14 w 1176"/>
                      <a:gd name="T13" fmla="*/ 0 h 80"/>
                      <a:gd name="T14" fmla="*/ 0 60000 65536"/>
                      <a:gd name="T15" fmla="*/ 0 60000 65536"/>
                      <a:gd name="T16" fmla="*/ 0 60000 65536"/>
                      <a:gd name="T17" fmla="*/ 0 60000 65536"/>
                      <a:gd name="T18" fmla="*/ 0 60000 65536"/>
                      <a:gd name="T19" fmla="*/ 0 60000 65536"/>
                      <a:gd name="T20" fmla="*/ 0 60000 65536"/>
                      <a:gd name="T21" fmla="*/ 0 w 1176"/>
                      <a:gd name="T22" fmla="*/ 0 h 80"/>
                      <a:gd name="T23" fmla="*/ 1176 w 117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6" h="80">
                        <a:moveTo>
                          <a:pt x="0" y="48"/>
                        </a:moveTo>
                        <a:cubicBezTo>
                          <a:pt x="44" y="53"/>
                          <a:pt x="81" y="63"/>
                          <a:pt x="126" y="66"/>
                        </a:cubicBezTo>
                        <a:cubicBezTo>
                          <a:pt x="188" y="71"/>
                          <a:pt x="312" y="78"/>
                          <a:pt x="312" y="78"/>
                        </a:cubicBezTo>
                        <a:cubicBezTo>
                          <a:pt x="510" y="72"/>
                          <a:pt x="708" y="80"/>
                          <a:pt x="906" y="72"/>
                        </a:cubicBezTo>
                        <a:cubicBezTo>
                          <a:pt x="994" y="57"/>
                          <a:pt x="954" y="63"/>
                          <a:pt x="1026" y="54"/>
                        </a:cubicBezTo>
                        <a:cubicBezTo>
                          <a:pt x="1056" y="44"/>
                          <a:pt x="1086" y="34"/>
                          <a:pt x="1116" y="24"/>
                        </a:cubicBezTo>
                        <a:cubicBezTo>
                          <a:pt x="1136" y="17"/>
                          <a:pt x="1152" y="0"/>
                          <a:pt x="1176" y="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76" name="Freeform 205"/>
                  <p:cNvSpPr>
                    <a:spLocks/>
                  </p:cNvSpPr>
                  <p:nvPr/>
                </p:nvSpPr>
                <p:spPr bwMode="auto">
                  <a:xfrm>
                    <a:off x="1765" y="1450"/>
                    <a:ext cx="187" cy="397"/>
                  </a:xfrm>
                  <a:custGeom>
                    <a:avLst/>
                    <a:gdLst>
                      <a:gd name="T0" fmla="*/ 0 w 312"/>
                      <a:gd name="T1" fmla="*/ 0 h 486"/>
                      <a:gd name="T2" fmla="*/ 4 w 312"/>
                      <a:gd name="T3" fmla="*/ 42 h 486"/>
                      <a:gd name="T4" fmla="*/ 6 w 312"/>
                      <a:gd name="T5" fmla="*/ 56 h 486"/>
                      <a:gd name="T6" fmla="*/ 7 w 312"/>
                      <a:gd name="T7" fmla="*/ 63 h 486"/>
                      <a:gd name="T8" fmla="*/ 10 w 312"/>
                      <a:gd name="T9" fmla="*/ 114 h 486"/>
                      <a:gd name="T10" fmla="*/ 10 w 312"/>
                      <a:gd name="T11" fmla="*/ 136 h 486"/>
                      <a:gd name="T12" fmla="*/ 9 w 312"/>
                      <a:gd name="T13" fmla="*/ 141 h 486"/>
                      <a:gd name="T14" fmla="*/ 10 w 312"/>
                      <a:gd name="T15" fmla="*/ 144 h 486"/>
                      <a:gd name="T16" fmla="*/ 13 w 312"/>
                      <a:gd name="T17" fmla="*/ 142 h 486"/>
                      <a:gd name="T18" fmla="*/ 14 w 312"/>
                      <a:gd name="T19" fmla="*/ 141 h 486"/>
                      <a:gd name="T20" fmla="*/ 14 w 312"/>
                      <a:gd name="T21" fmla="*/ 130 h 486"/>
                      <a:gd name="T22" fmla="*/ 14 w 312"/>
                      <a:gd name="T23" fmla="*/ 125 h 486"/>
                      <a:gd name="T24" fmla="*/ 13 w 312"/>
                      <a:gd name="T25" fmla="*/ 128 h 486"/>
                      <a:gd name="T26" fmla="*/ 11 w 312"/>
                      <a:gd name="T27" fmla="*/ 130 h 486"/>
                      <a:gd name="T28" fmla="*/ 10 w 312"/>
                      <a:gd name="T29" fmla="*/ 133 h 486"/>
                      <a:gd name="T30" fmla="*/ 14 w 312"/>
                      <a:gd name="T31" fmla="*/ 125 h 486"/>
                      <a:gd name="T32" fmla="*/ 13 w 312"/>
                      <a:gd name="T33" fmla="*/ 100 h 486"/>
                      <a:gd name="T34" fmla="*/ 14 w 312"/>
                      <a:gd name="T35" fmla="*/ 64 h 486"/>
                      <a:gd name="T36" fmla="*/ 13 w 312"/>
                      <a:gd name="T37" fmla="*/ 52 h 486"/>
                      <a:gd name="T38" fmla="*/ 12 w 312"/>
                      <a:gd name="T39" fmla="*/ 41 h 4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486"/>
                      <a:gd name="T62" fmla="*/ 312 w 312"/>
                      <a:gd name="T63" fmla="*/ 486 h 4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486">
                        <a:moveTo>
                          <a:pt x="0" y="0"/>
                        </a:moveTo>
                        <a:cubicBezTo>
                          <a:pt x="31" y="46"/>
                          <a:pt x="41" y="98"/>
                          <a:pt x="72" y="144"/>
                        </a:cubicBezTo>
                        <a:cubicBezTo>
                          <a:pt x="86" y="164"/>
                          <a:pt x="101" y="175"/>
                          <a:pt x="120" y="186"/>
                        </a:cubicBezTo>
                        <a:cubicBezTo>
                          <a:pt x="133" y="193"/>
                          <a:pt x="156" y="210"/>
                          <a:pt x="156" y="210"/>
                        </a:cubicBezTo>
                        <a:cubicBezTo>
                          <a:pt x="176" y="269"/>
                          <a:pt x="194" y="323"/>
                          <a:pt x="204" y="384"/>
                        </a:cubicBezTo>
                        <a:cubicBezTo>
                          <a:pt x="202" y="408"/>
                          <a:pt x="201" y="432"/>
                          <a:pt x="198" y="456"/>
                        </a:cubicBezTo>
                        <a:cubicBezTo>
                          <a:pt x="197" y="462"/>
                          <a:pt x="190" y="468"/>
                          <a:pt x="192" y="474"/>
                        </a:cubicBezTo>
                        <a:cubicBezTo>
                          <a:pt x="195" y="481"/>
                          <a:pt x="204" y="482"/>
                          <a:pt x="210" y="486"/>
                        </a:cubicBezTo>
                        <a:cubicBezTo>
                          <a:pt x="234" y="484"/>
                          <a:pt x="258" y="483"/>
                          <a:pt x="282" y="480"/>
                        </a:cubicBezTo>
                        <a:cubicBezTo>
                          <a:pt x="288" y="479"/>
                          <a:pt x="296" y="479"/>
                          <a:pt x="300" y="474"/>
                        </a:cubicBezTo>
                        <a:cubicBezTo>
                          <a:pt x="307" y="464"/>
                          <a:pt x="312" y="438"/>
                          <a:pt x="312" y="438"/>
                        </a:cubicBezTo>
                        <a:cubicBezTo>
                          <a:pt x="310" y="432"/>
                          <a:pt x="312" y="422"/>
                          <a:pt x="306" y="420"/>
                        </a:cubicBezTo>
                        <a:cubicBezTo>
                          <a:pt x="299" y="418"/>
                          <a:pt x="295" y="430"/>
                          <a:pt x="288" y="432"/>
                        </a:cubicBezTo>
                        <a:cubicBezTo>
                          <a:pt x="274" y="436"/>
                          <a:pt x="260" y="435"/>
                          <a:pt x="246" y="438"/>
                        </a:cubicBezTo>
                        <a:cubicBezTo>
                          <a:pt x="238" y="439"/>
                          <a:pt x="215" y="448"/>
                          <a:pt x="222" y="444"/>
                        </a:cubicBezTo>
                        <a:cubicBezTo>
                          <a:pt x="246" y="432"/>
                          <a:pt x="275" y="428"/>
                          <a:pt x="300" y="420"/>
                        </a:cubicBezTo>
                        <a:cubicBezTo>
                          <a:pt x="295" y="391"/>
                          <a:pt x="288" y="365"/>
                          <a:pt x="282" y="336"/>
                        </a:cubicBezTo>
                        <a:cubicBezTo>
                          <a:pt x="286" y="277"/>
                          <a:pt x="279" y="257"/>
                          <a:pt x="306" y="216"/>
                        </a:cubicBezTo>
                        <a:cubicBezTo>
                          <a:pt x="276" y="206"/>
                          <a:pt x="290" y="216"/>
                          <a:pt x="276" y="174"/>
                        </a:cubicBezTo>
                        <a:cubicBezTo>
                          <a:pt x="272" y="162"/>
                          <a:pt x="264" y="138"/>
                          <a:pt x="264" y="138"/>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77" name="Freeform 206"/>
                  <p:cNvSpPr>
                    <a:spLocks/>
                  </p:cNvSpPr>
                  <p:nvPr/>
                </p:nvSpPr>
                <p:spPr bwMode="auto">
                  <a:xfrm>
                    <a:off x="1076" y="794"/>
                    <a:ext cx="892" cy="776"/>
                  </a:xfrm>
                  <a:custGeom>
                    <a:avLst/>
                    <a:gdLst>
                      <a:gd name="T0" fmla="*/ 0 w 1872"/>
                      <a:gd name="T1" fmla="*/ 0 h 1128"/>
                      <a:gd name="T2" fmla="*/ 1 w 1872"/>
                      <a:gd name="T3" fmla="*/ 5 h 1128"/>
                      <a:gd name="T4" fmla="*/ 4 w 1872"/>
                      <a:gd name="T5" fmla="*/ 13 h 1128"/>
                      <a:gd name="T6" fmla="*/ 8 w 1872"/>
                      <a:gd name="T7" fmla="*/ 17 h 1128"/>
                      <a:gd name="T8" fmla="*/ 10 w 1872"/>
                      <a:gd name="T9" fmla="*/ 16 h 1128"/>
                      <a:gd name="T10" fmla="*/ 11 w 1872"/>
                      <a:gd name="T11" fmla="*/ 13 h 1128"/>
                      <a:gd name="T12" fmla="*/ 13 w 1872"/>
                      <a:gd name="T13" fmla="*/ 11 h 1128"/>
                      <a:gd name="T14" fmla="*/ 15 w 1872"/>
                      <a:gd name="T15" fmla="*/ 8 h 1128"/>
                      <a:gd name="T16" fmla="*/ 20 w 1872"/>
                      <a:gd name="T17" fmla="*/ 21 h 1128"/>
                      <a:gd name="T18" fmla="*/ 21 w 1872"/>
                      <a:gd name="T19" fmla="*/ 31 h 1128"/>
                      <a:gd name="T20" fmla="*/ 22 w 1872"/>
                      <a:gd name="T21" fmla="*/ 41 h 1128"/>
                      <a:gd name="T22" fmla="*/ 22 w 1872"/>
                      <a:gd name="T23" fmla="*/ 63 h 1128"/>
                      <a:gd name="T24" fmla="*/ 21 w 1872"/>
                      <a:gd name="T25" fmla="*/ 76 h 1128"/>
                      <a:gd name="T26" fmla="*/ 21 w 1872"/>
                      <a:gd name="T27" fmla="*/ 80 h 1128"/>
                      <a:gd name="T28" fmla="*/ 20 w 1872"/>
                      <a:gd name="T29" fmla="*/ 96 h 1128"/>
                      <a:gd name="T30" fmla="*/ 20 w 1872"/>
                      <a:gd name="T31" fmla="*/ 119 h 1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2"/>
                      <a:gd name="T49" fmla="*/ 0 h 1128"/>
                      <a:gd name="T50" fmla="*/ 1872 w 1872"/>
                      <a:gd name="T51" fmla="*/ 1128 h 1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2" h="1128">
                        <a:moveTo>
                          <a:pt x="0" y="0"/>
                        </a:moveTo>
                        <a:cubicBezTo>
                          <a:pt x="29" y="10"/>
                          <a:pt x="50" y="31"/>
                          <a:pt x="78" y="42"/>
                        </a:cubicBezTo>
                        <a:cubicBezTo>
                          <a:pt x="162" y="73"/>
                          <a:pt x="272" y="110"/>
                          <a:pt x="360" y="120"/>
                        </a:cubicBezTo>
                        <a:cubicBezTo>
                          <a:pt x="466" y="155"/>
                          <a:pt x="585" y="153"/>
                          <a:pt x="696" y="162"/>
                        </a:cubicBezTo>
                        <a:cubicBezTo>
                          <a:pt x="701" y="162"/>
                          <a:pt x="863" y="160"/>
                          <a:pt x="912" y="150"/>
                        </a:cubicBezTo>
                        <a:cubicBezTo>
                          <a:pt x="942" y="144"/>
                          <a:pt x="973" y="130"/>
                          <a:pt x="1002" y="120"/>
                        </a:cubicBezTo>
                        <a:cubicBezTo>
                          <a:pt x="1045" y="106"/>
                          <a:pt x="1103" y="105"/>
                          <a:pt x="1146" y="102"/>
                        </a:cubicBezTo>
                        <a:cubicBezTo>
                          <a:pt x="1197" y="92"/>
                          <a:pt x="1245" y="84"/>
                          <a:pt x="1296" y="78"/>
                        </a:cubicBezTo>
                        <a:cubicBezTo>
                          <a:pt x="1449" y="86"/>
                          <a:pt x="1615" y="105"/>
                          <a:pt x="1746" y="192"/>
                        </a:cubicBezTo>
                        <a:cubicBezTo>
                          <a:pt x="1784" y="217"/>
                          <a:pt x="1792" y="269"/>
                          <a:pt x="1830" y="294"/>
                        </a:cubicBezTo>
                        <a:cubicBezTo>
                          <a:pt x="1850" y="324"/>
                          <a:pt x="1863" y="355"/>
                          <a:pt x="1872" y="390"/>
                        </a:cubicBezTo>
                        <a:cubicBezTo>
                          <a:pt x="1870" y="456"/>
                          <a:pt x="1869" y="522"/>
                          <a:pt x="1866" y="588"/>
                        </a:cubicBezTo>
                        <a:cubicBezTo>
                          <a:pt x="1864" y="632"/>
                          <a:pt x="1845" y="682"/>
                          <a:pt x="1824" y="720"/>
                        </a:cubicBezTo>
                        <a:cubicBezTo>
                          <a:pt x="1817" y="733"/>
                          <a:pt x="1805" y="742"/>
                          <a:pt x="1800" y="756"/>
                        </a:cubicBezTo>
                        <a:cubicBezTo>
                          <a:pt x="1783" y="806"/>
                          <a:pt x="1769" y="856"/>
                          <a:pt x="1752" y="906"/>
                        </a:cubicBezTo>
                        <a:cubicBezTo>
                          <a:pt x="1759" y="980"/>
                          <a:pt x="1770" y="1054"/>
                          <a:pt x="1770" y="1128"/>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78" name="Freeform 207"/>
                  <p:cNvSpPr>
                    <a:spLocks/>
                  </p:cNvSpPr>
                  <p:nvPr/>
                </p:nvSpPr>
                <p:spPr bwMode="auto">
                  <a:xfrm>
                    <a:off x="932" y="1186"/>
                    <a:ext cx="158" cy="666"/>
                  </a:xfrm>
                  <a:custGeom>
                    <a:avLst/>
                    <a:gdLst>
                      <a:gd name="T0" fmla="*/ 0 w 332"/>
                      <a:gd name="T1" fmla="*/ 0 h 1021"/>
                      <a:gd name="T2" fmla="*/ 1 w 332"/>
                      <a:gd name="T3" fmla="*/ 26 h 1021"/>
                      <a:gd name="T4" fmla="*/ 2 w 332"/>
                      <a:gd name="T5" fmla="*/ 43 h 1021"/>
                      <a:gd name="T6" fmla="*/ 2 w 332"/>
                      <a:gd name="T7" fmla="*/ 71 h 1021"/>
                      <a:gd name="T8" fmla="*/ 2 w 332"/>
                      <a:gd name="T9" fmla="*/ 75 h 1021"/>
                      <a:gd name="T10" fmla="*/ 3 w 332"/>
                      <a:gd name="T11" fmla="*/ 78 h 1021"/>
                      <a:gd name="T12" fmla="*/ 4 w 332"/>
                      <a:gd name="T13" fmla="*/ 73 h 1021"/>
                      <a:gd name="T14" fmla="*/ 3 w 332"/>
                      <a:gd name="T15" fmla="*/ 72 h 1021"/>
                      <a:gd name="T16" fmla="*/ 3 w 332"/>
                      <a:gd name="T17" fmla="*/ 72 h 1021"/>
                      <a:gd name="T18" fmla="*/ 2 w 332"/>
                      <a:gd name="T19" fmla="*/ 72 h 1021"/>
                      <a:gd name="T20" fmla="*/ 4 w 332"/>
                      <a:gd name="T21" fmla="*/ 71 h 1021"/>
                      <a:gd name="T22" fmla="*/ 3 w 332"/>
                      <a:gd name="T23" fmla="*/ 73 h 1021"/>
                      <a:gd name="T24" fmla="*/ 3 w 332"/>
                      <a:gd name="T25" fmla="*/ 71 h 1021"/>
                      <a:gd name="T26" fmla="*/ 3 w 332"/>
                      <a:gd name="T27" fmla="*/ 68 h 1021"/>
                      <a:gd name="T28" fmla="*/ 3 w 332"/>
                      <a:gd name="T29" fmla="*/ 58 h 1021"/>
                      <a:gd name="T30" fmla="*/ 4 w 332"/>
                      <a:gd name="T31" fmla="*/ 50 h 1021"/>
                      <a:gd name="T32" fmla="*/ 4 w 332"/>
                      <a:gd name="T33" fmla="*/ 40 h 10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1021"/>
                      <a:gd name="T53" fmla="*/ 332 w 332"/>
                      <a:gd name="T54" fmla="*/ 1021 h 10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1021">
                        <a:moveTo>
                          <a:pt x="26" y="0"/>
                        </a:moveTo>
                        <a:cubicBezTo>
                          <a:pt x="0" y="156"/>
                          <a:pt x="67" y="213"/>
                          <a:pt x="122" y="336"/>
                        </a:cubicBezTo>
                        <a:cubicBezTo>
                          <a:pt x="153" y="405"/>
                          <a:pt x="167" y="484"/>
                          <a:pt x="176" y="558"/>
                        </a:cubicBezTo>
                        <a:cubicBezTo>
                          <a:pt x="178" y="680"/>
                          <a:pt x="184" y="802"/>
                          <a:pt x="182" y="924"/>
                        </a:cubicBezTo>
                        <a:cubicBezTo>
                          <a:pt x="182" y="944"/>
                          <a:pt x="158" y="978"/>
                          <a:pt x="158" y="978"/>
                        </a:cubicBezTo>
                        <a:cubicBezTo>
                          <a:pt x="169" y="1011"/>
                          <a:pt x="195" y="1004"/>
                          <a:pt x="230" y="1008"/>
                        </a:cubicBezTo>
                        <a:cubicBezTo>
                          <a:pt x="288" y="1001"/>
                          <a:pt x="322" y="1021"/>
                          <a:pt x="302" y="948"/>
                        </a:cubicBezTo>
                        <a:cubicBezTo>
                          <a:pt x="300" y="941"/>
                          <a:pt x="294" y="936"/>
                          <a:pt x="290" y="930"/>
                        </a:cubicBezTo>
                        <a:cubicBezTo>
                          <a:pt x="278" y="932"/>
                          <a:pt x="266" y="936"/>
                          <a:pt x="254" y="936"/>
                        </a:cubicBezTo>
                        <a:cubicBezTo>
                          <a:pt x="234" y="936"/>
                          <a:pt x="194" y="930"/>
                          <a:pt x="194" y="930"/>
                        </a:cubicBezTo>
                        <a:cubicBezTo>
                          <a:pt x="229" y="926"/>
                          <a:pt x="268" y="913"/>
                          <a:pt x="302" y="924"/>
                        </a:cubicBezTo>
                        <a:cubicBezTo>
                          <a:pt x="296" y="930"/>
                          <a:pt x="292" y="942"/>
                          <a:pt x="284" y="942"/>
                        </a:cubicBezTo>
                        <a:cubicBezTo>
                          <a:pt x="277" y="942"/>
                          <a:pt x="296" y="931"/>
                          <a:pt x="296" y="924"/>
                        </a:cubicBezTo>
                        <a:cubicBezTo>
                          <a:pt x="296" y="911"/>
                          <a:pt x="284" y="888"/>
                          <a:pt x="284" y="888"/>
                        </a:cubicBezTo>
                        <a:cubicBezTo>
                          <a:pt x="277" y="841"/>
                          <a:pt x="283" y="803"/>
                          <a:pt x="290" y="756"/>
                        </a:cubicBezTo>
                        <a:cubicBezTo>
                          <a:pt x="290" y="753"/>
                          <a:pt x="290" y="669"/>
                          <a:pt x="302" y="642"/>
                        </a:cubicBezTo>
                        <a:cubicBezTo>
                          <a:pt x="319" y="601"/>
                          <a:pt x="332" y="569"/>
                          <a:pt x="332" y="522"/>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79" name="Freeform 208"/>
                  <p:cNvSpPr>
                    <a:spLocks/>
                  </p:cNvSpPr>
                  <p:nvPr/>
                </p:nvSpPr>
                <p:spPr bwMode="auto">
                  <a:xfrm>
                    <a:off x="1043" y="1343"/>
                    <a:ext cx="189" cy="504"/>
                  </a:xfrm>
                  <a:custGeom>
                    <a:avLst/>
                    <a:gdLst>
                      <a:gd name="T0" fmla="*/ 0 w 396"/>
                      <a:gd name="T1" fmla="*/ 0 h 732"/>
                      <a:gd name="T2" fmla="*/ 0 w 396"/>
                      <a:gd name="T3" fmla="*/ 14 h 732"/>
                      <a:gd name="T4" fmla="*/ 1 w 396"/>
                      <a:gd name="T5" fmla="*/ 30 h 732"/>
                      <a:gd name="T6" fmla="*/ 1 w 396"/>
                      <a:gd name="T7" fmla="*/ 35 h 732"/>
                      <a:gd name="T8" fmla="*/ 2 w 396"/>
                      <a:gd name="T9" fmla="*/ 43 h 732"/>
                      <a:gd name="T10" fmla="*/ 2 w 396"/>
                      <a:gd name="T11" fmla="*/ 45 h 732"/>
                      <a:gd name="T12" fmla="*/ 2 w 396"/>
                      <a:gd name="T13" fmla="*/ 54 h 732"/>
                      <a:gd name="T14" fmla="*/ 2 w 396"/>
                      <a:gd name="T15" fmla="*/ 75 h 732"/>
                      <a:gd name="T16" fmla="*/ 3 w 396"/>
                      <a:gd name="T17" fmla="*/ 78 h 732"/>
                      <a:gd name="T18" fmla="*/ 3 w 396"/>
                      <a:gd name="T19" fmla="*/ 75 h 732"/>
                      <a:gd name="T20" fmla="*/ 2 w 396"/>
                      <a:gd name="T21" fmla="*/ 71 h 732"/>
                      <a:gd name="T22" fmla="*/ 3 w 396"/>
                      <a:gd name="T23" fmla="*/ 70 h 732"/>
                      <a:gd name="T24" fmla="*/ 4 w 396"/>
                      <a:gd name="T25" fmla="*/ 43 h 732"/>
                      <a:gd name="T26" fmla="*/ 5 w 396"/>
                      <a:gd name="T27" fmla="*/ 33 h 732"/>
                      <a:gd name="T28" fmla="*/ 5 w 396"/>
                      <a:gd name="T29" fmla="*/ 29 h 732"/>
                      <a:gd name="T30" fmla="*/ 5 w 396"/>
                      <a:gd name="T31" fmla="*/ 16 h 7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732"/>
                      <a:gd name="T50" fmla="*/ 396 w 396"/>
                      <a:gd name="T51" fmla="*/ 732 h 7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732">
                        <a:moveTo>
                          <a:pt x="0" y="0"/>
                        </a:moveTo>
                        <a:cubicBezTo>
                          <a:pt x="22" y="44"/>
                          <a:pt x="46" y="87"/>
                          <a:pt x="66" y="132"/>
                        </a:cubicBezTo>
                        <a:cubicBezTo>
                          <a:pt x="87" y="178"/>
                          <a:pt x="92" y="228"/>
                          <a:pt x="108" y="276"/>
                        </a:cubicBezTo>
                        <a:cubicBezTo>
                          <a:pt x="114" y="294"/>
                          <a:pt x="130" y="312"/>
                          <a:pt x="138" y="330"/>
                        </a:cubicBezTo>
                        <a:cubicBezTo>
                          <a:pt x="148" y="352"/>
                          <a:pt x="154" y="379"/>
                          <a:pt x="162" y="402"/>
                        </a:cubicBezTo>
                        <a:cubicBezTo>
                          <a:pt x="164" y="409"/>
                          <a:pt x="171" y="413"/>
                          <a:pt x="174" y="420"/>
                        </a:cubicBezTo>
                        <a:cubicBezTo>
                          <a:pt x="187" y="450"/>
                          <a:pt x="193" y="479"/>
                          <a:pt x="198" y="510"/>
                        </a:cubicBezTo>
                        <a:cubicBezTo>
                          <a:pt x="191" y="632"/>
                          <a:pt x="192" y="613"/>
                          <a:pt x="162" y="702"/>
                        </a:cubicBezTo>
                        <a:cubicBezTo>
                          <a:pt x="187" y="727"/>
                          <a:pt x="205" y="726"/>
                          <a:pt x="240" y="732"/>
                        </a:cubicBezTo>
                        <a:cubicBezTo>
                          <a:pt x="268" y="725"/>
                          <a:pt x="278" y="726"/>
                          <a:pt x="294" y="702"/>
                        </a:cubicBezTo>
                        <a:cubicBezTo>
                          <a:pt x="281" y="635"/>
                          <a:pt x="275" y="654"/>
                          <a:pt x="192" y="660"/>
                        </a:cubicBezTo>
                        <a:cubicBezTo>
                          <a:pt x="216" y="652"/>
                          <a:pt x="270" y="656"/>
                          <a:pt x="294" y="654"/>
                        </a:cubicBezTo>
                        <a:cubicBezTo>
                          <a:pt x="322" y="570"/>
                          <a:pt x="327" y="484"/>
                          <a:pt x="354" y="402"/>
                        </a:cubicBezTo>
                        <a:cubicBezTo>
                          <a:pt x="365" y="370"/>
                          <a:pt x="373" y="338"/>
                          <a:pt x="384" y="306"/>
                        </a:cubicBezTo>
                        <a:cubicBezTo>
                          <a:pt x="388" y="294"/>
                          <a:pt x="396" y="270"/>
                          <a:pt x="396" y="270"/>
                        </a:cubicBezTo>
                        <a:cubicBezTo>
                          <a:pt x="390" y="154"/>
                          <a:pt x="390" y="194"/>
                          <a:pt x="390" y="15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80" name="Freeform 209"/>
                  <p:cNvSpPr>
                    <a:spLocks/>
                  </p:cNvSpPr>
                  <p:nvPr/>
                </p:nvSpPr>
                <p:spPr bwMode="auto">
                  <a:xfrm>
                    <a:off x="1667" y="1475"/>
                    <a:ext cx="116" cy="397"/>
                  </a:xfrm>
                  <a:custGeom>
                    <a:avLst/>
                    <a:gdLst>
                      <a:gd name="T0" fmla="*/ 1 w 192"/>
                      <a:gd name="T1" fmla="*/ 11 h 486"/>
                      <a:gd name="T2" fmla="*/ 3 w 192"/>
                      <a:gd name="T3" fmla="*/ 39 h 486"/>
                      <a:gd name="T4" fmla="*/ 4 w 192"/>
                      <a:gd name="T5" fmla="*/ 49 h 486"/>
                      <a:gd name="T6" fmla="*/ 2 w 192"/>
                      <a:gd name="T7" fmla="*/ 91 h 486"/>
                      <a:gd name="T8" fmla="*/ 1 w 192"/>
                      <a:gd name="T9" fmla="*/ 130 h 486"/>
                      <a:gd name="T10" fmla="*/ 1 w 192"/>
                      <a:gd name="T11" fmla="*/ 141 h 486"/>
                      <a:gd name="T12" fmla="*/ 7 w 192"/>
                      <a:gd name="T13" fmla="*/ 142 h 486"/>
                      <a:gd name="T14" fmla="*/ 7 w 192"/>
                      <a:gd name="T15" fmla="*/ 123 h 486"/>
                      <a:gd name="T16" fmla="*/ 4 w 192"/>
                      <a:gd name="T17" fmla="*/ 121 h 486"/>
                      <a:gd name="T18" fmla="*/ 7 w 192"/>
                      <a:gd name="T19" fmla="*/ 123 h 486"/>
                      <a:gd name="T20" fmla="*/ 7 w 192"/>
                      <a:gd name="T21" fmla="*/ 121 h 486"/>
                      <a:gd name="T22" fmla="*/ 9 w 192"/>
                      <a:gd name="T23" fmla="*/ 64 h 486"/>
                      <a:gd name="T24" fmla="*/ 8 w 192"/>
                      <a:gd name="T25" fmla="*/ 35 h 486"/>
                      <a:gd name="T26" fmla="*/ 7 w 192"/>
                      <a:gd name="T27" fmla="*/ 25 h 486"/>
                      <a:gd name="T28" fmla="*/ 7 w 192"/>
                      <a:gd name="T29" fmla="*/ 0 h 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486"/>
                      <a:gd name="T47" fmla="*/ 192 w 192"/>
                      <a:gd name="T48" fmla="*/ 486 h 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486">
                        <a:moveTo>
                          <a:pt x="6" y="36"/>
                        </a:moveTo>
                        <a:cubicBezTo>
                          <a:pt x="41" y="48"/>
                          <a:pt x="55" y="99"/>
                          <a:pt x="66" y="132"/>
                        </a:cubicBezTo>
                        <a:cubicBezTo>
                          <a:pt x="70" y="144"/>
                          <a:pt x="78" y="168"/>
                          <a:pt x="78" y="168"/>
                        </a:cubicBezTo>
                        <a:cubicBezTo>
                          <a:pt x="71" y="216"/>
                          <a:pt x="66" y="259"/>
                          <a:pt x="54" y="306"/>
                        </a:cubicBezTo>
                        <a:cubicBezTo>
                          <a:pt x="51" y="339"/>
                          <a:pt x="51" y="406"/>
                          <a:pt x="30" y="438"/>
                        </a:cubicBezTo>
                        <a:cubicBezTo>
                          <a:pt x="14" y="461"/>
                          <a:pt x="20" y="449"/>
                          <a:pt x="12" y="474"/>
                        </a:cubicBezTo>
                        <a:cubicBezTo>
                          <a:pt x="49" y="486"/>
                          <a:pt x="92" y="475"/>
                          <a:pt x="132" y="480"/>
                        </a:cubicBezTo>
                        <a:cubicBezTo>
                          <a:pt x="156" y="444"/>
                          <a:pt x="172" y="441"/>
                          <a:pt x="132" y="414"/>
                        </a:cubicBezTo>
                        <a:cubicBezTo>
                          <a:pt x="105" y="423"/>
                          <a:pt x="0" y="423"/>
                          <a:pt x="90" y="408"/>
                        </a:cubicBezTo>
                        <a:cubicBezTo>
                          <a:pt x="104" y="410"/>
                          <a:pt x="118" y="411"/>
                          <a:pt x="132" y="414"/>
                        </a:cubicBezTo>
                        <a:cubicBezTo>
                          <a:pt x="150" y="418"/>
                          <a:pt x="163" y="429"/>
                          <a:pt x="132" y="408"/>
                        </a:cubicBezTo>
                        <a:cubicBezTo>
                          <a:pt x="107" y="332"/>
                          <a:pt x="171" y="280"/>
                          <a:pt x="192" y="216"/>
                        </a:cubicBezTo>
                        <a:cubicBezTo>
                          <a:pt x="184" y="183"/>
                          <a:pt x="173" y="152"/>
                          <a:pt x="162" y="120"/>
                        </a:cubicBezTo>
                        <a:cubicBezTo>
                          <a:pt x="158" y="108"/>
                          <a:pt x="150" y="84"/>
                          <a:pt x="150" y="84"/>
                        </a:cubicBezTo>
                        <a:cubicBezTo>
                          <a:pt x="144" y="8"/>
                          <a:pt x="144" y="36"/>
                          <a:pt x="144" y="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81" name="Freeform 210"/>
                  <p:cNvSpPr>
                    <a:spLocks/>
                  </p:cNvSpPr>
                  <p:nvPr/>
                </p:nvSpPr>
                <p:spPr bwMode="auto">
                  <a:xfrm>
                    <a:off x="936" y="823"/>
                    <a:ext cx="959" cy="716"/>
                  </a:xfrm>
                  <a:custGeom>
                    <a:avLst/>
                    <a:gdLst>
                      <a:gd name="T0" fmla="*/ 76 w 1595"/>
                      <a:gd name="T1" fmla="*/ 257 h 876"/>
                      <a:gd name="T2" fmla="*/ 73 w 1595"/>
                      <a:gd name="T3" fmla="*/ 200 h 876"/>
                      <a:gd name="T4" fmla="*/ 73 w 1595"/>
                      <a:gd name="T5" fmla="*/ 181 h 876"/>
                      <a:gd name="T6" fmla="*/ 67 w 1595"/>
                      <a:gd name="T7" fmla="*/ 165 h 876"/>
                      <a:gd name="T8" fmla="*/ 64 w 1595"/>
                      <a:gd name="T9" fmla="*/ 160 h 876"/>
                      <a:gd name="T10" fmla="*/ 60 w 1595"/>
                      <a:gd name="T11" fmla="*/ 143 h 876"/>
                      <a:gd name="T12" fmla="*/ 60 w 1595"/>
                      <a:gd name="T13" fmla="*/ 141 h 876"/>
                      <a:gd name="T14" fmla="*/ 50 w 1595"/>
                      <a:gd name="T15" fmla="*/ 127 h 876"/>
                      <a:gd name="T16" fmla="*/ 43 w 1595"/>
                      <a:gd name="T17" fmla="*/ 111 h 876"/>
                      <a:gd name="T18" fmla="*/ 40 w 1595"/>
                      <a:gd name="T19" fmla="*/ 74 h 876"/>
                      <a:gd name="T20" fmla="*/ 32 w 1595"/>
                      <a:gd name="T21" fmla="*/ 50 h 876"/>
                      <a:gd name="T22" fmla="*/ 27 w 1595"/>
                      <a:gd name="T23" fmla="*/ 38 h 876"/>
                      <a:gd name="T24" fmla="*/ 23 w 1595"/>
                      <a:gd name="T25" fmla="*/ 29 h 876"/>
                      <a:gd name="T26" fmla="*/ 19 w 1595"/>
                      <a:gd name="T27" fmla="*/ 18 h 876"/>
                      <a:gd name="T28" fmla="*/ 15 w 1595"/>
                      <a:gd name="T29" fmla="*/ 9 h 876"/>
                      <a:gd name="T30" fmla="*/ 12 w 1595"/>
                      <a:gd name="T31" fmla="*/ 0 h 876"/>
                      <a:gd name="T32" fmla="*/ 11 w 1595"/>
                      <a:gd name="T33" fmla="*/ 4 h 876"/>
                      <a:gd name="T34" fmla="*/ 11 w 1595"/>
                      <a:gd name="T35" fmla="*/ 14 h 876"/>
                      <a:gd name="T36" fmla="*/ 10 w 1595"/>
                      <a:gd name="T37" fmla="*/ 53 h 876"/>
                      <a:gd name="T38" fmla="*/ 8 w 1595"/>
                      <a:gd name="T39" fmla="*/ 119 h 876"/>
                      <a:gd name="T40" fmla="*/ 5 w 1595"/>
                      <a:gd name="T41" fmla="*/ 127 h 876"/>
                      <a:gd name="T42" fmla="*/ 4 w 1595"/>
                      <a:gd name="T43" fmla="*/ 130 h 876"/>
                      <a:gd name="T44" fmla="*/ 1 w 1595"/>
                      <a:gd name="T45" fmla="*/ 129 h 876"/>
                      <a:gd name="T46" fmla="*/ 1 w 1595"/>
                      <a:gd name="T47" fmla="*/ 127 h 876"/>
                      <a:gd name="T48" fmla="*/ 2 w 1595"/>
                      <a:gd name="T49" fmla="*/ 154 h 876"/>
                      <a:gd name="T50" fmla="*/ 3 w 1595"/>
                      <a:gd name="T51" fmla="*/ 172 h 876"/>
                      <a:gd name="T52" fmla="*/ 7 w 1595"/>
                      <a:gd name="T53" fmla="*/ 214 h 876"/>
                      <a:gd name="T54" fmla="*/ 12 w 1595"/>
                      <a:gd name="T55" fmla="*/ 262 h 876"/>
                      <a:gd name="T56" fmla="*/ 13 w 1595"/>
                      <a:gd name="T57" fmla="*/ 218 h 876"/>
                      <a:gd name="T58" fmla="*/ 17 w 1595"/>
                      <a:gd name="T59" fmla="*/ 227 h 876"/>
                      <a:gd name="T60" fmla="*/ 29 w 1595"/>
                      <a:gd name="T61" fmla="*/ 244 h 876"/>
                      <a:gd name="T62" fmla="*/ 33 w 1595"/>
                      <a:gd name="T63" fmla="*/ 248 h 876"/>
                      <a:gd name="T64" fmla="*/ 60 w 1595"/>
                      <a:gd name="T65" fmla="*/ 241 h 876"/>
                      <a:gd name="T66" fmla="*/ 64 w 1595"/>
                      <a:gd name="T67" fmla="*/ 236 h 876"/>
                      <a:gd name="T68" fmla="*/ 71 w 1595"/>
                      <a:gd name="T69" fmla="*/ 251 h 876"/>
                      <a:gd name="T70" fmla="*/ 76 w 1595"/>
                      <a:gd name="T71" fmla="*/ 257 h 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5"/>
                      <a:gd name="T109" fmla="*/ 0 h 876"/>
                      <a:gd name="T110" fmla="*/ 1595 w 1595"/>
                      <a:gd name="T111" fmla="*/ 876 h 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5" h="876">
                        <a:moveTo>
                          <a:pt x="1595" y="864"/>
                        </a:moveTo>
                        <a:cubicBezTo>
                          <a:pt x="1567" y="752"/>
                          <a:pt x="1582" y="816"/>
                          <a:pt x="1553" y="672"/>
                        </a:cubicBezTo>
                        <a:cubicBezTo>
                          <a:pt x="1549" y="650"/>
                          <a:pt x="1551" y="622"/>
                          <a:pt x="1535" y="606"/>
                        </a:cubicBezTo>
                        <a:cubicBezTo>
                          <a:pt x="1510" y="581"/>
                          <a:pt x="1454" y="559"/>
                          <a:pt x="1421" y="552"/>
                        </a:cubicBezTo>
                        <a:cubicBezTo>
                          <a:pt x="1397" y="547"/>
                          <a:pt x="1349" y="540"/>
                          <a:pt x="1349" y="540"/>
                        </a:cubicBezTo>
                        <a:cubicBezTo>
                          <a:pt x="1299" y="507"/>
                          <a:pt x="1323" y="526"/>
                          <a:pt x="1277" y="480"/>
                        </a:cubicBezTo>
                        <a:cubicBezTo>
                          <a:pt x="1273" y="476"/>
                          <a:pt x="1265" y="476"/>
                          <a:pt x="1259" y="474"/>
                        </a:cubicBezTo>
                        <a:cubicBezTo>
                          <a:pt x="1193" y="457"/>
                          <a:pt x="1123" y="437"/>
                          <a:pt x="1055" y="426"/>
                        </a:cubicBezTo>
                        <a:cubicBezTo>
                          <a:pt x="1015" y="399"/>
                          <a:pt x="963" y="387"/>
                          <a:pt x="917" y="372"/>
                        </a:cubicBezTo>
                        <a:cubicBezTo>
                          <a:pt x="896" y="344"/>
                          <a:pt x="870" y="262"/>
                          <a:pt x="845" y="246"/>
                        </a:cubicBezTo>
                        <a:cubicBezTo>
                          <a:pt x="798" y="214"/>
                          <a:pt x="744" y="182"/>
                          <a:pt x="689" y="168"/>
                        </a:cubicBezTo>
                        <a:cubicBezTo>
                          <a:pt x="655" y="145"/>
                          <a:pt x="608" y="148"/>
                          <a:pt x="575" y="126"/>
                        </a:cubicBezTo>
                        <a:cubicBezTo>
                          <a:pt x="547" y="107"/>
                          <a:pt x="525" y="105"/>
                          <a:pt x="491" y="96"/>
                        </a:cubicBezTo>
                        <a:cubicBezTo>
                          <a:pt x="457" y="87"/>
                          <a:pt x="433" y="71"/>
                          <a:pt x="401" y="60"/>
                        </a:cubicBezTo>
                        <a:cubicBezTo>
                          <a:pt x="373" y="32"/>
                          <a:pt x="360" y="35"/>
                          <a:pt x="317" y="30"/>
                        </a:cubicBezTo>
                        <a:cubicBezTo>
                          <a:pt x="297" y="23"/>
                          <a:pt x="263" y="0"/>
                          <a:pt x="263" y="0"/>
                        </a:cubicBezTo>
                        <a:cubicBezTo>
                          <a:pt x="257" y="4"/>
                          <a:pt x="249" y="6"/>
                          <a:pt x="245" y="12"/>
                        </a:cubicBezTo>
                        <a:cubicBezTo>
                          <a:pt x="238" y="23"/>
                          <a:pt x="233" y="48"/>
                          <a:pt x="233" y="48"/>
                        </a:cubicBezTo>
                        <a:cubicBezTo>
                          <a:pt x="227" y="92"/>
                          <a:pt x="214" y="136"/>
                          <a:pt x="203" y="180"/>
                        </a:cubicBezTo>
                        <a:cubicBezTo>
                          <a:pt x="211" y="258"/>
                          <a:pt x="236" y="346"/>
                          <a:pt x="161" y="396"/>
                        </a:cubicBezTo>
                        <a:cubicBezTo>
                          <a:pt x="142" y="425"/>
                          <a:pt x="156" y="412"/>
                          <a:pt x="113" y="426"/>
                        </a:cubicBezTo>
                        <a:cubicBezTo>
                          <a:pt x="101" y="430"/>
                          <a:pt x="77" y="438"/>
                          <a:pt x="77" y="438"/>
                        </a:cubicBezTo>
                        <a:cubicBezTo>
                          <a:pt x="61" y="436"/>
                          <a:pt x="45" y="435"/>
                          <a:pt x="29" y="432"/>
                        </a:cubicBezTo>
                        <a:cubicBezTo>
                          <a:pt x="23" y="431"/>
                          <a:pt x="13" y="420"/>
                          <a:pt x="11" y="426"/>
                        </a:cubicBezTo>
                        <a:cubicBezTo>
                          <a:pt x="0" y="454"/>
                          <a:pt x="30" y="492"/>
                          <a:pt x="41" y="516"/>
                        </a:cubicBezTo>
                        <a:cubicBezTo>
                          <a:pt x="51" y="539"/>
                          <a:pt x="51" y="556"/>
                          <a:pt x="65" y="576"/>
                        </a:cubicBezTo>
                        <a:cubicBezTo>
                          <a:pt x="98" y="622"/>
                          <a:pt x="132" y="667"/>
                          <a:pt x="155" y="720"/>
                        </a:cubicBezTo>
                        <a:cubicBezTo>
                          <a:pt x="172" y="759"/>
                          <a:pt x="215" y="852"/>
                          <a:pt x="251" y="876"/>
                        </a:cubicBezTo>
                        <a:cubicBezTo>
                          <a:pt x="267" y="828"/>
                          <a:pt x="226" y="764"/>
                          <a:pt x="275" y="732"/>
                        </a:cubicBezTo>
                        <a:cubicBezTo>
                          <a:pt x="310" y="744"/>
                          <a:pt x="341" y="756"/>
                          <a:pt x="377" y="762"/>
                        </a:cubicBezTo>
                        <a:cubicBezTo>
                          <a:pt x="441" y="804"/>
                          <a:pt x="538" y="809"/>
                          <a:pt x="611" y="816"/>
                        </a:cubicBezTo>
                        <a:cubicBezTo>
                          <a:pt x="641" y="823"/>
                          <a:pt x="671" y="828"/>
                          <a:pt x="701" y="834"/>
                        </a:cubicBezTo>
                        <a:cubicBezTo>
                          <a:pt x="889" y="821"/>
                          <a:pt x="1077" y="815"/>
                          <a:pt x="1265" y="810"/>
                        </a:cubicBezTo>
                        <a:cubicBezTo>
                          <a:pt x="1293" y="803"/>
                          <a:pt x="1349" y="792"/>
                          <a:pt x="1349" y="792"/>
                        </a:cubicBezTo>
                        <a:cubicBezTo>
                          <a:pt x="1402" y="805"/>
                          <a:pt x="1445" y="831"/>
                          <a:pt x="1499" y="840"/>
                        </a:cubicBezTo>
                        <a:cubicBezTo>
                          <a:pt x="1531" y="856"/>
                          <a:pt x="1558" y="864"/>
                          <a:pt x="1595" y="864"/>
                        </a:cubicBezTo>
                        <a:close/>
                      </a:path>
                    </a:pathLst>
                  </a:custGeom>
                  <a:solidFill>
                    <a:srgbClr val="CC9900"/>
                  </a:solidFill>
                  <a:ln w="19050" cmpd="sng">
                    <a:solidFill>
                      <a:srgbClr val="CC9900"/>
                    </a:solidFill>
                    <a:round/>
                    <a:headEnd/>
                    <a:tailEnd/>
                  </a:ln>
                </p:spPr>
                <p:txBody>
                  <a:bodyPr wrap="none" anchor="ctr"/>
                  <a:lstStyle/>
                  <a:p>
                    <a:endParaRPr lang="ko-KR" altLang="en-US"/>
                  </a:p>
                </p:txBody>
              </p:sp>
            </p:grpSp>
            <p:sp>
              <p:nvSpPr>
                <p:cNvPr id="105765" name="Freeform 211"/>
                <p:cNvSpPr>
                  <a:spLocks/>
                </p:cNvSpPr>
                <p:nvPr/>
              </p:nvSpPr>
              <p:spPr bwMode="auto">
                <a:xfrm>
                  <a:off x="966" y="834"/>
                  <a:ext cx="114" cy="342"/>
                </a:xfrm>
                <a:custGeom>
                  <a:avLst/>
                  <a:gdLst>
                    <a:gd name="T0" fmla="*/ 114 w 114"/>
                    <a:gd name="T1" fmla="*/ 0 h 342"/>
                    <a:gd name="T2" fmla="*/ 90 w 114"/>
                    <a:gd name="T3" fmla="*/ 114 h 342"/>
                    <a:gd name="T4" fmla="*/ 90 w 114"/>
                    <a:gd name="T5" fmla="*/ 312 h 342"/>
                    <a:gd name="T6" fmla="*/ 0 w 114"/>
                    <a:gd name="T7" fmla="*/ 342 h 342"/>
                    <a:gd name="T8" fmla="*/ 0 60000 65536"/>
                    <a:gd name="T9" fmla="*/ 0 60000 65536"/>
                    <a:gd name="T10" fmla="*/ 0 60000 65536"/>
                    <a:gd name="T11" fmla="*/ 0 60000 65536"/>
                    <a:gd name="T12" fmla="*/ 0 w 114"/>
                    <a:gd name="T13" fmla="*/ 0 h 342"/>
                    <a:gd name="T14" fmla="*/ 114 w 114"/>
                    <a:gd name="T15" fmla="*/ 342 h 342"/>
                  </a:gdLst>
                  <a:ahLst/>
                  <a:cxnLst>
                    <a:cxn ang="T8">
                      <a:pos x="T0" y="T1"/>
                    </a:cxn>
                    <a:cxn ang="T9">
                      <a:pos x="T2" y="T3"/>
                    </a:cxn>
                    <a:cxn ang="T10">
                      <a:pos x="T4" y="T5"/>
                    </a:cxn>
                    <a:cxn ang="T11">
                      <a:pos x="T6" y="T7"/>
                    </a:cxn>
                  </a:cxnLst>
                  <a:rect l="T12" t="T13" r="T14" b="T15"/>
                  <a:pathLst>
                    <a:path w="114" h="342">
                      <a:moveTo>
                        <a:pt x="114" y="0"/>
                      </a:moveTo>
                      <a:cubicBezTo>
                        <a:pt x="102" y="37"/>
                        <a:pt x="99" y="76"/>
                        <a:pt x="90" y="114"/>
                      </a:cubicBezTo>
                      <a:cubicBezTo>
                        <a:pt x="91" y="129"/>
                        <a:pt x="103" y="280"/>
                        <a:pt x="90" y="312"/>
                      </a:cubicBezTo>
                      <a:cubicBezTo>
                        <a:pt x="78" y="342"/>
                        <a:pt x="23" y="342"/>
                        <a:pt x="0" y="342"/>
                      </a:cubicBezTo>
                    </a:path>
                  </a:pathLst>
                </a:custGeom>
                <a:noFill/>
                <a:ln w="19050" cmpd="sng">
                  <a:solidFill>
                    <a:schemeClr val="tx1"/>
                  </a:solidFill>
                  <a:round/>
                  <a:headEnd/>
                  <a:tailEnd/>
                </a:ln>
              </p:spPr>
              <p:txBody>
                <a:bodyPr wrap="none" anchor="ctr"/>
                <a:lstStyle/>
                <a:p>
                  <a:endParaRPr lang="ko-KR" altLang="en-US"/>
                </a:p>
              </p:txBody>
            </p:sp>
          </p:grpSp>
          <p:grpSp>
            <p:nvGrpSpPr>
              <p:cNvPr id="28" name="Group 212"/>
              <p:cNvGrpSpPr>
                <a:grpSpLocks/>
              </p:cNvGrpSpPr>
              <p:nvPr/>
            </p:nvGrpSpPr>
            <p:grpSpPr bwMode="auto">
              <a:xfrm>
                <a:off x="1488" y="624"/>
                <a:ext cx="1224" cy="1392"/>
                <a:chOff x="744" y="480"/>
                <a:chExt cx="1224" cy="1392"/>
              </a:xfrm>
            </p:grpSpPr>
            <p:grpSp>
              <p:nvGrpSpPr>
                <p:cNvPr id="29" name="Group 213"/>
                <p:cNvGrpSpPr>
                  <a:grpSpLocks/>
                </p:cNvGrpSpPr>
                <p:nvPr/>
              </p:nvGrpSpPr>
              <p:grpSpPr bwMode="auto">
                <a:xfrm>
                  <a:off x="744" y="480"/>
                  <a:ext cx="1224" cy="1392"/>
                  <a:chOff x="744" y="480"/>
                  <a:chExt cx="1224" cy="1392"/>
                </a:xfrm>
              </p:grpSpPr>
              <p:sp>
                <p:nvSpPr>
                  <p:cNvPr id="105748" name="Freeform 214"/>
                  <p:cNvSpPr>
                    <a:spLocks/>
                  </p:cNvSpPr>
                  <p:nvPr/>
                </p:nvSpPr>
                <p:spPr bwMode="auto">
                  <a:xfrm>
                    <a:off x="816" y="598"/>
                    <a:ext cx="271" cy="589"/>
                  </a:xfrm>
                  <a:custGeom>
                    <a:avLst/>
                    <a:gdLst>
                      <a:gd name="T0" fmla="*/ 6 w 440"/>
                      <a:gd name="T1" fmla="*/ 12 h 685"/>
                      <a:gd name="T2" fmla="*/ 8 w 440"/>
                      <a:gd name="T3" fmla="*/ 3 h 685"/>
                      <a:gd name="T4" fmla="*/ 15 w 440"/>
                      <a:gd name="T5" fmla="*/ 0 h 685"/>
                      <a:gd name="T6" fmla="*/ 21 w 440"/>
                      <a:gd name="T7" fmla="*/ 12 h 685"/>
                      <a:gd name="T8" fmla="*/ 23 w 440"/>
                      <a:gd name="T9" fmla="*/ 34 h 685"/>
                      <a:gd name="T10" fmla="*/ 23 w 440"/>
                      <a:gd name="T11" fmla="*/ 49 h 685"/>
                      <a:gd name="T12" fmla="*/ 24 w 440"/>
                      <a:gd name="T13" fmla="*/ 56 h 685"/>
                      <a:gd name="T14" fmla="*/ 23 w 440"/>
                      <a:gd name="T15" fmla="*/ 114 h 685"/>
                      <a:gd name="T16" fmla="*/ 22 w 440"/>
                      <a:gd name="T17" fmla="*/ 156 h 685"/>
                      <a:gd name="T18" fmla="*/ 21 w 440"/>
                      <a:gd name="T19" fmla="*/ 170 h 685"/>
                      <a:gd name="T20" fmla="*/ 21 w 440"/>
                      <a:gd name="T21" fmla="*/ 177 h 685"/>
                      <a:gd name="T22" fmla="*/ 18 w 440"/>
                      <a:gd name="T23" fmla="*/ 261 h 685"/>
                      <a:gd name="T24" fmla="*/ 16 w 440"/>
                      <a:gd name="T25" fmla="*/ 270 h 685"/>
                      <a:gd name="T26" fmla="*/ 11 w 440"/>
                      <a:gd name="T27" fmla="*/ 267 h 685"/>
                      <a:gd name="T28" fmla="*/ 2 w 440"/>
                      <a:gd name="T29" fmla="*/ 242 h 685"/>
                      <a:gd name="T30" fmla="*/ 4 w 440"/>
                      <a:gd name="T31" fmla="*/ 213 h 685"/>
                      <a:gd name="T32" fmla="*/ 4 w 440"/>
                      <a:gd name="T33" fmla="*/ 199 h 685"/>
                      <a:gd name="T34" fmla="*/ 2 w 440"/>
                      <a:gd name="T35" fmla="*/ 143 h 685"/>
                      <a:gd name="T36" fmla="*/ 1 w 440"/>
                      <a:gd name="T37" fmla="*/ 121 h 685"/>
                      <a:gd name="T38" fmla="*/ 2 w 440"/>
                      <a:gd name="T39" fmla="*/ 36 h 685"/>
                      <a:gd name="T40" fmla="*/ 4 w 440"/>
                      <a:gd name="T41" fmla="*/ 21 h 685"/>
                      <a:gd name="T42" fmla="*/ 6 w 440"/>
                      <a:gd name="T43" fmla="*/ 12 h 6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0"/>
                      <a:gd name="T67" fmla="*/ 0 h 685"/>
                      <a:gd name="T68" fmla="*/ 440 w 440"/>
                      <a:gd name="T69" fmla="*/ 685 h 6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0" h="685">
                        <a:moveTo>
                          <a:pt x="92" y="30"/>
                        </a:moveTo>
                        <a:cubicBezTo>
                          <a:pt x="108" y="19"/>
                          <a:pt x="146" y="6"/>
                          <a:pt x="146" y="6"/>
                        </a:cubicBezTo>
                        <a:cubicBezTo>
                          <a:pt x="192" y="17"/>
                          <a:pt x="239" y="15"/>
                          <a:pt x="284" y="0"/>
                        </a:cubicBezTo>
                        <a:cubicBezTo>
                          <a:pt x="323" y="5"/>
                          <a:pt x="354" y="8"/>
                          <a:pt x="386" y="30"/>
                        </a:cubicBezTo>
                        <a:cubicBezTo>
                          <a:pt x="398" y="48"/>
                          <a:pt x="415" y="63"/>
                          <a:pt x="422" y="84"/>
                        </a:cubicBezTo>
                        <a:cubicBezTo>
                          <a:pt x="426" y="96"/>
                          <a:pt x="430" y="108"/>
                          <a:pt x="434" y="120"/>
                        </a:cubicBezTo>
                        <a:cubicBezTo>
                          <a:pt x="436" y="126"/>
                          <a:pt x="440" y="138"/>
                          <a:pt x="440" y="138"/>
                        </a:cubicBezTo>
                        <a:cubicBezTo>
                          <a:pt x="436" y="200"/>
                          <a:pt x="439" y="231"/>
                          <a:pt x="422" y="282"/>
                        </a:cubicBezTo>
                        <a:cubicBezTo>
                          <a:pt x="417" y="316"/>
                          <a:pt x="414" y="351"/>
                          <a:pt x="404" y="384"/>
                        </a:cubicBezTo>
                        <a:cubicBezTo>
                          <a:pt x="400" y="396"/>
                          <a:pt x="396" y="408"/>
                          <a:pt x="392" y="420"/>
                        </a:cubicBezTo>
                        <a:cubicBezTo>
                          <a:pt x="390" y="426"/>
                          <a:pt x="386" y="438"/>
                          <a:pt x="386" y="438"/>
                        </a:cubicBezTo>
                        <a:cubicBezTo>
                          <a:pt x="392" y="544"/>
                          <a:pt x="425" y="590"/>
                          <a:pt x="338" y="648"/>
                        </a:cubicBezTo>
                        <a:cubicBezTo>
                          <a:pt x="313" y="665"/>
                          <a:pt x="327" y="658"/>
                          <a:pt x="296" y="666"/>
                        </a:cubicBezTo>
                        <a:cubicBezTo>
                          <a:pt x="266" y="664"/>
                          <a:pt x="236" y="662"/>
                          <a:pt x="206" y="660"/>
                        </a:cubicBezTo>
                        <a:cubicBezTo>
                          <a:pt x="99" y="654"/>
                          <a:pt x="66" y="685"/>
                          <a:pt x="38" y="600"/>
                        </a:cubicBezTo>
                        <a:cubicBezTo>
                          <a:pt x="47" y="574"/>
                          <a:pt x="59" y="554"/>
                          <a:pt x="68" y="528"/>
                        </a:cubicBezTo>
                        <a:cubicBezTo>
                          <a:pt x="72" y="516"/>
                          <a:pt x="80" y="492"/>
                          <a:pt x="80" y="492"/>
                        </a:cubicBezTo>
                        <a:cubicBezTo>
                          <a:pt x="73" y="435"/>
                          <a:pt x="70" y="401"/>
                          <a:pt x="38" y="354"/>
                        </a:cubicBezTo>
                        <a:cubicBezTo>
                          <a:pt x="27" y="338"/>
                          <a:pt x="14" y="300"/>
                          <a:pt x="14" y="300"/>
                        </a:cubicBezTo>
                        <a:cubicBezTo>
                          <a:pt x="4" y="222"/>
                          <a:pt x="0" y="155"/>
                          <a:pt x="44" y="90"/>
                        </a:cubicBezTo>
                        <a:cubicBezTo>
                          <a:pt x="64" y="61"/>
                          <a:pt x="34" y="82"/>
                          <a:pt x="62" y="54"/>
                        </a:cubicBezTo>
                        <a:cubicBezTo>
                          <a:pt x="71" y="45"/>
                          <a:pt x="83" y="39"/>
                          <a:pt x="92" y="30"/>
                        </a:cubicBezTo>
                        <a:close/>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49" name="Freeform 215"/>
                  <p:cNvSpPr>
                    <a:spLocks/>
                  </p:cNvSpPr>
                  <p:nvPr/>
                </p:nvSpPr>
                <p:spPr bwMode="auto">
                  <a:xfrm>
                    <a:off x="960" y="106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50" name="Freeform 216"/>
                  <p:cNvSpPr>
                    <a:spLocks/>
                  </p:cNvSpPr>
                  <p:nvPr/>
                </p:nvSpPr>
                <p:spPr bwMode="auto">
                  <a:xfrm>
                    <a:off x="874" y="106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51" name="Oval 217"/>
                  <p:cNvSpPr>
                    <a:spLocks noChangeArrowheads="1"/>
                  </p:cNvSpPr>
                  <p:nvPr/>
                </p:nvSpPr>
                <p:spPr bwMode="auto">
                  <a:xfrm>
                    <a:off x="874" y="75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752" name="Oval 218"/>
                  <p:cNvSpPr>
                    <a:spLocks noChangeArrowheads="1"/>
                  </p:cNvSpPr>
                  <p:nvPr/>
                </p:nvSpPr>
                <p:spPr bwMode="auto">
                  <a:xfrm>
                    <a:off x="989" y="75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753" name="Freeform 219"/>
                  <p:cNvSpPr>
                    <a:spLocks/>
                  </p:cNvSpPr>
                  <p:nvPr/>
                </p:nvSpPr>
                <p:spPr bwMode="auto">
                  <a:xfrm>
                    <a:off x="775" y="508"/>
                    <a:ext cx="99" cy="159"/>
                  </a:xfrm>
                  <a:custGeom>
                    <a:avLst/>
                    <a:gdLst>
                      <a:gd name="T0" fmla="*/ 6 w 164"/>
                      <a:gd name="T1" fmla="*/ 54 h 195"/>
                      <a:gd name="T2" fmla="*/ 3 w 164"/>
                      <a:gd name="T3" fmla="*/ 45 h 195"/>
                      <a:gd name="T4" fmla="*/ 1 w 164"/>
                      <a:gd name="T5" fmla="*/ 24 h 195"/>
                      <a:gd name="T6" fmla="*/ 1 w 164"/>
                      <a:gd name="T7" fmla="*/ 13 h 195"/>
                      <a:gd name="T8" fmla="*/ 1 w 164"/>
                      <a:gd name="T9" fmla="*/ 7 h 195"/>
                      <a:gd name="T10" fmla="*/ 1 w 164"/>
                      <a:gd name="T11" fmla="*/ 2 h 195"/>
                      <a:gd name="T12" fmla="*/ 1 w 164"/>
                      <a:gd name="T13" fmla="*/ 6 h 195"/>
                      <a:gd name="T14" fmla="*/ 3 w 164"/>
                      <a:gd name="T15" fmla="*/ 27 h 195"/>
                      <a:gd name="T16" fmla="*/ 8 w 164"/>
                      <a:gd name="T17" fmla="*/ 40 h 195"/>
                      <a:gd name="T18" fmla="*/ 7 w 164"/>
                      <a:gd name="T19" fmla="*/ 46 h 195"/>
                      <a:gd name="T20" fmla="*/ 6 w 164"/>
                      <a:gd name="T21" fmla="*/ 54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95"/>
                      <a:gd name="T35" fmla="*/ 164 w 164"/>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95">
                        <a:moveTo>
                          <a:pt x="122" y="182"/>
                        </a:moveTo>
                        <a:cubicBezTo>
                          <a:pt x="102" y="175"/>
                          <a:pt x="68" y="152"/>
                          <a:pt x="68" y="152"/>
                        </a:cubicBezTo>
                        <a:cubicBezTo>
                          <a:pt x="57" y="136"/>
                          <a:pt x="27" y="101"/>
                          <a:pt x="20" y="80"/>
                        </a:cubicBezTo>
                        <a:cubicBezTo>
                          <a:pt x="16" y="68"/>
                          <a:pt x="12" y="56"/>
                          <a:pt x="8" y="44"/>
                        </a:cubicBezTo>
                        <a:cubicBezTo>
                          <a:pt x="6" y="38"/>
                          <a:pt x="2" y="26"/>
                          <a:pt x="2" y="26"/>
                        </a:cubicBezTo>
                        <a:cubicBezTo>
                          <a:pt x="4" y="18"/>
                          <a:pt x="0" y="5"/>
                          <a:pt x="8" y="2"/>
                        </a:cubicBezTo>
                        <a:cubicBezTo>
                          <a:pt x="15" y="0"/>
                          <a:pt x="17" y="14"/>
                          <a:pt x="20" y="20"/>
                        </a:cubicBezTo>
                        <a:cubicBezTo>
                          <a:pt x="31" y="42"/>
                          <a:pt x="41" y="78"/>
                          <a:pt x="62" y="92"/>
                        </a:cubicBezTo>
                        <a:cubicBezTo>
                          <a:pt x="91" y="111"/>
                          <a:pt x="124" y="115"/>
                          <a:pt x="152" y="134"/>
                        </a:cubicBezTo>
                        <a:cubicBezTo>
                          <a:pt x="164" y="170"/>
                          <a:pt x="160" y="138"/>
                          <a:pt x="140" y="158"/>
                        </a:cubicBezTo>
                        <a:cubicBezTo>
                          <a:pt x="103" y="195"/>
                          <a:pt x="161" y="163"/>
                          <a:pt x="122" y="182"/>
                        </a:cubicBezTo>
                        <a:close/>
                      </a:path>
                    </a:pathLst>
                  </a:custGeom>
                  <a:solidFill>
                    <a:schemeClr val="bg2"/>
                  </a:solidFill>
                  <a:ln w="19050" cmpd="sng">
                    <a:solidFill>
                      <a:schemeClr val="tx1"/>
                    </a:solidFill>
                    <a:round/>
                    <a:headEnd/>
                    <a:tailEnd/>
                  </a:ln>
                </p:spPr>
                <p:txBody>
                  <a:bodyPr wrap="none" anchor="ctr"/>
                  <a:lstStyle/>
                  <a:p>
                    <a:endParaRPr lang="ko-KR" altLang="en-US"/>
                  </a:p>
                </p:txBody>
              </p:sp>
              <p:sp>
                <p:nvSpPr>
                  <p:cNvPr id="105754" name="Freeform 220"/>
                  <p:cNvSpPr>
                    <a:spLocks/>
                  </p:cNvSpPr>
                  <p:nvPr/>
                </p:nvSpPr>
                <p:spPr bwMode="auto">
                  <a:xfrm>
                    <a:off x="1047" y="480"/>
                    <a:ext cx="87" cy="186"/>
                  </a:xfrm>
                  <a:custGeom>
                    <a:avLst/>
                    <a:gdLst>
                      <a:gd name="T0" fmla="*/ 2 w 108"/>
                      <a:gd name="T1" fmla="*/ 55 h 228"/>
                      <a:gd name="T2" fmla="*/ 13 w 108"/>
                      <a:gd name="T3" fmla="*/ 21 h 228"/>
                      <a:gd name="T4" fmla="*/ 5 w 108"/>
                      <a:gd name="T5" fmla="*/ 4 h 228"/>
                      <a:gd name="T6" fmla="*/ 23 w 108"/>
                      <a:gd name="T7" fmla="*/ 13 h 228"/>
                      <a:gd name="T8" fmla="*/ 10 w 108"/>
                      <a:gd name="T9" fmla="*/ 67 h 228"/>
                      <a:gd name="T10" fmla="*/ 5 w 108"/>
                      <a:gd name="T11" fmla="*/ 64 h 228"/>
                      <a:gd name="T12" fmla="*/ 3 w 108"/>
                      <a:gd name="T13" fmla="*/ 59 h 228"/>
                      <a:gd name="T14" fmla="*/ 1 w 108"/>
                      <a:gd name="T15" fmla="*/ 53 h 228"/>
                      <a:gd name="T16" fmla="*/ 2 w 108"/>
                      <a:gd name="T17" fmla="*/ 55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228"/>
                      <a:gd name="T29" fmla="*/ 108 w 10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228">
                        <a:moveTo>
                          <a:pt x="7" y="186"/>
                        </a:moveTo>
                        <a:cubicBezTo>
                          <a:pt x="29" y="153"/>
                          <a:pt x="39" y="111"/>
                          <a:pt x="49" y="72"/>
                        </a:cubicBezTo>
                        <a:cubicBezTo>
                          <a:pt x="43" y="41"/>
                          <a:pt x="45" y="29"/>
                          <a:pt x="19" y="12"/>
                        </a:cubicBezTo>
                        <a:cubicBezTo>
                          <a:pt x="55" y="0"/>
                          <a:pt x="58" y="24"/>
                          <a:pt x="85" y="42"/>
                        </a:cubicBezTo>
                        <a:cubicBezTo>
                          <a:pt x="108" y="111"/>
                          <a:pt x="75" y="171"/>
                          <a:pt x="37" y="228"/>
                        </a:cubicBezTo>
                        <a:cubicBezTo>
                          <a:pt x="31" y="224"/>
                          <a:pt x="24" y="222"/>
                          <a:pt x="19" y="216"/>
                        </a:cubicBezTo>
                        <a:cubicBezTo>
                          <a:pt x="15" y="211"/>
                          <a:pt x="16" y="204"/>
                          <a:pt x="13" y="198"/>
                        </a:cubicBezTo>
                        <a:cubicBezTo>
                          <a:pt x="10" y="192"/>
                          <a:pt x="4" y="186"/>
                          <a:pt x="1" y="180"/>
                        </a:cubicBezTo>
                        <a:cubicBezTo>
                          <a:pt x="0" y="177"/>
                          <a:pt x="5" y="184"/>
                          <a:pt x="7" y="186"/>
                        </a:cubicBezTo>
                        <a:close/>
                      </a:path>
                    </a:pathLst>
                  </a:custGeom>
                  <a:solidFill>
                    <a:schemeClr val="bg2"/>
                  </a:solidFill>
                  <a:ln w="19050" cmpd="sng">
                    <a:solidFill>
                      <a:schemeClr val="tx1"/>
                    </a:solidFill>
                    <a:round/>
                    <a:headEnd/>
                    <a:tailEnd/>
                  </a:ln>
                </p:spPr>
                <p:txBody>
                  <a:bodyPr wrap="none" anchor="ctr"/>
                  <a:lstStyle/>
                  <a:p>
                    <a:endParaRPr lang="ko-KR" altLang="en-US"/>
                  </a:p>
                </p:txBody>
              </p:sp>
              <p:sp>
                <p:nvSpPr>
                  <p:cNvPr id="105755" name="Freeform 221"/>
                  <p:cNvSpPr>
                    <a:spLocks/>
                  </p:cNvSpPr>
                  <p:nvPr/>
                </p:nvSpPr>
                <p:spPr bwMode="auto">
                  <a:xfrm>
                    <a:off x="1072" y="622"/>
                    <a:ext cx="112" cy="108"/>
                  </a:xfrm>
                  <a:custGeom>
                    <a:avLst/>
                    <a:gdLst>
                      <a:gd name="T0" fmla="*/ 0 w 186"/>
                      <a:gd name="T1" fmla="*/ 18 h 132"/>
                      <a:gd name="T2" fmla="*/ 4 w 186"/>
                      <a:gd name="T3" fmla="*/ 0 h 132"/>
                      <a:gd name="T4" fmla="*/ 8 w 186"/>
                      <a:gd name="T5" fmla="*/ 11 h 132"/>
                      <a:gd name="T6" fmla="*/ 8 w 186"/>
                      <a:gd name="T7" fmla="*/ 31 h 132"/>
                      <a:gd name="T8" fmla="*/ 5 w 186"/>
                      <a:gd name="T9" fmla="*/ 39 h 132"/>
                      <a:gd name="T10" fmla="*/ 1 w 186"/>
                      <a:gd name="T11" fmla="*/ 38 h 132"/>
                      <a:gd name="T12" fmla="*/ 0 60000 65536"/>
                      <a:gd name="T13" fmla="*/ 0 60000 65536"/>
                      <a:gd name="T14" fmla="*/ 0 60000 65536"/>
                      <a:gd name="T15" fmla="*/ 0 60000 65536"/>
                      <a:gd name="T16" fmla="*/ 0 60000 65536"/>
                      <a:gd name="T17" fmla="*/ 0 60000 65536"/>
                      <a:gd name="T18" fmla="*/ 0 w 186"/>
                      <a:gd name="T19" fmla="*/ 0 h 132"/>
                      <a:gd name="T20" fmla="*/ 186 w 186"/>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86" h="132">
                        <a:moveTo>
                          <a:pt x="0" y="60"/>
                        </a:moveTo>
                        <a:cubicBezTo>
                          <a:pt x="26" y="34"/>
                          <a:pt x="55" y="12"/>
                          <a:pt x="90" y="0"/>
                        </a:cubicBezTo>
                        <a:cubicBezTo>
                          <a:pt x="170" y="8"/>
                          <a:pt x="135" y="2"/>
                          <a:pt x="186" y="36"/>
                        </a:cubicBezTo>
                        <a:cubicBezTo>
                          <a:pt x="182" y="58"/>
                          <a:pt x="179" y="85"/>
                          <a:pt x="162" y="102"/>
                        </a:cubicBezTo>
                        <a:cubicBezTo>
                          <a:pt x="148" y="116"/>
                          <a:pt x="125" y="121"/>
                          <a:pt x="108" y="132"/>
                        </a:cubicBezTo>
                        <a:cubicBezTo>
                          <a:pt x="38" y="125"/>
                          <a:pt x="68" y="126"/>
                          <a:pt x="18" y="126"/>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56" name="Freeform 222"/>
                  <p:cNvSpPr>
                    <a:spLocks/>
                  </p:cNvSpPr>
                  <p:nvPr/>
                </p:nvSpPr>
                <p:spPr bwMode="auto">
                  <a:xfrm>
                    <a:off x="744" y="623"/>
                    <a:ext cx="98" cy="93"/>
                  </a:xfrm>
                  <a:custGeom>
                    <a:avLst/>
                    <a:gdLst>
                      <a:gd name="T0" fmla="*/ 6 w 163"/>
                      <a:gd name="T1" fmla="*/ 33 h 114"/>
                      <a:gd name="T2" fmla="*/ 2 w 163"/>
                      <a:gd name="T3" fmla="*/ 31 h 114"/>
                      <a:gd name="T4" fmla="*/ 0 w 163"/>
                      <a:gd name="T5" fmla="*/ 11 h 114"/>
                      <a:gd name="T6" fmla="*/ 4 w 163"/>
                      <a:gd name="T7" fmla="*/ 5 h 114"/>
                      <a:gd name="T8" fmla="*/ 7 w 163"/>
                      <a:gd name="T9" fmla="*/ 11 h 114"/>
                      <a:gd name="T10" fmla="*/ 7 w 163"/>
                      <a:gd name="T11" fmla="*/ 12 h 114"/>
                      <a:gd name="T12" fmla="*/ 8 w 163"/>
                      <a:gd name="T13" fmla="*/ 20 h 114"/>
                      <a:gd name="T14" fmla="*/ 0 60000 65536"/>
                      <a:gd name="T15" fmla="*/ 0 60000 65536"/>
                      <a:gd name="T16" fmla="*/ 0 60000 65536"/>
                      <a:gd name="T17" fmla="*/ 0 60000 65536"/>
                      <a:gd name="T18" fmla="*/ 0 60000 65536"/>
                      <a:gd name="T19" fmla="*/ 0 60000 65536"/>
                      <a:gd name="T20" fmla="*/ 0 60000 65536"/>
                      <a:gd name="T21" fmla="*/ 0 w 163"/>
                      <a:gd name="T22" fmla="*/ 0 h 114"/>
                      <a:gd name="T23" fmla="*/ 163 w 16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114">
                        <a:moveTo>
                          <a:pt x="132" y="113"/>
                        </a:moveTo>
                        <a:cubicBezTo>
                          <a:pt x="100" y="111"/>
                          <a:pt x="67" y="114"/>
                          <a:pt x="36" y="107"/>
                        </a:cubicBezTo>
                        <a:cubicBezTo>
                          <a:pt x="31" y="106"/>
                          <a:pt x="3" y="43"/>
                          <a:pt x="0" y="35"/>
                        </a:cubicBezTo>
                        <a:cubicBezTo>
                          <a:pt x="23" y="0"/>
                          <a:pt x="39" y="12"/>
                          <a:pt x="84" y="17"/>
                        </a:cubicBezTo>
                        <a:cubicBezTo>
                          <a:pt x="96" y="21"/>
                          <a:pt x="131" y="33"/>
                          <a:pt x="138" y="35"/>
                        </a:cubicBezTo>
                        <a:cubicBezTo>
                          <a:pt x="144" y="37"/>
                          <a:pt x="156" y="41"/>
                          <a:pt x="156" y="41"/>
                        </a:cubicBezTo>
                        <a:cubicBezTo>
                          <a:pt x="163" y="61"/>
                          <a:pt x="162" y="53"/>
                          <a:pt x="162" y="65"/>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57" name="Freeform 223"/>
                  <p:cNvSpPr>
                    <a:spLocks/>
                  </p:cNvSpPr>
                  <p:nvPr/>
                </p:nvSpPr>
                <p:spPr bwMode="auto">
                  <a:xfrm>
                    <a:off x="1213" y="1451"/>
                    <a:ext cx="561" cy="56"/>
                  </a:xfrm>
                  <a:custGeom>
                    <a:avLst/>
                    <a:gdLst>
                      <a:gd name="T0" fmla="*/ 0 w 1176"/>
                      <a:gd name="T1" fmla="*/ 6 h 80"/>
                      <a:gd name="T2" fmla="*/ 1 w 1176"/>
                      <a:gd name="T3" fmla="*/ 7 h 80"/>
                      <a:gd name="T4" fmla="*/ 4 w 1176"/>
                      <a:gd name="T5" fmla="*/ 9 h 80"/>
                      <a:gd name="T6" fmla="*/ 10 w 1176"/>
                      <a:gd name="T7" fmla="*/ 8 h 80"/>
                      <a:gd name="T8" fmla="*/ 12 w 1176"/>
                      <a:gd name="T9" fmla="*/ 6 h 80"/>
                      <a:gd name="T10" fmla="*/ 13 w 1176"/>
                      <a:gd name="T11" fmla="*/ 3 h 80"/>
                      <a:gd name="T12" fmla="*/ 14 w 1176"/>
                      <a:gd name="T13" fmla="*/ 0 h 80"/>
                      <a:gd name="T14" fmla="*/ 0 60000 65536"/>
                      <a:gd name="T15" fmla="*/ 0 60000 65536"/>
                      <a:gd name="T16" fmla="*/ 0 60000 65536"/>
                      <a:gd name="T17" fmla="*/ 0 60000 65536"/>
                      <a:gd name="T18" fmla="*/ 0 60000 65536"/>
                      <a:gd name="T19" fmla="*/ 0 60000 65536"/>
                      <a:gd name="T20" fmla="*/ 0 60000 65536"/>
                      <a:gd name="T21" fmla="*/ 0 w 1176"/>
                      <a:gd name="T22" fmla="*/ 0 h 80"/>
                      <a:gd name="T23" fmla="*/ 1176 w 117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6" h="80">
                        <a:moveTo>
                          <a:pt x="0" y="48"/>
                        </a:moveTo>
                        <a:cubicBezTo>
                          <a:pt x="44" y="53"/>
                          <a:pt x="81" y="63"/>
                          <a:pt x="126" y="66"/>
                        </a:cubicBezTo>
                        <a:cubicBezTo>
                          <a:pt x="188" y="71"/>
                          <a:pt x="312" y="78"/>
                          <a:pt x="312" y="78"/>
                        </a:cubicBezTo>
                        <a:cubicBezTo>
                          <a:pt x="510" y="72"/>
                          <a:pt x="708" y="80"/>
                          <a:pt x="906" y="72"/>
                        </a:cubicBezTo>
                        <a:cubicBezTo>
                          <a:pt x="994" y="57"/>
                          <a:pt x="954" y="63"/>
                          <a:pt x="1026" y="54"/>
                        </a:cubicBezTo>
                        <a:cubicBezTo>
                          <a:pt x="1056" y="44"/>
                          <a:pt x="1086" y="34"/>
                          <a:pt x="1116" y="24"/>
                        </a:cubicBezTo>
                        <a:cubicBezTo>
                          <a:pt x="1136" y="17"/>
                          <a:pt x="1152" y="0"/>
                          <a:pt x="1176" y="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58" name="Freeform 224"/>
                  <p:cNvSpPr>
                    <a:spLocks/>
                  </p:cNvSpPr>
                  <p:nvPr/>
                </p:nvSpPr>
                <p:spPr bwMode="auto">
                  <a:xfrm>
                    <a:off x="1765" y="1450"/>
                    <a:ext cx="187" cy="397"/>
                  </a:xfrm>
                  <a:custGeom>
                    <a:avLst/>
                    <a:gdLst>
                      <a:gd name="T0" fmla="*/ 0 w 312"/>
                      <a:gd name="T1" fmla="*/ 0 h 486"/>
                      <a:gd name="T2" fmla="*/ 4 w 312"/>
                      <a:gd name="T3" fmla="*/ 42 h 486"/>
                      <a:gd name="T4" fmla="*/ 6 w 312"/>
                      <a:gd name="T5" fmla="*/ 56 h 486"/>
                      <a:gd name="T6" fmla="*/ 7 w 312"/>
                      <a:gd name="T7" fmla="*/ 63 h 486"/>
                      <a:gd name="T8" fmla="*/ 10 w 312"/>
                      <a:gd name="T9" fmla="*/ 114 h 486"/>
                      <a:gd name="T10" fmla="*/ 10 w 312"/>
                      <a:gd name="T11" fmla="*/ 136 h 486"/>
                      <a:gd name="T12" fmla="*/ 9 w 312"/>
                      <a:gd name="T13" fmla="*/ 141 h 486"/>
                      <a:gd name="T14" fmla="*/ 10 w 312"/>
                      <a:gd name="T15" fmla="*/ 144 h 486"/>
                      <a:gd name="T16" fmla="*/ 13 w 312"/>
                      <a:gd name="T17" fmla="*/ 142 h 486"/>
                      <a:gd name="T18" fmla="*/ 14 w 312"/>
                      <a:gd name="T19" fmla="*/ 141 h 486"/>
                      <a:gd name="T20" fmla="*/ 14 w 312"/>
                      <a:gd name="T21" fmla="*/ 130 h 486"/>
                      <a:gd name="T22" fmla="*/ 14 w 312"/>
                      <a:gd name="T23" fmla="*/ 125 h 486"/>
                      <a:gd name="T24" fmla="*/ 13 w 312"/>
                      <a:gd name="T25" fmla="*/ 128 h 486"/>
                      <a:gd name="T26" fmla="*/ 11 w 312"/>
                      <a:gd name="T27" fmla="*/ 130 h 486"/>
                      <a:gd name="T28" fmla="*/ 10 w 312"/>
                      <a:gd name="T29" fmla="*/ 133 h 486"/>
                      <a:gd name="T30" fmla="*/ 14 w 312"/>
                      <a:gd name="T31" fmla="*/ 125 h 486"/>
                      <a:gd name="T32" fmla="*/ 13 w 312"/>
                      <a:gd name="T33" fmla="*/ 100 h 486"/>
                      <a:gd name="T34" fmla="*/ 14 w 312"/>
                      <a:gd name="T35" fmla="*/ 64 h 486"/>
                      <a:gd name="T36" fmla="*/ 13 w 312"/>
                      <a:gd name="T37" fmla="*/ 52 h 486"/>
                      <a:gd name="T38" fmla="*/ 12 w 312"/>
                      <a:gd name="T39" fmla="*/ 41 h 4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486"/>
                      <a:gd name="T62" fmla="*/ 312 w 312"/>
                      <a:gd name="T63" fmla="*/ 486 h 4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486">
                        <a:moveTo>
                          <a:pt x="0" y="0"/>
                        </a:moveTo>
                        <a:cubicBezTo>
                          <a:pt x="31" y="46"/>
                          <a:pt x="41" y="98"/>
                          <a:pt x="72" y="144"/>
                        </a:cubicBezTo>
                        <a:cubicBezTo>
                          <a:pt x="86" y="164"/>
                          <a:pt x="101" y="175"/>
                          <a:pt x="120" y="186"/>
                        </a:cubicBezTo>
                        <a:cubicBezTo>
                          <a:pt x="133" y="193"/>
                          <a:pt x="156" y="210"/>
                          <a:pt x="156" y="210"/>
                        </a:cubicBezTo>
                        <a:cubicBezTo>
                          <a:pt x="176" y="269"/>
                          <a:pt x="194" y="323"/>
                          <a:pt x="204" y="384"/>
                        </a:cubicBezTo>
                        <a:cubicBezTo>
                          <a:pt x="202" y="408"/>
                          <a:pt x="201" y="432"/>
                          <a:pt x="198" y="456"/>
                        </a:cubicBezTo>
                        <a:cubicBezTo>
                          <a:pt x="197" y="462"/>
                          <a:pt x="190" y="468"/>
                          <a:pt x="192" y="474"/>
                        </a:cubicBezTo>
                        <a:cubicBezTo>
                          <a:pt x="195" y="481"/>
                          <a:pt x="204" y="482"/>
                          <a:pt x="210" y="486"/>
                        </a:cubicBezTo>
                        <a:cubicBezTo>
                          <a:pt x="234" y="484"/>
                          <a:pt x="258" y="483"/>
                          <a:pt x="282" y="480"/>
                        </a:cubicBezTo>
                        <a:cubicBezTo>
                          <a:pt x="288" y="479"/>
                          <a:pt x="296" y="479"/>
                          <a:pt x="300" y="474"/>
                        </a:cubicBezTo>
                        <a:cubicBezTo>
                          <a:pt x="307" y="464"/>
                          <a:pt x="312" y="438"/>
                          <a:pt x="312" y="438"/>
                        </a:cubicBezTo>
                        <a:cubicBezTo>
                          <a:pt x="310" y="432"/>
                          <a:pt x="312" y="422"/>
                          <a:pt x="306" y="420"/>
                        </a:cubicBezTo>
                        <a:cubicBezTo>
                          <a:pt x="299" y="418"/>
                          <a:pt x="295" y="430"/>
                          <a:pt x="288" y="432"/>
                        </a:cubicBezTo>
                        <a:cubicBezTo>
                          <a:pt x="274" y="436"/>
                          <a:pt x="260" y="435"/>
                          <a:pt x="246" y="438"/>
                        </a:cubicBezTo>
                        <a:cubicBezTo>
                          <a:pt x="238" y="439"/>
                          <a:pt x="215" y="448"/>
                          <a:pt x="222" y="444"/>
                        </a:cubicBezTo>
                        <a:cubicBezTo>
                          <a:pt x="246" y="432"/>
                          <a:pt x="275" y="428"/>
                          <a:pt x="300" y="420"/>
                        </a:cubicBezTo>
                        <a:cubicBezTo>
                          <a:pt x="295" y="391"/>
                          <a:pt x="288" y="365"/>
                          <a:pt x="282" y="336"/>
                        </a:cubicBezTo>
                        <a:cubicBezTo>
                          <a:pt x="286" y="277"/>
                          <a:pt x="279" y="257"/>
                          <a:pt x="306" y="216"/>
                        </a:cubicBezTo>
                        <a:cubicBezTo>
                          <a:pt x="276" y="206"/>
                          <a:pt x="290" y="216"/>
                          <a:pt x="276" y="174"/>
                        </a:cubicBezTo>
                        <a:cubicBezTo>
                          <a:pt x="272" y="162"/>
                          <a:pt x="264" y="138"/>
                          <a:pt x="264" y="138"/>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59" name="Freeform 225"/>
                  <p:cNvSpPr>
                    <a:spLocks/>
                  </p:cNvSpPr>
                  <p:nvPr/>
                </p:nvSpPr>
                <p:spPr bwMode="auto">
                  <a:xfrm>
                    <a:off x="1076" y="794"/>
                    <a:ext cx="892" cy="776"/>
                  </a:xfrm>
                  <a:custGeom>
                    <a:avLst/>
                    <a:gdLst>
                      <a:gd name="T0" fmla="*/ 0 w 1872"/>
                      <a:gd name="T1" fmla="*/ 0 h 1128"/>
                      <a:gd name="T2" fmla="*/ 1 w 1872"/>
                      <a:gd name="T3" fmla="*/ 5 h 1128"/>
                      <a:gd name="T4" fmla="*/ 4 w 1872"/>
                      <a:gd name="T5" fmla="*/ 13 h 1128"/>
                      <a:gd name="T6" fmla="*/ 8 w 1872"/>
                      <a:gd name="T7" fmla="*/ 17 h 1128"/>
                      <a:gd name="T8" fmla="*/ 10 w 1872"/>
                      <a:gd name="T9" fmla="*/ 16 h 1128"/>
                      <a:gd name="T10" fmla="*/ 11 w 1872"/>
                      <a:gd name="T11" fmla="*/ 13 h 1128"/>
                      <a:gd name="T12" fmla="*/ 13 w 1872"/>
                      <a:gd name="T13" fmla="*/ 11 h 1128"/>
                      <a:gd name="T14" fmla="*/ 15 w 1872"/>
                      <a:gd name="T15" fmla="*/ 8 h 1128"/>
                      <a:gd name="T16" fmla="*/ 20 w 1872"/>
                      <a:gd name="T17" fmla="*/ 21 h 1128"/>
                      <a:gd name="T18" fmla="*/ 21 w 1872"/>
                      <a:gd name="T19" fmla="*/ 31 h 1128"/>
                      <a:gd name="T20" fmla="*/ 22 w 1872"/>
                      <a:gd name="T21" fmla="*/ 41 h 1128"/>
                      <a:gd name="T22" fmla="*/ 22 w 1872"/>
                      <a:gd name="T23" fmla="*/ 63 h 1128"/>
                      <a:gd name="T24" fmla="*/ 21 w 1872"/>
                      <a:gd name="T25" fmla="*/ 76 h 1128"/>
                      <a:gd name="T26" fmla="*/ 21 w 1872"/>
                      <a:gd name="T27" fmla="*/ 80 h 1128"/>
                      <a:gd name="T28" fmla="*/ 20 w 1872"/>
                      <a:gd name="T29" fmla="*/ 96 h 1128"/>
                      <a:gd name="T30" fmla="*/ 20 w 1872"/>
                      <a:gd name="T31" fmla="*/ 119 h 1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2"/>
                      <a:gd name="T49" fmla="*/ 0 h 1128"/>
                      <a:gd name="T50" fmla="*/ 1872 w 1872"/>
                      <a:gd name="T51" fmla="*/ 1128 h 1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2" h="1128">
                        <a:moveTo>
                          <a:pt x="0" y="0"/>
                        </a:moveTo>
                        <a:cubicBezTo>
                          <a:pt x="29" y="10"/>
                          <a:pt x="50" y="31"/>
                          <a:pt x="78" y="42"/>
                        </a:cubicBezTo>
                        <a:cubicBezTo>
                          <a:pt x="162" y="73"/>
                          <a:pt x="272" y="110"/>
                          <a:pt x="360" y="120"/>
                        </a:cubicBezTo>
                        <a:cubicBezTo>
                          <a:pt x="466" y="155"/>
                          <a:pt x="585" y="153"/>
                          <a:pt x="696" y="162"/>
                        </a:cubicBezTo>
                        <a:cubicBezTo>
                          <a:pt x="701" y="162"/>
                          <a:pt x="863" y="160"/>
                          <a:pt x="912" y="150"/>
                        </a:cubicBezTo>
                        <a:cubicBezTo>
                          <a:pt x="942" y="144"/>
                          <a:pt x="973" y="130"/>
                          <a:pt x="1002" y="120"/>
                        </a:cubicBezTo>
                        <a:cubicBezTo>
                          <a:pt x="1045" y="106"/>
                          <a:pt x="1103" y="105"/>
                          <a:pt x="1146" y="102"/>
                        </a:cubicBezTo>
                        <a:cubicBezTo>
                          <a:pt x="1197" y="92"/>
                          <a:pt x="1245" y="84"/>
                          <a:pt x="1296" y="78"/>
                        </a:cubicBezTo>
                        <a:cubicBezTo>
                          <a:pt x="1449" y="86"/>
                          <a:pt x="1615" y="105"/>
                          <a:pt x="1746" y="192"/>
                        </a:cubicBezTo>
                        <a:cubicBezTo>
                          <a:pt x="1784" y="217"/>
                          <a:pt x="1792" y="269"/>
                          <a:pt x="1830" y="294"/>
                        </a:cubicBezTo>
                        <a:cubicBezTo>
                          <a:pt x="1850" y="324"/>
                          <a:pt x="1863" y="355"/>
                          <a:pt x="1872" y="390"/>
                        </a:cubicBezTo>
                        <a:cubicBezTo>
                          <a:pt x="1870" y="456"/>
                          <a:pt x="1869" y="522"/>
                          <a:pt x="1866" y="588"/>
                        </a:cubicBezTo>
                        <a:cubicBezTo>
                          <a:pt x="1864" y="632"/>
                          <a:pt x="1845" y="682"/>
                          <a:pt x="1824" y="720"/>
                        </a:cubicBezTo>
                        <a:cubicBezTo>
                          <a:pt x="1817" y="733"/>
                          <a:pt x="1805" y="742"/>
                          <a:pt x="1800" y="756"/>
                        </a:cubicBezTo>
                        <a:cubicBezTo>
                          <a:pt x="1783" y="806"/>
                          <a:pt x="1769" y="856"/>
                          <a:pt x="1752" y="906"/>
                        </a:cubicBezTo>
                        <a:cubicBezTo>
                          <a:pt x="1759" y="980"/>
                          <a:pt x="1770" y="1054"/>
                          <a:pt x="1770" y="1128"/>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60" name="Freeform 226"/>
                  <p:cNvSpPr>
                    <a:spLocks/>
                  </p:cNvSpPr>
                  <p:nvPr/>
                </p:nvSpPr>
                <p:spPr bwMode="auto">
                  <a:xfrm>
                    <a:off x="932" y="1186"/>
                    <a:ext cx="158" cy="666"/>
                  </a:xfrm>
                  <a:custGeom>
                    <a:avLst/>
                    <a:gdLst>
                      <a:gd name="T0" fmla="*/ 0 w 332"/>
                      <a:gd name="T1" fmla="*/ 0 h 1021"/>
                      <a:gd name="T2" fmla="*/ 1 w 332"/>
                      <a:gd name="T3" fmla="*/ 26 h 1021"/>
                      <a:gd name="T4" fmla="*/ 2 w 332"/>
                      <a:gd name="T5" fmla="*/ 43 h 1021"/>
                      <a:gd name="T6" fmla="*/ 2 w 332"/>
                      <a:gd name="T7" fmla="*/ 71 h 1021"/>
                      <a:gd name="T8" fmla="*/ 2 w 332"/>
                      <a:gd name="T9" fmla="*/ 75 h 1021"/>
                      <a:gd name="T10" fmla="*/ 3 w 332"/>
                      <a:gd name="T11" fmla="*/ 78 h 1021"/>
                      <a:gd name="T12" fmla="*/ 4 w 332"/>
                      <a:gd name="T13" fmla="*/ 73 h 1021"/>
                      <a:gd name="T14" fmla="*/ 3 w 332"/>
                      <a:gd name="T15" fmla="*/ 72 h 1021"/>
                      <a:gd name="T16" fmla="*/ 3 w 332"/>
                      <a:gd name="T17" fmla="*/ 72 h 1021"/>
                      <a:gd name="T18" fmla="*/ 2 w 332"/>
                      <a:gd name="T19" fmla="*/ 72 h 1021"/>
                      <a:gd name="T20" fmla="*/ 4 w 332"/>
                      <a:gd name="T21" fmla="*/ 71 h 1021"/>
                      <a:gd name="T22" fmla="*/ 3 w 332"/>
                      <a:gd name="T23" fmla="*/ 73 h 1021"/>
                      <a:gd name="T24" fmla="*/ 3 w 332"/>
                      <a:gd name="T25" fmla="*/ 71 h 1021"/>
                      <a:gd name="T26" fmla="*/ 3 w 332"/>
                      <a:gd name="T27" fmla="*/ 68 h 1021"/>
                      <a:gd name="T28" fmla="*/ 3 w 332"/>
                      <a:gd name="T29" fmla="*/ 58 h 1021"/>
                      <a:gd name="T30" fmla="*/ 4 w 332"/>
                      <a:gd name="T31" fmla="*/ 50 h 1021"/>
                      <a:gd name="T32" fmla="*/ 4 w 332"/>
                      <a:gd name="T33" fmla="*/ 40 h 10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1021"/>
                      <a:gd name="T53" fmla="*/ 332 w 332"/>
                      <a:gd name="T54" fmla="*/ 1021 h 10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1021">
                        <a:moveTo>
                          <a:pt x="26" y="0"/>
                        </a:moveTo>
                        <a:cubicBezTo>
                          <a:pt x="0" y="156"/>
                          <a:pt x="67" y="213"/>
                          <a:pt x="122" y="336"/>
                        </a:cubicBezTo>
                        <a:cubicBezTo>
                          <a:pt x="153" y="405"/>
                          <a:pt x="167" y="484"/>
                          <a:pt x="176" y="558"/>
                        </a:cubicBezTo>
                        <a:cubicBezTo>
                          <a:pt x="178" y="680"/>
                          <a:pt x="184" y="802"/>
                          <a:pt x="182" y="924"/>
                        </a:cubicBezTo>
                        <a:cubicBezTo>
                          <a:pt x="182" y="944"/>
                          <a:pt x="158" y="978"/>
                          <a:pt x="158" y="978"/>
                        </a:cubicBezTo>
                        <a:cubicBezTo>
                          <a:pt x="169" y="1011"/>
                          <a:pt x="195" y="1004"/>
                          <a:pt x="230" y="1008"/>
                        </a:cubicBezTo>
                        <a:cubicBezTo>
                          <a:pt x="288" y="1001"/>
                          <a:pt x="322" y="1021"/>
                          <a:pt x="302" y="948"/>
                        </a:cubicBezTo>
                        <a:cubicBezTo>
                          <a:pt x="300" y="941"/>
                          <a:pt x="294" y="936"/>
                          <a:pt x="290" y="930"/>
                        </a:cubicBezTo>
                        <a:cubicBezTo>
                          <a:pt x="278" y="932"/>
                          <a:pt x="266" y="936"/>
                          <a:pt x="254" y="936"/>
                        </a:cubicBezTo>
                        <a:cubicBezTo>
                          <a:pt x="234" y="936"/>
                          <a:pt x="194" y="930"/>
                          <a:pt x="194" y="930"/>
                        </a:cubicBezTo>
                        <a:cubicBezTo>
                          <a:pt x="229" y="926"/>
                          <a:pt x="268" y="913"/>
                          <a:pt x="302" y="924"/>
                        </a:cubicBezTo>
                        <a:cubicBezTo>
                          <a:pt x="296" y="930"/>
                          <a:pt x="292" y="942"/>
                          <a:pt x="284" y="942"/>
                        </a:cubicBezTo>
                        <a:cubicBezTo>
                          <a:pt x="277" y="942"/>
                          <a:pt x="296" y="931"/>
                          <a:pt x="296" y="924"/>
                        </a:cubicBezTo>
                        <a:cubicBezTo>
                          <a:pt x="296" y="911"/>
                          <a:pt x="284" y="888"/>
                          <a:pt x="284" y="888"/>
                        </a:cubicBezTo>
                        <a:cubicBezTo>
                          <a:pt x="277" y="841"/>
                          <a:pt x="283" y="803"/>
                          <a:pt x="290" y="756"/>
                        </a:cubicBezTo>
                        <a:cubicBezTo>
                          <a:pt x="290" y="753"/>
                          <a:pt x="290" y="669"/>
                          <a:pt x="302" y="642"/>
                        </a:cubicBezTo>
                        <a:cubicBezTo>
                          <a:pt x="319" y="601"/>
                          <a:pt x="332" y="569"/>
                          <a:pt x="332" y="522"/>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61" name="Freeform 227"/>
                  <p:cNvSpPr>
                    <a:spLocks/>
                  </p:cNvSpPr>
                  <p:nvPr/>
                </p:nvSpPr>
                <p:spPr bwMode="auto">
                  <a:xfrm>
                    <a:off x="1043" y="1343"/>
                    <a:ext cx="189" cy="504"/>
                  </a:xfrm>
                  <a:custGeom>
                    <a:avLst/>
                    <a:gdLst>
                      <a:gd name="T0" fmla="*/ 0 w 396"/>
                      <a:gd name="T1" fmla="*/ 0 h 732"/>
                      <a:gd name="T2" fmla="*/ 0 w 396"/>
                      <a:gd name="T3" fmla="*/ 14 h 732"/>
                      <a:gd name="T4" fmla="*/ 1 w 396"/>
                      <a:gd name="T5" fmla="*/ 30 h 732"/>
                      <a:gd name="T6" fmla="*/ 1 w 396"/>
                      <a:gd name="T7" fmla="*/ 35 h 732"/>
                      <a:gd name="T8" fmla="*/ 2 w 396"/>
                      <a:gd name="T9" fmla="*/ 43 h 732"/>
                      <a:gd name="T10" fmla="*/ 2 w 396"/>
                      <a:gd name="T11" fmla="*/ 45 h 732"/>
                      <a:gd name="T12" fmla="*/ 2 w 396"/>
                      <a:gd name="T13" fmla="*/ 54 h 732"/>
                      <a:gd name="T14" fmla="*/ 2 w 396"/>
                      <a:gd name="T15" fmla="*/ 75 h 732"/>
                      <a:gd name="T16" fmla="*/ 3 w 396"/>
                      <a:gd name="T17" fmla="*/ 78 h 732"/>
                      <a:gd name="T18" fmla="*/ 3 w 396"/>
                      <a:gd name="T19" fmla="*/ 75 h 732"/>
                      <a:gd name="T20" fmla="*/ 2 w 396"/>
                      <a:gd name="T21" fmla="*/ 71 h 732"/>
                      <a:gd name="T22" fmla="*/ 3 w 396"/>
                      <a:gd name="T23" fmla="*/ 70 h 732"/>
                      <a:gd name="T24" fmla="*/ 4 w 396"/>
                      <a:gd name="T25" fmla="*/ 43 h 732"/>
                      <a:gd name="T26" fmla="*/ 5 w 396"/>
                      <a:gd name="T27" fmla="*/ 33 h 732"/>
                      <a:gd name="T28" fmla="*/ 5 w 396"/>
                      <a:gd name="T29" fmla="*/ 29 h 732"/>
                      <a:gd name="T30" fmla="*/ 5 w 396"/>
                      <a:gd name="T31" fmla="*/ 16 h 7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732"/>
                      <a:gd name="T50" fmla="*/ 396 w 396"/>
                      <a:gd name="T51" fmla="*/ 732 h 7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732">
                        <a:moveTo>
                          <a:pt x="0" y="0"/>
                        </a:moveTo>
                        <a:cubicBezTo>
                          <a:pt x="22" y="44"/>
                          <a:pt x="46" y="87"/>
                          <a:pt x="66" y="132"/>
                        </a:cubicBezTo>
                        <a:cubicBezTo>
                          <a:pt x="87" y="178"/>
                          <a:pt x="92" y="228"/>
                          <a:pt x="108" y="276"/>
                        </a:cubicBezTo>
                        <a:cubicBezTo>
                          <a:pt x="114" y="294"/>
                          <a:pt x="130" y="312"/>
                          <a:pt x="138" y="330"/>
                        </a:cubicBezTo>
                        <a:cubicBezTo>
                          <a:pt x="148" y="352"/>
                          <a:pt x="154" y="379"/>
                          <a:pt x="162" y="402"/>
                        </a:cubicBezTo>
                        <a:cubicBezTo>
                          <a:pt x="164" y="409"/>
                          <a:pt x="171" y="413"/>
                          <a:pt x="174" y="420"/>
                        </a:cubicBezTo>
                        <a:cubicBezTo>
                          <a:pt x="187" y="450"/>
                          <a:pt x="193" y="479"/>
                          <a:pt x="198" y="510"/>
                        </a:cubicBezTo>
                        <a:cubicBezTo>
                          <a:pt x="191" y="632"/>
                          <a:pt x="192" y="613"/>
                          <a:pt x="162" y="702"/>
                        </a:cubicBezTo>
                        <a:cubicBezTo>
                          <a:pt x="187" y="727"/>
                          <a:pt x="205" y="726"/>
                          <a:pt x="240" y="732"/>
                        </a:cubicBezTo>
                        <a:cubicBezTo>
                          <a:pt x="268" y="725"/>
                          <a:pt x="278" y="726"/>
                          <a:pt x="294" y="702"/>
                        </a:cubicBezTo>
                        <a:cubicBezTo>
                          <a:pt x="281" y="635"/>
                          <a:pt x="275" y="654"/>
                          <a:pt x="192" y="660"/>
                        </a:cubicBezTo>
                        <a:cubicBezTo>
                          <a:pt x="216" y="652"/>
                          <a:pt x="270" y="656"/>
                          <a:pt x="294" y="654"/>
                        </a:cubicBezTo>
                        <a:cubicBezTo>
                          <a:pt x="322" y="570"/>
                          <a:pt x="327" y="484"/>
                          <a:pt x="354" y="402"/>
                        </a:cubicBezTo>
                        <a:cubicBezTo>
                          <a:pt x="365" y="370"/>
                          <a:pt x="373" y="338"/>
                          <a:pt x="384" y="306"/>
                        </a:cubicBezTo>
                        <a:cubicBezTo>
                          <a:pt x="388" y="294"/>
                          <a:pt x="396" y="270"/>
                          <a:pt x="396" y="270"/>
                        </a:cubicBezTo>
                        <a:cubicBezTo>
                          <a:pt x="390" y="154"/>
                          <a:pt x="390" y="194"/>
                          <a:pt x="390" y="15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62" name="Freeform 228"/>
                  <p:cNvSpPr>
                    <a:spLocks/>
                  </p:cNvSpPr>
                  <p:nvPr/>
                </p:nvSpPr>
                <p:spPr bwMode="auto">
                  <a:xfrm>
                    <a:off x="1667" y="1475"/>
                    <a:ext cx="116" cy="397"/>
                  </a:xfrm>
                  <a:custGeom>
                    <a:avLst/>
                    <a:gdLst>
                      <a:gd name="T0" fmla="*/ 1 w 192"/>
                      <a:gd name="T1" fmla="*/ 11 h 486"/>
                      <a:gd name="T2" fmla="*/ 3 w 192"/>
                      <a:gd name="T3" fmla="*/ 39 h 486"/>
                      <a:gd name="T4" fmla="*/ 4 w 192"/>
                      <a:gd name="T5" fmla="*/ 49 h 486"/>
                      <a:gd name="T6" fmla="*/ 2 w 192"/>
                      <a:gd name="T7" fmla="*/ 91 h 486"/>
                      <a:gd name="T8" fmla="*/ 1 w 192"/>
                      <a:gd name="T9" fmla="*/ 130 h 486"/>
                      <a:gd name="T10" fmla="*/ 1 w 192"/>
                      <a:gd name="T11" fmla="*/ 141 h 486"/>
                      <a:gd name="T12" fmla="*/ 7 w 192"/>
                      <a:gd name="T13" fmla="*/ 142 h 486"/>
                      <a:gd name="T14" fmla="*/ 7 w 192"/>
                      <a:gd name="T15" fmla="*/ 123 h 486"/>
                      <a:gd name="T16" fmla="*/ 4 w 192"/>
                      <a:gd name="T17" fmla="*/ 121 h 486"/>
                      <a:gd name="T18" fmla="*/ 7 w 192"/>
                      <a:gd name="T19" fmla="*/ 123 h 486"/>
                      <a:gd name="T20" fmla="*/ 7 w 192"/>
                      <a:gd name="T21" fmla="*/ 121 h 486"/>
                      <a:gd name="T22" fmla="*/ 9 w 192"/>
                      <a:gd name="T23" fmla="*/ 64 h 486"/>
                      <a:gd name="T24" fmla="*/ 8 w 192"/>
                      <a:gd name="T25" fmla="*/ 35 h 486"/>
                      <a:gd name="T26" fmla="*/ 7 w 192"/>
                      <a:gd name="T27" fmla="*/ 25 h 486"/>
                      <a:gd name="T28" fmla="*/ 7 w 192"/>
                      <a:gd name="T29" fmla="*/ 0 h 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486"/>
                      <a:gd name="T47" fmla="*/ 192 w 192"/>
                      <a:gd name="T48" fmla="*/ 486 h 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486">
                        <a:moveTo>
                          <a:pt x="6" y="36"/>
                        </a:moveTo>
                        <a:cubicBezTo>
                          <a:pt x="41" y="48"/>
                          <a:pt x="55" y="99"/>
                          <a:pt x="66" y="132"/>
                        </a:cubicBezTo>
                        <a:cubicBezTo>
                          <a:pt x="70" y="144"/>
                          <a:pt x="78" y="168"/>
                          <a:pt x="78" y="168"/>
                        </a:cubicBezTo>
                        <a:cubicBezTo>
                          <a:pt x="71" y="216"/>
                          <a:pt x="66" y="259"/>
                          <a:pt x="54" y="306"/>
                        </a:cubicBezTo>
                        <a:cubicBezTo>
                          <a:pt x="51" y="339"/>
                          <a:pt x="51" y="406"/>
                          <a:pt x="30" y="438"/>
                        </a:cubicBezTo>
                        <a:cubicBezTo>
                          <a:pt x="14" y="461"/>
                          <a:pt x="20" y="449"/>
                          <a:pt x="12" y="474"/>
                        </a:cubicBezTo>
                        <a:cubicBezTo>
                          <a:pt x="49" y="486"/>
                          <a:pt x="92" y="475"/>
                          <a:pt x="132" y="480"/>
                        </a:cubicBezTo>
                        <a:cubicBezTo>
                          <a:pt x="156" y="444"/>
                          <a:pt x="172" y="441"/>
                          <a:pt x="132" y="414"/>
                        </a:cubicBezTo>
                        <a:cubicBezTo>
                          <a:pt x="105" y="423"/>
                          <a:pt x="0" y="423"/>
                          <a:pt x="90" y="408"/>
                        </a:cubicBezTo>
                        <a:cubicBezTo>
                          <a:pt x="104" y="410"/>
                          <a:pt x="118" y="411"/>
                          <a:pt x="132" y="414"/>
                        </a:cubicBezTo>
                        <a:cubicBezTo>
                          <a:pt x="150" y="418"/>
                          <a:pt x="163" y="429"/>
                          <a:pt x="132" y="408"/>
                        </a:cubicBezTo>
                        <a:cubicBezTo>
                          <a:pt x="107" y="332"/>
                          <a:pt x="171" y="280"/>
                          <a:pt x="192" y="216"/>
                        </a:cubicBezTo>
                        <a:cubicBezTo>
                          <a:pt x="184" y="183"/>
                          <a:pt x="173" y="152"/>
                          <a:pt x="162" y="120"/>
                        </a:cubicBezTo>
                        <a:cubicBezTo>
                          <a:pt x="158" y="108"/>
                          <a:pt x="150" y="84"/>
                          <a:pt x="150" y="84"/>
                        </a:cubicBezTo>
                        <a:cubicBezTo>
                          <a:pt x="144" y="8"/>
                          <a:pt x="144" y="36"/>
                          <a:pt x="144" y="0"/>
                        </a:cubicBezTo>
                      </a:path>
                    </a:pathLst>
                  </a:custGeom>
                  <a:solidFill>
                    <a:srgbClr val="CC9900"/>
                  </a:solidFill>
                  <a:ln w="19050" cmpd="sng">
                    <a:solidFill>
                      <a:schemeClr val="tx1"/>
                    </a:solidFill>
                    <a:round/>
                    <a:headEnd/>
                    <a:tailEnd/>
                  </a:ln>
                </p:spPr>
                <p:txBody>
                  <a:bodyPr wrap="none" anchor="ctr"/>
                  <a:lstStyle/>
                  <a:p>
                    <a:endParaRPr lang="ko-KR" altLang="en-US"/>
                  </a:p>
                </p:txBody>
              </p:sp>
              <p:sp>
                <p:nvSpPr>
                  <p:cNvPr id="105763" name="Freeform 229"/>
                  <p:cNvSpPr>
                    <a:spLocks/>
                  </p:cNvSpPr>
                  <p:nvPr/>
                </p:nvSpPr>
                <p:spPr bwMode="auto">
                  <a:xfrm>
                    <a:off x="936" y="823"/>
                    <a:ext cx="959" cy="716"/>
                  </a:xfrm>
                  <a:custGeom>
                    <a:avLst/>
                    <a:gdLst>
                      <a:gd name="T0" fmla="*/ 76 w 1595"/>
                      <a:gd name="T1" fmla="*/ 257 h 876"/>
                      <a:gd name="T2" fmla="*/ 73 w 1595"/>
                      <a:gd name="T3" fmla="*/ 200 h 876"/>
                      <a:gd name="T4" fmla="*/ 73 w 1595"/>
                      <a:gd name="T5" fmla="*/ 181 h 876"/>
                      <a:gd name="T6" fmla="*/ 67 w 1595"/>
                      <a:gd name="T7" fmla="*/ 165 h 876"/>
                      <a:gd name="T8" fmla="*/ 64 w 1595"/>
                      <a:gd name="T9" fmla="*/ 160 h 876"/>
                      <a:gd name="T10" fmla="*/ 60 w 1595"/>
                      <a:gd name="T11" fmla="*/ 143 h 876"/>
                      <a:gd name="T12" fmla="*/ 60 w 1595"/>
                      <a:gd name="T13" fmla="*/ 141 h 876"/>
                      <a:gd name="T14" fmla="*/ 50 w 1595"/>
                      <a:gd name="T15" fmla="*/ 127 h 876"/>
                      <a:gd name="T16" fmla="*/ 43 w 1595"/>
                      <a:gd name="T17" fmla="*/ 111 h 876"/>
                      <a:gd name="T18" fmla="*/ 40 w 1595"/>
                      <a:gd name="T19" fmla="*/ 74 h 876"/>
                      <a:gd name="T20" fmla="*/ 32 w 1595"/>
                      <a:gd name="T21" fmla="*/ 50 h 876"/>
                      <a:gd name="T22" fmla="*/ 27 w 1595"/>
                      <a:gd name="T23" fmla="*/ 38 h 876"/>
                      <a:gd name="T24" fmla="*/ 23 w 1595"/>
                      <a:gd name="T25" fmla="*/ 29 h 876"/>
                      <a:gd name="T26" fmla="*/ 19 w 1595"/>
                      <a:gd name="T27" fmla="*/ 18 h 876"/>
                      <a:gd name="T28" fmla="*/ 15 w 1595"/>
                      <a:gd name="T29" fmla="*/ 9 h 876"/>
                      <a:gd name="T30" fmla="*/ 12 w 1595"/>
                      <a:gd name="T31" fmla="*/ 0 h 876"/>
                      <a:gd name="T32" fmla="*/ 11 w 1595"/>
                      <a:gd name="T33" fmla="*/ 4 h 876"/>
                      <a:gd name="T34" fmla="*/ 11 w 1595"/>
                      <a:gd name="T35" fmla="*/ 14 h 876"/>
                      <a:gd name="T36" fmla="*/ 10 w 1595"/>
                      <a:gd name="T37" fmla="*/ 53 h 876"/>
                      <a:gd name="T38" fmla="*/ 8 w 1595"/>
                      <a:gd name="T39" fmla="*/ 119 h 876"/>
                      <a:gd name="T40" fmla="*/ 5 w 1595"/>
                      <a:gd name="T41" fmla="*/ 127 h 876"/>
                      <a:gd name="T42" fmla="*/ 4 w 1595"/>
                      <a:gd name="T43" fmla="*/ 130 h 876"/>
                      <a:gd name="T44" fmla="*/ 1 w 1595"/>
                      <a:gd name="T45" fmla="*/ 129 h 876"/>
                      <a:gd name="T46" fmla="*/ 1 w 1595"/>
                      <a:gd name="T47" fmla="*/ 127 h 876"/>
                      <a:gd name="T48" fmla="*/ 2 w 1595"/>
                      <a:gd name="T49" fmla="*/ 154 h 876"/>
                      <a:gd name="T50" fmla="*/ 3 w 1595"/>
                      <a:gd name="T51" fmla="*/ 172 h 876"/>
                      <a:gd name="T52" fmla="*/ 7 w 1595"/>
                      <a:gd name="T53" fmla="*/ 214 h 876"/>
                      <a:gd name="T54" fmla="*/ 12 w 1595"/>
                      <a:gd name="T55" fmla="*/ 262 h 876"/>
                      <a:gd name="T56" fmla="*/ 13 w 1595"/>
                      <a:gd name="T57" fmla="*/ 218 h 876"/>
                      <a:gd name="T58" fmla="*/ 17 w 1595"/>
                      <a:gd name="T59" fmla="*/ 227 h 876"/>
                      <a:gd name="T60" fmla="*/ 29 w 1595"/>
                      <a:gd name="T61" fmla="*/ 244 h 876"/>
                      <a:gd name="T62" fmla="*/ 33 w 1595"/>
                      <a:gd name="T63" fmla="*/ 248 h 876"/>
                      <a:gd name="T64" fmla="*/ 60 w 1595"/>
                      <a:gd name="T65" fmla="*/ 241 h 876"/>
                      <a:gd name="T66" fmla="*/ 64 w 1595"/>
                      <a:gd name="T67" fmla="*/ 236 h 876"/>
                      <a:gd name="T68" fmla="*/ 71 w 1595"/>
                      <a:gd name="T69" fmla="*/ 251 h 876"/>
                      <a:gd name="T70" fmla="*/ 76 w 1595"/>
                      <a:gd name="T71" fmla="*/ 257 h 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5"/>
                      <a:gd name="T109" fmla="*/ 0 h 876"/>
                      <a:gd name="T110" fmla="*/ 1595 w 1595"/>
                      <a:gd name="T111" fmla="*/ 876 h 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5" h="876">
                        <a:moveTo>
                          <a:pt x="1595" y="864"/>
                        </a:moveTo>
                        <a:cubicBezTo>
                          <a:pt x="1567" y="752"/>
                          <a:pt x="1582" y="816"/>
                          <a:pt x="1553" y="672"/>
                        </a:cubicBezTo>
                        <a:cubicBezTo>
                          <a:pt x="1549" y="650"/>
                          <a:pt x="1551" y="622"/>
                          <a:pt x="1535" y="606"/>
                        </a:cubicBezTo>
                        <a:cubicBezTo>
                          <a:pt x="1510" y="581"/>
                          <a:pt x="1454" y="559"/>
                          <a:pt x="1421" y="552"/>
                        </a:cubicBezTo>
                        <a:cubicBezTo>
                          <a:pt x="1397" y="547"/>
                          <a:pt x="1349" y="540"/>
                          <a:pt x="1349" y="540"/>
                        </a:cubicBezTo>
                        <a:cubicBezTo>
                          <a:pt x="1299" y="507"/>
                          <a:pt x="1323" y="526"/>
                          <a:pt x="1277" y="480"/>
                        </a:cubicBezTo>
                        <a:cubicBezTo>
                          <a:pt x="1273" y="476"/>
                          <a:pt x="1265" y="476"/>
                          <a:pt x="1259" y="474"/>
                        </a:cubicBezTo>
                        <a:cubicBezTo>
                          <a:pt x="1193" y="457"/>
                          <a:pt x="1123" y="437"/>
                          <a:pt x="1055" y="426"/>
                        </a:cubicBezTo>
                        <a:cubicBezTo>
                          <a:pt x="1015" y="399"/>
                          <a:pt x="963" y="387"/>
                          <a:pt x="917" y="372"/>
                        </a:cubicBezTo>
                        <a:cubicBezTo>
                          <a:pt x="896" y="344"/>
                          <a:pt x="870" y="262"/>
                          <a:pt x="845" y="246"/>
                        </a:cubicBezTo>
                        <a:cubicBezTo>
                          <a:pt x="798" y="214"/>
                          <a:pt x="744" y="182"/>
                          <a:pt x="689" y="168"/>
                        </a:cubicBezTo>
                        <a:cubicBezTo>
                          <a:pt x="655" y="145"/>
                          <a:pt x="608" y="148"/>
                          <a:pt x="575" y="126"/>
                        </a:cubicBezTo>
                        <a:cubicBezTo>
                          <a:pt x="547" y="107"/>
                          <a:pt x="525" y="105"/>
                          <a:pt x="491" y="96"/>
                        </a:cubicBezTo>
                        <a:cubicBezTo>
                          <a:pt x="457" y="87"/>
                          <a:pt x="433" y="71"/>
                          <a:pt x="401" y="60"/>
                        </a:cubicBezTo>
                        <a:cubicBezTo>
                          <a:pt x="373" y="32"/>
                          <a:pt x="360" y="35"/>
                          <a:pt x="317" y="30"/>
                        </a:cubicBezTo>
                        <a:cubicBezTo>
                          <a:pt x="297" y="23"/>
                          <a:pt x="263" y="0"/>
                          <a:pt x="263" y="0"/>
                        </a:cubicBezTo>
                        <a:cubicBezTo>
                          <a:pt x="257" y="4"/>
                          <a:pt x="249" y="6"/>
                          <a:pt x="245" y="12"/>
                        </a:cubicBezTo>
                        <a:cubicBezTo>
                          <a:pt x="238" y="23"/>
                          <a:pt x="233" y="48"/>
                          <a:pt x="233" y="48"/>
                        </a:cubicBezTo>
                        <a:cubicBezTo>
                          <a:pt x="227" y="92"/>
                          <a:pt x="214" y="136"/>
                          <a:pt x="203" y="180"/>
                        </a:cubicBezTo>
                        <a:cubicBezTo>
                          <a:pt x="211" y="258"/>
                          <a:pt x="236" y="346"/>
                          <a:pt x="161" y="396"/>
                        </a:cubicBezTo>
                        <a:cubicBezTo>
                          <a:pt x="142" y="425"/>
                          <a:pt x="156" y="412"/>
                          <a:pt x="113" y="426"/>
                        </a:cubicBezTo>
                        <a:cubicBezTo>
                          <a:pt x="101" y="430"/>
                          <a:pt x="77" y="438"/>
                          <a:pt x="77" y="438"/>
                        </a:cubicBezTo>
                        <a:cubicBezTo>
                          <a:pt x="61" y="436"/>
                          <a:pt x="45" y="435"/>
                          <a:pt x="29" y="432"/>
                        </a:cubicBezTo>
                        <a:cubicBezTo>
                          <a:pt x="23" y="431"/>
                          <a:pt x="13" y="420"/>
                          <a:pt x="11" y="426"/>
                        </a:cubicBezTo>
                        <a:cubicBezTo>
                          <a:pt x="0" y="454"/>
                          <a:pt x="30" y="492"/>
                          <a:pt x="41" y="516"/>
                        </a:cubicBezTo>
                        <a:cubicBezTo>
                          <a:pt x="51" y="539"/>
                          <a:pt x="51" y="556"/>
                          <a:pt x="65" y="576"/>
                        </a:cubicBezTo>
                        <a:cubicBezTo>
                          <a:pt x="98" y="622"/>
                          <a:pt x="132" y="667"/>
                          <a:pt x="155" y="720"/>
                        </a:cubicBezTo>
                        <a:cubicBezTo>
                          <a:pt x="172" y="759"/>
                          <a:pt x="215" y="852"/>
                          <a:pt x="251" y="876"/>
                        </a:cubicBezTo>
                        <a:cubicBezTo>
                          <a:pt x="267" y="828"/>
                          <a:pt x="226" y="764"/>
                          <a:pt x="275" y="732"/>
                        </a:cubicBezTo>
                        <a:cubicBezTo>
                          <a:pt x="310" y="744"/>
                          <a:pt x="341" y="756"/>
                          <a:pt x="377" y="762"/>
                        </a:cubicBezTo>
                        <a:cubicBezTo>
                          <a:pt x="441" y="804"/>
                          <a:pt x="538" y="809"/>
                          <a:pt x="611" y="816"/>
                        </a:cubicBezTo>
                        <a:cubicBezTo>
                          <a:pt x="641" y="823"/>
                          <a:pt x="671" y="828"/>
                          <a:pt x="701" y="834"/>
                        </a:cubicBezTo>
                        <a:cubicBezTo>
                          <a:pt x="889" y="821"/>
                          <a:pt x="1077" y="815"/>
                          <a:pt x="1265" y="810"/>
                        </a:cubicBezTo>
                        <a:cubicBezTo>
                          <a:pt x="1293" y="803"/>
                          <a:pt x="1349" y="792"/>
                          <a:pt x="1349" y="792"/>
                        </a:cubicBezTo>
                        <a:cubicBezTo>
                          <a:pt x="1402" y="805"/>
                          <a:pt x="1445" y="831"/>
                          <a:pt x="1499" y="840"/>
                        </a:cubicBezTo>
                        <a:cubicBezTo>
                          <a:pt x="1531" y="856"/>
                          <a:pt x="1558" y="864"/>
                          <a:pt x="1595" y="864"/>
                        </a:cubicBezTo>
                        <a:close/>
                      </a:path>
                    </a:pathLst>
                  </a:custGeom>
                  <a:solidFill>
                    <a:srgbClr val="CC9900"/>
                  </a:solidFill>
                  <a:ln w="19050" cmpd="sng">
                    <a:solidFill>
                      <a:srgbClr val="CC9900"/>
                    </a:solidFill>
                    <a:round/>
                    <a:headEnd/>
                    <a:tailEnd/>
                  </a:ln>
                </p:spPr>
                <p:txBody>
                  <a:bodyPr wrap="none" anchor="ctr"/>
                  <a:lstStyle/>
                  <a:p>
                    <a:endParaRPr lang="ko-KR" altLang="en-US"/>
                  </a:p>
                </p:txBody>
              </p:sp>
            </p:grpSp>
            <p:sp>
              <p:nvSpPr>
                <p:cNvPr id="105747" name="Freeform 230"/>
                <p:cNvSpPr>
                  <a:spLocks/>
                </p:cNvSpPr>
                <p:nvPr/>
              </p:nvSpPr>
              <p:spPr bwMode="auto">
                <a:xfrm>
                  <a:off x="966" y="834"/>
                  <a:ext cx="114" cy="342"/>
                </a:xfrm>
                <a:custGeom>
                  <a:avLst/>
                  <a:gdLst>
                    <a:gd name="T0" fmla="*/ 114 w 114"/>
                    <a:gd name="T1" fmla="*/ 0 h 342"/>
                    <a:gd name="T2" fmla="*/ 90 w 114"/>
                    <a:gd name="T3" fmla="*/ 114 h 342"/>
                    <a:gd name="T4" fmla="*/ 90 w 114"/>
                    <a:gd name="T5" fmla="*/ 312 h 342"/>
                    <a:gd name="T6" fmla="*/ 0 w 114"/>
                    <a:gd name="T7" fmla="*/ 342 h 342"/>
                    <a:gd name="T8" fmla="*/ 0 60000 65536"/>
                    <a:gd name="T9" fmla="*/ 0 60000 65536"/>
                    <a:gd name="T10" fmla="*/ 0 60000 65536"/>
                    <a:gd name="T11" fmla="*/ 0 60000 65536"/>
                    <a:gd name="T12" fmla="*/ 0 w 114"/>
                    <a:gd name="T13" fmla="*/ 0 h 342"/>
                    <a:gd name="T14" fmla="*/ 114 w 114"/>
                    <a:gd name="T15" fmla="*/ 342 h 342"/>
                  </a:gdLst>
                  <a:ahLst/>
                  <a:cxnLst>
                    <a:cxn ang="T8">
                      <a:pos x="T0" y="T1"/>
                    </a:cxn>
                    <a:cxn ang="T9">
                      <a:pos x="T2" y="T3"/>
                    </a:cxn>
                    <a:cxn ang="T10">
                      <a:pos x="T4" y="T5"/>
                    </a:cxn>
                    <a:cxn ang="T11">
                      <a:pos x="T6" y="T7"/>
                    </a:cxn>
                  </a:cxnLst>
                  <a:rect l="T12" t="T13" r="T14" b="T15"/>
                  <a:pathLst>
                    <a:path w="114" h="342">
                      <a:moveTo>
                        <a:pt x="114" y="0"/>
                      </a:moveTo>
                      <a:cubicBezTo>
                        <a:pt x="102" y="37"/>
                        <a:pt x="99" y="76"/>
                        <a:pt x="90" y="114"/>
                      </a:cubicBezTo>
                      <a:cubicBezTo>
                        <a:pt x="91" y="129"/>
                        <a:pt x="103" y="280"/>
                        <a:pt x="90" y="312"/>
                      </a:cubicBezTo>
                      <a:cubicBezTo>
                        <a:pt x="78" y="342"/>
                        <a:pt x="23" y="342"/>
                        <a:pt x="0" y="342"/>
                      </a:cubicBezTo>
                    </a:path>
                  </a:pathLst>
                </a:custGeom>
                <a:noFill/>
                <a:ln w="19050" cmpd="sng">
                  <a:solidFill>
                    <a:schemeClr val="tx1"/>
                  </a:solidFill>
                  <a:round/>
                  <a:headEnd/>
                  <a:tailEnd/>
                </a:ln>
              </p:spPr>
              <p:txBody>
                <a:bodyPr wrap="none" anchor="ctr"/>
                <a:lstStyle/>
                <a:p>
                  <a:endParaRPr lang="ko-KR" altLang="en-US"/>
                </a:p>
              </p:txBody>
            </p:sp>
          </p:grpSp>
          <p:grpSp>
            <p:nvGrpSpPr>
              <p:cNvPr id="30" name="Group 231"/>
              <p:cNvGrpSpPr>
                <a:grpSpLocks/>
              </p:cNvGrpSpPr>
              <p:nvPr/>
            </p:nvGrpSpPr>
            <p:grpSpPr bwMode="auto">
              <a:xfrm>
                <a:off x="1536" y="1152"/>
                <a:ext cx="1176" cy="1392"/>
                <a:chOff x="1728" y="2160"/>
                <a:chExt cx="1176" cy="1392"/>
              </a:xfrm>
            </p:grpSpPr>
            <p:sp>
              <p:nvSpPr>
                <p:cNvPr id="105722" name="Freeform 232"/>
                <p:cNvSpPr>
                  <a:spLocks/>
                </p:cNvSpPr>
                <p:nvPr/>
              </p:nvSpPr>
              <p:spPr bwMode="auto">
                <a:xfrm>
                  <a:off x="1776" y="2304"/>
                  <a:ext cx="271" cy="589"/>
                </a:xfrm>
                <a:custGeom>
                  <a:avLst/>
                  <a:gdLst>
                    <a:gd name="T0" fmla="*/ 6 w 440"/>
                    <a:gd name="T1" fmla="*/ 12 h 685"/>
                    <a:gd name="T2" fmla="*/ 8 w 440"/>
                    <a:gd name="T3" fmla="*/ 3 h 685"/>
                    <a:gd name="T4" fmla="*/ 15 w 440"/>
                    <a:gd name="T5" fmla="*/ 0 h 685"/>
                    <a:gd name="T6" fmla="*/ 21 w 440"/>
                    <a:gd name="T7" fmla="*/ 12 h 685"/>
                    <a:gd name="T8" fmla="*/ 23 w 440"/>
                    <a:gd name="T9" fmla="*/ 34 h 685"/>
                    <a:gd name="T10" fmla="*/ 23 w 440"/>
                    <a:gd name="T11" fmla="*/ 49 h 685"/>
                    <a:gd name="T12" fmla="*/ 24 w 440"/>
                    <a:gd name="T13" fmla="*/ 56 h 685"/>
                    <a:gd name="T14" fmla="*/ 23 w 440"/>
                    <a:gd name="T15" fmla="*/ 114 h 685"/>
                    <a:gd name="T16" fmla="*/ 22 w 440"/>
                    <a:gd name="T17" fmla="*/ 156 h 685"/>
                    <a:gd name="T18" fmla="*/ 21 w 440"/>
                    <a:gd name="T19" fmla="*/ 170 h 685"/>
                    <a:gd name="T20" fmla="*/ 21 w 440"/>
                    <a:gd name="T21" fmla="*/ 177 h 685"/>
                    <a:gd name="T22" fmla="*/ 18 w 440"/>
                    <a:gd name="T23" fmla="*/ 261 h 685"/>
                    <a:gd name="T24" fmla="*/ 16 w 440"/>
                    <a:gd name="T25" fmla="*/ 270 h 685"/>
                    <a:gd name="T26" fmla="*/ 11 w 440"/>
                    <a:gd name="T27" fmla="*/ 267 h 685"/>
                    <a:gd name="T28" fmla="*/ 2 w 440"/>
                    <a:gd name="T29" fmla="*/ 242 h 685"/>
                    <a:gd name="T30" fmla="*/ 4 w 440"/>
                    <a:gd name="T31" fmla="*/ 213 h 685"/>
                    <a:gd name="T32" fmla="*/ 4 w 440"/>
                    <a:gd name="T33" fmla="*/ 199 h 685"/>
                    <a:gd name="T34" fmla="*/ 2 w 440"/>
                    <a:gd name="T35" fmla="*/ 143 h 685"/>
                    <a:gd name="T36" fmla="*/ 1 w 440"/>
                    <a:gd name="T37" fmla="*/ 121 h 685"/>
                    <a:gd name="T38" fmla="*/ 2 w 440"/>
                    <a:gd name="T39" fmla="*/ 36 h 685"/>
                    <a:gd name="T40" fmla="*/ 4 w 440"/>
                    <a:gd name="T41" fmla="*/ 21 h 685"/>
                    <a:gd name="T42" fmla="*/ 6 w 440"/>
                    <a:gd name="T43" fmla="*/ 12 h 6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0"/>
                    <a:gd name="T67" fmla="*/ 0 h 685"/>
                    <a:gd name="T68" fmla="*/ 440 w 440"/>
                    <a:gd name="T69" fmla="*/ 685 h 6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0" h="685">
                      <a:moveTo>
                        <a:pt x="92" y="30"/>
                      </a:moveTo>
                      <a:cubicBezTo>
                        <a:pt x="108" y="19"/>
                        <a:pt x="146" y="6"/>
                        <a:pt x="146" y="6"/>
                      </a:cubicBezTo>
                      <a:cubicBezTo>
                        <a:pt x="192" y="17"/>
                        <a:pt x="239" y="15"/>
                        <a:pt x="284" y="0"/>
                      </a:cubicBezTo>
                      <a:cubicBezTo>
                        <a:pt x="323" y="5"/>
                        <a:pt x="354" y="8"/>
                        <a:pt x="386" y="30"/>
                      </a:cubicBezTo>
                      <a:cubicBezTo>
                        <a:pt x="398" y="48"/>
                        <a:pt x="415" y="63"/>
                        <a:pt x="422" y="84"/>
                      </a:cubicBezTo>
                      <a:cubicBezTo>
                        <a:pt x="426" y="96"/>
                        <a:pt x="430" y="108"/>
                        <a:pt x="434" y="120"/>
                      </a:cubicBezTo>
                      <a:cubicBezTo>
                        <a:pt x="436" y="126"/>
                        <a:pt x="440" y="138"/>
                        <a:pt x="440" y="138"/>
                      </a:cubicBezTo>
                      <a:cubicBezTo>
                        <a:pt x="436" y="200"/>
                        <a:pt x="439" y="231"/>
                        <a:pt x="422" y="282"/>
                      </a:cubicBezTo>
                      <a:cubicBezTo>
                        <a:pt x="417" y="316"/>
                        <a:pt x="414" y="351"/>
                        <a:pt x="404" y="384"/>
                      </a:cubicBezTo>
                      <a:cubicBezTo>
                        <a:pt x="400" y="396"/>
                        <a:pt x="396" y="408"/>
                        <a:pt x="392" y="420"/>
                      </a:cubicBezTo>
                      <a:cubicBezTo>
                        <a:pt x="390" y="426"/>
                        <a:pt x="386" y="438"/>
                        <a:pt x="386" y="438"/>
                      </a:cubicBezTo>
                      <a:cubicBezTo>
                        <a:pt x="392" y="544"/>
                        <a:pt x="425" y="590"/>
                        <a:pt x="338" y="648"/>
                      </a:cubicBezTo>
                      <a:cubicBezTo>
                        <a:pt x="313" y="665"/>
                        <a:pt x="327" y="658"/>
                        <a:pt x="296" y="666"/>
                      </a:cubicBezTo>
                      <a:cubicBezTo>
                        <a:pt x="266" y="664"/>
                        <a:pt x="236" y="662"/>
                        <a:pt x="206" y="660"/>
                      </a:cubicBezTo>
                      <a:cubicBezTo>
                        <a:pt x="99" y="654"/>
                        <a:pt x="66" y="685"/>
                        <a:pt x="38" y="600"/>
                      </a:cubicBezTo>
                      <a:cubicBezTo>
                        <a:pt x="47" y="574"/>
                        <a:pt x="59" y="554"/>
                        <a:pt x="68" y="528"/>
                      </a:cubicBezTo>
                      <a:cubicBezTo>
                        <a:pt x="72" y="516"/>
                        <a:pt x="80" y="492"/>
                        <a:pt x="80" y="492"/>
                      </a:cubicBezTo>
                      <a:cubicBezTo>
                        <a:pt x="73" y="435"/>
                        <a:pt x="70" y="401"/>
                        <a:pt x="38" y="354"/>
                      </a:cubicBezTo>
                      <a:cubicBezTo>
                        <a:pt x="27" y="338"/>
                        <a:pt x="14" y="300"/>
                        <a:pt x="14" y="300"/>
                      </a:cubicBezTo>
                      <a:cubicBezTo>
                        <a:pt x="4" y="222"/>
                        <a:pt x="0" y="155"/>
                        <a:pt x="44" y="90"/>
                      </a:cubicBezTo>
                      <a:cubicBezTo>
                        <a:pt x="64" y="61"/>
                        <a:pt x="34" y="82"/>
                        <a:pt x="62" y="54"/>
                      </a:cubicBezTo>
                      <a:cubicBezTo>
                        <a:pt x="71" y="45"/>
                        <a:pt x="83" y="39"/>
                        <a:pt x="92" y="30"/>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23" name="Freeform 233"/>
                <p:cNvSpPr>
                  <a:spLocks/>
                </p:cNvSpPr>
                <p:nvPr/>
              </p:nvSpPr>
              <p:spPr bwMode="auto">
                <a:xfrm>
                  <a:off x="1896" y="274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24" name="Freeform 234"/>
                <p:cNvSpPr>
                  <a:spLocks/>
                </p:cNvSpPr>
                <p:nvPr/>
              </p:nvSpPr>
              <p:spPr bwMode="auto">
                <a:xfrm>
                  <a:off x="1810" y="274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25" name="Oval 235"/>
                <p:cNvSpPr>
                  <a:spLocks noChangeArrowheads="1"/>
                </p:cNvSpPr>
                <p:nvPr/>
              </p:nvSpPr>
              <p:spPr bwMode="auto">
                <a:xfrm>
                  <a:off x="1810" y="243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726" name="Oval 236"/>
                <p:cNvSpPr>
                  <a:spLocks noChangeArrowheads="1"/>
                </p:cNvSpPr>
                <p:nvPr/>
              </p:nvSpPr>
              <p:spPr bwMode="auto">
                <a:xfrm>
                  <a:off x="1925" y="243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727" name="Freeform 237"/>
                <p:cNvSpPr>
                  <a:spLocks/>
                </p:cNvSpPr>
                <p:nvPr/>
              </p:nvSpPr>
              <p:spPr bwMode="auto">
                <a:xfrm>
                  <a:off x="1759" y="2188"/>
                  <a:ext cx="99" cy="159"/>
                </a:xfrm>
                <a:custGeom>
                  <a:avLst/>
                  <a:gdLst>
                    <a:gd name="T0" fmla="*/ 6 w 164"/>
                    <a:gd name="T1" fmla="*/ 54 h 195"/>
                    <a:gd name="T2" fmla="*/ 3 w 164"/>
                    <a:gd name="T3" fmla="*/ 45 h 195"/>
                    <a:gd name="T4" fmla="*/ 1 w 164"/>
                    <a:gd name="T5" fmla="*/ 24 h 195"/>
                    <a:gd name="T6" fmla="*/ 1 w 164"/>
                    <a:gd name="T7" fmla="*/ 13 h 195"/>
                    <a:gd name="T8" fmla="*/ 1 w 164"/>
                    <a:gd name="T9" fmla="*/ 7 h 195"/>
                    <a:gd name="T10" fmla="*/ 1 w 164"/>
                    <a:gd name="T11" fmla="*/ 2 h 195"/>
                    <a:gd name="T12" fmla="*/ 1 w 164"/>
                    <a:gd name="T13" fmla="*/ 6 h 195"/>
                    <a:gd name="T14" fmla="*/ 3 w 164"/>
                    <a:gd name="T15" fmla="*/ 27 h 195"/>
                    <a:gd name="T16" fmla="*/ 8 w 164"/>
                    <a:gd name="T17" fmla="*/ 40 h 195"/>
                    <a:gd name="T18" fmla="*/ 7 w 164"/>
                    <a:gd name="T19" fmla="*/ 46 h 195"/>
                    <a:gd name="T20" fmla="*/ 6 w 164"/>
                    <a:gd name="T21" fmla="*/ 54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95"/>
                    <a:gd name="T35" fmla="*/ 164 w 164"/>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95">
                      <a:moveTo>
                        <a:pt x="122" y="182"/>
                      </a:moveTo>
                      <a:cubicBezTo>
                        <a:pt x="102" y="175"/>
                        <a:pt x="68" y="152"/>
                        <a:pt x="68" y="152"/>
                      </a:cubicBezTo>
                      <a:cubicBezTo>
                        <a:pt x="57" y="136"/>
                        <a:pt x="27" y="101"/>
                        <a:pt x="20" y="80"/>
                      </a:cubicBezTo>
                      <a:cubicBezTo>
                        <a:pt x="16" y="68"/>
                        <a:pt x="12" y="56"/>
                        <a:pt x="8" y="44"/>
                      </a:cubicBezTo>
                      <a:cubicBezTo>
                        <a:pt x="6" y="38"/>
                        <a:pt x="2" y="26"/>
                        <a:pt x="2" y="26"/>
                      </a:cubicBezTo>
                      <a:cubicBezTo>
                        <a:pt x="4" y="18"/>
                        <a:pt x="0" y="5"/>
                        <a:pt x="8" y="2"/>
                      </a:cubicBezTo>
                      <a:cubicBezTo>
                        <a:pt x="15" y="0"/>
                        <a:pt x="17" y="14"/>
                        <a:pt x="20" y="20"/>
                      </a:cubicBezTo>
                      <a:cubicBezTo>
                        <a:pt x="31" y="42"/>
                        <a:pt x="41" y="78"/>
                        <a:pt x="62" y="92"/>
                      </a:cubicBezTo>
                      <a:cubicBezTo>
                        <a:pt x="91" y="111"/>
                        <a:pt x="124" y="115"/>
                        <a:pt x="152" y="134"/>
                      </a:cubicBezTo>
                      <a:cubicBezTo>
                        <a:pt x="164" y="170"/>
                        <a:pt x="160" y="138"/>
                        <a:pt x="140" y="158"/>
                      </a:cubicBezTo>
                      <a:cubicBezTo>
                        <a:pt x="103" y="195"/>
                        <a:pt x="161" y="163"/>
                        <a:pt x="122" y="182"/>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28" name="Freeform 238"/>
                <p:cNvSpPr>
                  <a:spLocks/>
                </p:cNvSpPr>
                <p:nvPr/>
              </p:nvSpPr>
              <p:spPr bwMode="auto">
                <a:xfrm>
                  <a:off x="1983" y="2160"/>
                  <a:ext cx="87" cy="186"/>
                </a:xfrm>
                <a:custGeom>
                  <a:avLst/>
                  <a:gdLst>
                    <a:gd name="T0" fmla="*/ 2 w 108"/>
                    <a:gd name="T1" fmla="*/ 55 h 228"/>
                    <a:gd name="T2" fmla="*/ 13 w 108"/>
                    <a:gd name="T3" fmla="*/ 21 h 228"/>
                    <a:gd name="T4" fmla="*/ 5 w 108"/>
                    <a:gd name="T5" fmla="*/ 4 h 228"/>
                    <a:gd name="T6" fmla="*/ 23 w 108"/>
                    <a:gd name="T7" fmla="*/ 13 h 228"/>
                    <a:gd name="T8" fmla="*/ 10 w 108"/>
                    <a:gd name="T9" fmla="*/ 67 h 228"/>
                    <a:gd name="T10" fmla="*/ 5 w 108"/>
                    <a:gd name="T11" fmla="*/ 64 h 228"/>
                    <a:gd name="T12" fmla="*/ 3 w 108"/>
                    <a:gd name="T13" fmla="*/ 59 h 228"/>
                    <a:gd name="T14" fmla="*/ 1 w 108"/>
                    <a:gd name="T15" fmla="*/ 53 h 228"/>
                    <a:gd name="T16" fmla="*/ 2 w 108"/>
                    <a:gd name="T17" fmla="*/ 55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228"/>
                    <a:gd name="T29" fmla="*/ 108 w 10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228">
                      <a:moveTo>
                        <a:pt x="7" y="186"/>
                      </a:moveTo>
                      <a:cubicBezTo>
                        <a:pt x="29" y="153"/>
                        <a:pt x="39" y="111"/>
                        <a:pt x="49" y="72"/>
                      </a:cubicBezTo>
                      <a:cubicBezTo>
                        <a:pt x="43" y="41"/>
                        <a:pt x="45" y="29"/>
                        <a:pt x="19" y="12"/>
                      </a:cubicBezTo>
                      <a:cubicBezTo>
                        <a:pt x="55" y="0"/>
                        <a:pt x="58" y="24"/>
                        <a:pt x="85" y="42"/>
                      </a:cubicBezTo>
                      <a:cubicBezTo>
                        <a:pt x="108" y="111"/>
                        <a:pt x="75" y="171"/>
                        <a:pt x="37" y="228"/>
                      </a:cubicBezTo>
                      <a:cubicBezTo>
                        <a:pt x="31" y="224"/>
                        <a:pt x="24" y="222"/>
                        <a:pt x="19" y="216"/>
                      </a:cubicBezTo>
                      <a:cubicBezTo>
                        <a:pt x="15" y="211"/>
                        <a:pt x="16" y="204"/>
                        <a:pt x="13" y="198"/>
                      </a:cubicBezTo>
                      <a:cubicBezTo>
                        <a:pt x="10" y="192"/>
                        <a:pt x="4" y="186"/>
                        <a:pt x="1" y="180"/>
                      </a:cubicBezTo>
                      <a:cubicBezTo>
                        <a:pt x="0" y="177"/>
                        <a:pt x="5" y="184"/>
                        <a:pt x="7" y="186"/>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29" name="Freeform 239"/>
                <p:cNvSpPr>
                  <a:spLocks/>
                </p:cNvSpPr>
                <p:nvPr/>
              </p:nvSpPr>
              <p:spPr bwMode="auto">
                <a:xfrm>
                  <a:off x="2008" y="2302"/>
                  <a:ext cx="112" cy="108"/>
                </a:xfrm>
                <a:custGeom>
                  <a:avLst/>
                  <a:gdLst>
                    <a:gd name="T0" fmla="*/ 0 w 186"/>
                    <a:gd name="T1" fmla="*/ 18 h 132"/>
                    <a:gd name="T2" fmla="*/ 4 w 186"/>
                    <a:gd name="T3" fmla="*/ 0 h 132"/>
                    <a:gd name="T4" fmla="*/ 8 w 186"/>
                    <a:gd name="T5" fmla="*/ 11 h 132"/>
                    <a:gd name="T6" fmla="*/ 8 w 186"/>
                    <a:gd name="T7" fmla="*/ 31 h 132"/>
                    <a:gd name="T8" fmla="*/ 5 w 186"/>
                    <a:gd name="T9" fmla="*/ 39 h 132"/>
                    <a:gd name="T10" fmla="*/ 1 w 186"/>
                    <a:gd name="T11" fmla="*/ 38 h 132"/>
                    <a:gd name="T12" fmla="*/ 0 60000 65536"/>
                    <a:gd name="T13" fmla="*/ 0 60000 65536"/>
                    <a:gd name="T14" fmla="*/ 0 60000 65536"/>
                    <a:gd name="T15" fmla="*/ 0 60000 65536"/>
                    <a:gd name="T16" fmla="*/ 0 60000 65536"/>
                    <a:gd name="T17" fmla="*/ 0 60000 65536"/>
                    <a:gd name="T18" fmla="*/ 0 w 186"/>
                    <a:gd name="T19" fmla="*/ 0 h 132"/>
                    <a:gd name="T20" fmla="*/ 186 w 186"/>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86" h="132">
                      <a:moveTo>
                        <a:pt x="0" y="60"/>
                      </a:moveTo>
                      <a:cubicBezTo>
                        <a:pt x="26" y="34"/>
                        <a:pt x="55" y="12"/>
                        <a:pt x="90" y="0"/>
                      </a:cubicBezTo>
                      <a:cubicBezTo>
                        <a:pt x="170" y="8"/>
                        <a:pt x="135" y="2"/>
                        <a:pt x="186" y="36"/>
                      </a:cubicBezTo>
                      <a:cubicBezTo>
                        <a:pt x="182" y="58"/>
                        <a:pt x="179" y="85"/>
                        <a:pt x="162" y="102"/>
                      </a:cubicBezTo>
                      <a:cubicBezTo>
                        <a:pt x="148" y="116"/>
                        <a:pt x="125" y="121"/>
                        <a:pt x="108" y="132"/>
                      </a:cubicBezTo>
                      <a:cubicBezTo>
                        <a:pt x="38" y="125"/>
                        <a:pt x="68" y="126"/>
                        <a:pt x="18" y="126"/>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30" name="Freeform 240"/>
                <p:cNvSpPr>
                  <a:spLocks/>
                </p:cNvSpPr>
                <p:nvPr/>
              </p:nvSpPr>
              <p:spPr bwMode="auto">
                <a:xfrm>
                  <a:off x="1728" y="2303"/>
                  <a:ext cx="98" cy="93"/>
                </a:xfrm>
                <a:custGeom>
                  <a:avLst/>
                  <a:gdLst>
                    <a:gd name="T0" fmla="*/ 6 w 163"/>
                    <a:gd name="T1" fmla="*/ 33 h 114"/>
                    <a:gd name="T2" fmla="*/ 2 w 163"/>
                    <a:gd name="T3" fmla="*/ 31 h 114"/>
                    <a:gd name="T4" fmla="*/ 0 w 163"/>
                    <a:gd name="T5" fmla="*/ 11 h 114"/>
                    <a:gd name="T6" fmla="*/ 4 w 163"/>
                    <a:gd name="T7" fmla="*/ 5 h 114"/>
                    <a:gd name="T8" fmla="*/ 7 w 163"/>
                    <a:gd name="T9" fmla="*/ 11 h 114"/>
                    <a:gd name="T10" fmla="*/ 7 w 163"/>
                    <a:gd name="T11" fmla="*/ 12 h 114"/>
                    <a:gd name="T12" fmla="*/ 8 w 163"/>
                    <a:gd name="T13" fmla="*/ 20 h 114"/>
                    <a:gd name="T14" fmla="*/ 0 60000 65536"/>
                    <a:gd name="T15" fmla="*/ 0 60000 65536"/>
                    <a:gd name="T16" fmla="*/ 0 60000 65536"/>
                    <a:gd name="T17" fmla="*/ 0 60000 65536"/>
                    <a:gd name="T18" fmla="*/ 0 60000 65536"/>
                    <a:gd name="T19" fmla="*/ 0 60000 65536"/>
                    <a:gd name="T20" fmla="*/ 0 60000 65536"/>
                    <a:gd name="T21" fmla="*/ 0 w 163"/>
                    <a:gd name="T22" fmla="*/ 0 h 114"/>
                    <a:gd name="T23" fmla="*/ 163 w 16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114">
                      <a:moveTo>
                        <a:pt x="132" y="113"/>
                      </a:moveTo>
                      <a:cubicBezTo>
                        <a:pt x="100" y="111"/>
                        <a:pt x="67" y="114"/>
                        <a:pt x="36" y="107"/>
                      </a:cubicBezTo>
                      <a:cubicBezTo>
                        <a:pt x="31" y="106"/>
                        <a:pt x="3" y="43"/>
                        <a:pt x="0" y="35"/>
                      </a:cubicBezTo>
                      <a:cubicBezTo>
                        <a:pt x="23" y="0"/>
                        <a:pt x="39" y="12"/>
                        <a:pt x="84" y="17"/>
                      </a:cubicBezTo>
                      <a:cubicBezTo>
                        <a:pt x="96" y="21"/>
                        <a:pt x="131" y="33"/>
                        <a:pt x="138" y="35"/>
                      </a:cubicBezTo>
                      <a:cubicBezTo>
                        <a:pt x="144" y="37"/>
                        <a:pt x="156" y="41"/>
                        <a:pt x="156" y="41"/>
                      </a:cubicBezTo>
                      <a:cubicBezTo>
                        <a:pt x="163" y="61"/>
                        <a:pt x="162" y="53"/>
                        <a:pt x="162" y="65"/>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31" name="Freeform 241"/>
                <p:cNvSpPr>
                  <a:spLocks/>
                </p:cNvSpPr>
                <p:nvPr/>
              </p:nvSpPr>
              <p:spPr bwMode="auto">
                <a:xfrm>
                  <a:off x="2149" y="3131"/>
                  <a:ext cx="561" cy="56"/>
                </a:xfrm>
                <a:custGeom>
                  <a:avLst/>
                  <a:gdLst>
                    <a:gd name="T0" fmla="*/ 0 w 1176"/>
                    <a:gd name="T1" fmla="*/ 6 h 80"/>
                    <a:gd name="T2" fmla="*/ 1 w 1176"/>
                    <a:gd name="T3" fmla="*/ 7 h 80"/>
                    <a:gd name="T4" fmla="*/ 4 w 1176"/>
                    <a:gd name="T5" fmla="*/ 9 h 80"/>
                    <a:gd name="T6" fmla="*/ 10 w 1176"/>
                    <a:gd name="T7" fmla="*/ 8 h 80"/>
                    <a:gd name="T8" fmla="*/ 12 w 1176"/>
                    <a:gd name="T9" fmla="*/ 6 h 80"/>
                    <a:gd name="T10" fmla="*/ 13 w 1176"/>
                    <a:gd name="T11" fmla="*/ 3 h 80"/>
                    <a:gd name="T12" fmla="*/ 14 w 1176"/>
                    <a:gd name="T13" fmla="*/ 0 h 80"/>
                    <a:gd name="T14" fmla="*/ 0 60000 65536"/>
                    <a:gd name="T15" fmla="*/ 0 60000 65536"/>
                    <a:gd name="T16" fmla="*/ 0 60000 65536"/>
                    <a:gd name="T17" fmla="*/ 0 60000 65536"/>
                    <a:gd name="T18" fmla="*/ 0 60000 65536"/>
                    <a:gd name="T19" fmla="*/ 0 60000 65536"/>
                    <a:gd name="T20" fmla="*/ 0 60000 65536"/>
                    <a:gd name="T21" fmla="*/ 0 w 1176"/>
                    <a:gd name="T22" fmla="*/ 0 h 80"/>
                    <a:gd name="T23" fmla="*/ 1176 w 117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6" h="80">
                      <a:moveTo>
                        <a:pt x="0" y="48"/>
                      </a:moveTo>
                      <a:cubicBezTo>
                        <a:pt x="44" y="53"/>
                        <a:pt x="81" y="63"/>
                        <a:pt x="126" y="66"/>
                      </a:cubicBezTo>
                      <a:cubicBezTo>
                        <a:pt x="188" y="71"/>
                        <a:pt x="312" y="78"/>
                        <a:pt x="312" y="78"/>
                      </a:cubicBezTo>
                      <a:cubicBezTo>
                        <a:pt x="510" y="72"/>
                        <a:pt x="708" y="80"/>
                        <a:pt x="906" y="72"/>
                      </a:cubicBezTo>
                      <a:cubicBezTo>
                        <a:pt x="994" y="57"/>
                        <a:pt x="954" y="63"/>
                        <a:pt x="1026" y="54"/>
                      </a:cubicBezTo>
                      <a:cubicBezTo>
                        <a:pt x="1056" y="44"/>
                        <a:pt x="1086" y="34"/>
                        <a:pt x="1116" y="24"/>
                      </a:cubicBezTo>
                      <a:cubicBezTo>
                        <a:pt x="1136" y="17"/>
                        <a:pt x="1152" y="0"/>
                        <a:pt x="1176" y="0"/>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32" name="Freeform 242"/>
                <p:cNvSpPr>
                  <a:spLocks/>
                </p:cNvSpPr>
                <p:nvPr/>
              </p:nvSpPr>
              <p:spPr bwMode="auto">
                <a:xfrm>
                  <a:off x="2701" y="3130"/>
                  <a:ext cx="187" cy="397"/>
                </a:xfrm>
                <a:custGeom>
                  <a:avLst/>
                  <a:gdLst>
                    <a:gd name="T0" fmla="*/ 0 w 312"/>
                    <a:gd name="T1" fmla="*/ 0 h 486"/>
                    <a:gd name="T2" fmla="*/ 4 w 312"/>
                    <a:gd name="T3" fmla="*/ 42 h 486"/>
                    <a:gd name="T4" fmla="*/ 6 w 312"/>
                    <a:gd name="T5" fmla="*/ 56 h 486"/>
                    <a:gd name="T6" fmla="*/ 7 w 312"/>
                    <a:gd name="T7" fmla="*/ 63 h 486"/>
                    <a:gd name="T8" fmla="*/ 10 w 312"/>
                    <a:gd name="T9" fmla="*/ 114 h 486"/>
                    <a:gd name="T10" fmla="*/ 10 w 312"/>
                    <a:gd name="T11" fmla="*/ 136 h 486"/>
                    <a:gd name="T12" fmla="*/ 9 w 312"/>
                    <a:gd name="T13" fmla="*/ 141 h 486"/>
                    <a:gd name="T14" fmla="*/ 10 w 312"/>
                    <a:gd name="T15" fmla="*/ 144 h 486"/>
                    <a:gd name="T16" fmla="*/ 13 w 312"/>
                    <a:gd name="T17" fmla="*/ 142 h 486"/>
                    <a:gd name="T18" fmla="*/ 14 w 312"/>
                    <a:gd name="T19" fmla="*/ 141 h 486"/>
                    <a:gd name="T20" fmla="*/ 14 w 312"/>
                    <a:gd name="T21" fmla="*/ 130 h 486"/>
                    <a:gd name="T22" fmla="*/ 14 w 312"/>
                    <a:gd name="T23" fmla="*/ 125 h 486"/>
                    <a:gd name="T24" fmla="*/ 13 w 312"/>
                    <a:gd name="T25" fmla="*/ 128 h 486"/>
                    <a:gd name="T26" fmla="*/ 11 w 312"/>
                    <a:gd name="T27" fmla="*/ 130 h 486"/>
                    <a:gd name="T28" fmla="*/ 10 w 312"/>
                    <a:gd name="T29" fmla="*/ 133 h 486"/>
                    <a:gd name="T30" fmla="*/ 14 w 312"/>
                    <a:gd name="T31" fmla="*/ 125 h 486"/>
                    <a:gd name="T32" fmla="*/ 13 w 312"/>
                    <a:gd name="T33" fmla="*/ 100 h 486"/>
                    <a:gd name="T34" fmla="*/ 14 w 312"/>
                    <a:gd name="T35" fmla="*/ 64 h 486"/>
                    <a:gd name="T36" fmla="*/ 13 w 312"/>
                    <a:gd name="T37" fmla="*/ 52 h 486"/>
                    <a:gd name="T38" fmla="*/ 12 w 312"/>
                    <a:gd name="T39" fmla="*/ 41 h 4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486"/>
                    <a:gd name="T62" fmla="*/ 312 w 312"/>
                    <a:gd name="T63" fmla="*/ 486 h 4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486">
                      <a:moveTo>
                        <a:pt x="0" y="0"/>
                      </a:moveTo>
                      <a:cubicBezTo>
                        <a:pt x="31" y="46"/>
                        <a:pt x="41" y="98"/>
                        <a:pt x="72" y="144"/>
                      </a:cubicBezTo>
                      <a:cubicBezTo>
                        <a:pt x="86" y="164"/>
                        <a:pt x="101" y="175"/>
                        <a:pt x="120" y="186"/>
                      </a:cubicBezTo>
                      <a:cubicBezTo>
                        <a:pt x="133" y="193"/>
                        <a:pt x="156" y="210"/>
                        <a:pt x="156" y="210"/>
                      </a:cubicBezTo>
                      <a:cubicBezTo>
                        <a:pt x="176" y="269"/>
                        <a:pt x="194" y="323"/>
                        <a:pt x="204" y="384"/>
                      </a:cubicBezTo>
                      <a:cubicBezTo>
                        <a:pt x="202" y="408"/>
                        <a:pt x="201" y="432"/>
                        <a:pt x="198" y="456"/>
                      </a:cubicBezTo>
                      <a:cubicBezTo>
                        <a:pt x="197" y="462"/>
                        <a:pt x="190" y="468"/>
                        <a:pt x="192" y="474"/>
                      </a:cubicBezTo>
                      <a:cubicBezTo>
                        <a:pt x="195" y="481"/>
                        <a:pt x="204" y="482"/>
                        <a:pt x="210" y="486"/>
                      </a:cubicBezTo>
                      <a:cubicBezTo>
                        <a:pt x="234" y="484"/>
                        <a:pt x="258" y="483"/>
                        <a:pt x="282" y="480"/>
                      </a:cubicBezTo>
                      <a:cubicBezTo>
                        <a:pt x="288" y="479"/>
                        <a:pt x="296" y="479"/>
                        <a:pt x="300" y="474"/>
                      </a:cubicBezTo>
                      <a:cubicBezTo>
                        <a:pt x="307" y="464"/>
                        <a:pt x="312" y="438"/>
                        <a:pt x="312" y="438"/>
                      </a:cubicBezTo>
                      <a:cubicBezTo>
                        <a:pt x="310" y="432"/>
                        <a:pt x="312" y="422"/>
                        <a:pt x="306" y="420"/>
                      </a:cubicBezTo>
                      <a:cubicBezTo>
                        <a:pt x="299" y="418"/>
                        <a:pt x="295" y="430"/>
                        <a:pt x="288" y="432"/>
                      </a:cubicBezTo>
                      <a:cubicBezTo>
                        <a:pt x="274" y="436"/>
                        <a:pt x="260" y="435"/>
                        <a:pt x="246" y="438"/>
                      </a:cubicBezTo>
                      <a:cubicBezTo>
                        <a:pt x="238" y="439"/>
                        <a:pt x="215" y="448"/>
                        <a:pt x="222" y="444"/>
                      </a:cubicBezTo>
                      <a:cubicBezTo>
                        <a:pt x="246" y="432"/>
                        <a:pt x="275" y="428"/>
                        <a:pt x="300" y="420"/>
                      </a:cubicBezTo>
                      <a:cubicBezTo>
                        <a:pt x="295" y="391"/>
                        <a:pt x="288" y="365"/>
                        <a:pt x="282" y="336"/>
                      </a:cubicBezTo>
                      <a:cubicBezTo>
                        <a:pt x="286" y="277"/>
                        <a:pt x="279" y="257"/>
                        <a:pt x="306" y="216"/>
                      </a:cubicBezTo>
                      <a:cubicBezTo>
                        <a:pt x="276" y="206"/>
                        <a:pt x="290" y="216"/>
                        <a:pt x="276" y="174"/>
                      </a:cubicBezTo>
                      <a:cubicBezTo>
                        <a:pt x="272" y="162"/>
                        <a:pt x="264" y="138"/>
                        <a:pt x="264" y="138"/>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33" name="Freeform 243"/>
                <p:cNvSpPr>
                  <a:spLocks/>
                </p:cNvSpPr>
                <p:nvPr/>
              </p:nvSpPr>
              <p:spPr bwMode="auto">
                <a:xfrm>
                  <a:off x="2012" y="2474"/>
                  <a:ext cx="892" cy="776"/>
                </a:xfrm>
                <a:custGeom>
                  <a:avLst/>
                  <a:gdLst>
                    <a:gd name="T0" fmla="*/ 0 w 1872"/>
                    <a:gd name="T1" fmla="*/ 0 h 1128"/>
                    <a:gd name="T2" fmla="*/ 1 w 1872"/>
                    <a:gd name="T3" fmla="*/ 5 h 1128"/>
                    <a:gd name="T4" fmla="*/ 4 w 1872"/>
                    <a:gd name="T5" fmla="*/ 13 h 1128"/>
                    <a:gd name="T6" fmla="*/ 8 w 1872"/>
                    <a:gd name="T7" fmla="*/ 17 h 1128"/>
                    <a:gd name="T8" fmla="*/ 10 w 1872"/>
                    <a:gd name="T9" fmla="*/ 16 h 1128"/>
                    <a:gd name="T10" fmla="*/ 11 w 1872"/>
                    <a:gd name="T11" fmla="*/ 13 h 1128"/>
                    <a:gd name="T12" fmla="*/ 13 w 1872"/>
                    <a:gd name="T13" fmla="*/ 11 h 1128"/>
                    <a:gd name="T14" fmla="*/ 15 w 1872"/>
                    <a:gd name="T15" fmla="*/ 8 h 1128"/>
                    <a:gd name="T16" fmla="*/ 20 w 1872"/>
                    <a:gd name="T17" fmla="*/ 21 h 1128"/>
                    <a:gd name="T18" fmla="*/ 21 w 1872"/>
                    <a:gd name="T19" fmla="*/ 31 h 1128"/>
                    <a:gd name="T20" fmla="*/ 22 w 1872"/>
                    <a:gd name="T21" fmla="*/ 41 h 1128"/>
                    <a:gd name="T22" fmla="*/ 22 w 1872"/>
                    <a:gd name="T23" fmla="*/ 63 h 1128"/>
                    <a:gd name="T24" fmla="*/ 21 w 1872"/>
                    <a:gd name="T25" fmla="*/ 76 h 1128"/>
                    <a:gd name="T26" fmla="*/ 21 w 1872"/>
                    <a:gd name="T27" fmla="*/ 80 h 1128"/>
                    <a:gd name="T28" fmla="*/ 20 w 1872"/>
                    <a:gd name="T29" fmla="*/ 96 h 1128"/>
                    <a:gd name="T30" fmla="*/ 20 w 1872"/>
                    <a:gd name="T31" fmla="*/ 119 h 1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2"/>
                    <a:gd name="T49" fmla="*/ 0 h 1128"/>
                    <a:gd name="T50" fmla="*/ 1872 w 1872"/>
                    <a:gd name="T51" fmla="*/ 1128 h 1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2" h="1128">
                      <a:moveTo>
                        <a:pt x="0" y="0"/>
                      </a:moveTo>
                      <a:cubicBezTo>
                        <a:pt x="29" y="10"/>
                        <a:pt x="50" y="31"/>
                        <a:pt x="78" y="42"/>
                      </a:cubicBezTo>
                      <a:cubicBezTo>
                        <a:pt x="162" y="73"/>
                        <a:pt x="272" y="110"/>
                        <a:pt x="360" y="120"/>
                      </a:cubicBezTo>
                      <a:cubicBezTo>
                        <a:pt x="466" y="155"/>
                        <a:pt x="585" y="153"/>
                        <a:pt x="696" y="162"/>
                      </a:cubicBezTo>
                      <a:cubicBezTo>
                        <a:pt x="701" y="162"/>
                        <a:pt x="863" y="160"/>
                        <a:pt x="912" y="150"/>
                      </a:cubicBezTo>
                      <a:cubicBezTo>
                        <a:pt x="942" y="144"/>
                        <a:pt x="973" y="130"/>
                        <a:pt x="1002" y="120"/>
                      </a:cubicBezTo>
                      <a:cubicBezTo>
                        <a:pt x="1045" y="106"/>
                        <a:pt x="1103" y="105"/>
                        <a:pt x="1146" y="102"/>
                      </a:cubicBezTo>
                      <a:cubicBezTo>
                        <a:pt x="1197" y="92"/>
                        <a:pt x="1245" y="84"/>
                        <a:pt x="1296" y="78"/>
                      </a:cubicBezTo>
                      <a:cubicBezTo>
                        <a:pt x="1449" y="86"/>
                        <a:pt x="1615" y="105"/>
                        <a:pt x="1746" y="192"/>
                      </a:cubicBezTo>
                      <a:cubicBezTo>
                        <a:pt x="1784" y="217"/>
                        <a:pt x="1792" y="269"/>
                        <a:pt x="1830" y="294"/>
                      </a:cubicBezTo>
                      <a:cubicBezTo>
                        <a:pt x="1850" y="324"/>
                        <a:pt x="1863" y="355"/>
                        <a:pt x="1872" y="390"/>
                      </a:cubicBezTo>
                      <a:cubicBezTo>
                        <a:pt x="1870" y="456"/>
                        <a:pt x="1869" y="522"/>
                        <a:pt x="1866" y="588"/>
                      </a:cubicBezTo>
                      <a:cubicBezTo>
                        <a:pt x="1864" y="632"/>
                        <a:pt x="1845" y="682"/>
                        <a:pt x="1824" y="720"/>
                      </a:cubicBezTo>
                      <a:cubicBezTo>
                        <a:pt x="1817" y="733"/>
                        <a:pt x="1805" y="742"/>
                        <a:pt x="1800" y="756"/>
                      </a:cubicBezTo>
                      <a:cubicBezTo>
                        <a:pt x="1783" y="806"/>
                        <a:pt x="1769" y="856"/>
                        <a:pt x="1752" y="906"/>
                      </a:cubicBezTo>
                      <a:cubicBezTo>
                        <a:pt x="1759" y="980"/>
                        <a:pt x="1770" y="1054"/>
                        <a:pt x="1770" y="1128"/>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34" name="Freeform 244"/>
                <p:cNvSpPr>
                  <a:spLocks/>
                </p:cNvSpPr>
                <p:nvPr/>
              </p:nvSpPr>
              <p:spPr bwMode="auto">
                <a:xfrm>
                  <a:off x="1868" y="2866"/>
                  <a:ext cx="158" cy="666"/>
                </a:xfrm>
                <a:custGeom>
                  <a:avLst/>
                  <a:gdLst>
                    <a:gd name="T0" fmla="*/ 0 w 332"/>
                    <a:gd name="T1" fmla="*/ 0 h 1021"/>
                    <a:gd name="T2" fmla="*/ 1 w 332"/>
                    <a:gd name="T3" fmla="*/ 26 h 1021"/>
                    <a:gd name="T4" fmla="*/ 2 w 332"/>
                    <a:gd name="T5" fmla="*/ 43 h 1021"/>
                    <a:gd name="T6" fmla="*/ 2 w 332"/>
                    <a:gd name="T7" fmla="*/ 71 h 1021"/>
                    <a:gd name="T8" fmla="*/ 2 w 332"/>
                    <a:gd name="T9" fmla="*/ 75 h 1021"/>
                    <a:gd name="T10" fmla="*/ 3 w 332"/>
                    <a:gd name="T11" fmla="*/ 78 h 1021"/>
                    <a:gd name="T12" fmla="*/ 4 w 332"/>
                    <a:gd name="T13" fmla="*/ 73 h 1021"/>
                    <a:gd name="T14" fmla="*/ 3 w 332"/>
                    <a:gd name="T15" fmla="*/ 72 h 1021"/>
                    <a:gd name="T16" fmla="*/ 3 w 332"/>
                    <a:gd name="T17" fmla="*/ 72 h 1021"/>
                    <a:gd name="T18" fmla="*/ 2 w 332"/>
                    <a:gd name="T19" fmla="*/ 72 h 1021"/>
                    <a:gd name="T20" fmla="*/ 4 w 332"/>
                    <a:gd name="T21" fmla="*/ 71 h 1021"/>
                    <a:gd name="T22" fmla="*/ 3 w 332"/>
                    <a:gd name="T23" fmla="*/ 73 h 1021"/>
                    <a:gd name="T24" fmla="*/ 3 w 332"/>
                    <a:gd name="T25" fmla="*/ 71 h 1021"/>
                    <a:gd name="T26" fmla="*/ 3 w 332"/>
                    <a:gd name="T27" fmla="*/ 68 h 1021"/>
                    <a:gd name="T28" fmla="*/ 3 w 332"/>
                    <a:gd name="T29" fmla="*/ 58 h 1021"/>
                    <a:gd name="T30" fmla="*/ 4 w 332"/>
                    <a:gd name="T31" fmla="*/ 50 h 1021"/>
                    <a:gd name="T32" fmla="*/ 4 w 332"/>
                    <a:gd name="T33" fmla="*/ 40 h 10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1021"/>
                    <a:gd name="T53" fmla="*/ 332 w 332"/>
                    <a:gd name="T54" fmla="*/ 1021 h 10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1021">
                      <a:moveTo>
                        <a:pt x="26" y="0"/>
                      </a:moveTo>
                      <a:cubicBezTo>
                        <a:pt x="0" y="156"/>
                        <a:pt x="67" y="213"/>
                        <a:pt x="122" y="336"/>
                      </a:cubicBezTo>
                      <a:cubicBezTo>
                        <a:pt x="153" y="405"/>
                        <a:pt x="167" y="484"/>
                        <a:pt x="176" y="558"/>
                      </a:cubicBezTo>
                      <a:cubicBezTo>
                        <a:pt x="178" y="680"/>
                        <a:pt x="184" y="802"/>
                        <a:pt x="182" y="924"/>
                      </a:cubicBezTo>
                      <a:cubicBezTo>
                        <a:pt x="182" y="944"/>
                        <a:pt x="158" y="978"/>
                        <a:pt x="158" y="978"/>
                      </a:cubicBezTo>
                      <a:cubicBezTo>
                        <a:pt x="169" y="1011"/>
                        <a:pt x="195" y="1004"/>
                        <a:pt x="230" y="1008"/>
                      </a:cubicBezTo>
                      <a:cubicBezTo>
                        <a:pt x="288" y="1001"/>
                        <a:pt x="322" y="1021"/>
                        <a:pt x="302" y="948"/>
                      </a:cubicBezTo>
                      <a:cubicBezTo>
                        <a:pt x="300" y="941"/>
                        <a:pt x="294" y="936"/>
                        <a:pt x="290" y="930"/>
                      </a:cubicBezTo>
                      <a:cubicBezTo>
                        <a:pt x="278" y="932"/>
                        <a:pt x="266" y="936"/>
                        <a:pt x="254" y="936"/>
                      </a:cubicBezTo>
                      <a:cubicBezTo>
                        <a:pt x="234" y="936"/>
                        <a:pt x="194" y="930"/>
                        <a:pt x="194" y="930"/>
                      </a:cubicBezTo>
                      <a:cubicBezTo>
                        <a:pt x="229" y="926"/>
                        <a:pt x="268" y="913"/>
                        <a:pt x="302" y="924"/>
                      </a:cubicBezTo>
                      <a:cubicBezTo>
                        <a:pt x="296" y="930"/>
                        <a:pt x="292" y="942"/>
                        <a:pt x="284" y="942"/>
                      </a:cubicBezTo>
                      <a:cubicBezTo>
                        <a:pt x="277" y="942"/>
                        <a:pt x="296" y="931"/>
                        <a:pt x="296" y="924"/>
                      </a:cubicBezTo>
                      <a:cubicBezTo>
                        <a:pt x="296" y="911"/>
                        <a:pt x="284" y="888"/>
                        <a:pt x="284" y="888"/>
                      </a:cubicBezTo>
                      <a:cubicBezTo>
                        <a:pt x="277" y="841"/>
                        <a:pt x="283" y="803"/>
                        <a:pt x="290" y="756"/>
                      </a:cubicBezTo>
                      <a:cubicBezTo>
                        <a:pt x="290" y="753"/>
                        <a:pt x="290" y="669"/>
                        <a:pt x="302" y="642"/>
                      </a:cubicBezTo>
                      <a:cubicBezTo>
                        <a:pt x="319" y="601"/>
                        <a:pt x="332" y="569"/>
                        <a:pt x="332" y="522"/>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35" name="Freeform 245"/>
                <p:cNvSpPr>
                  <a:spLocks/>
                </p:cNvSpPr>
                <p:nvPr/>
              </p:nvSpPr>
              <p:spPr bwMode="auto">
                <a:xfrm>
                  <a:off x="1979" y="3023"/>
                  <a:ext cx="189" cy="504"/>
                </a:xfrm>
                <a:custGeom>
                  <a:avLst/>
                  <a:gdLst>
                    <a:gd name="T0" fmla="*/ 0 w 396"/>
                    <a:gd name="T1" fmla="*/ 0 h 732"/>
                    <a:gd name="T2" fmla="*/ 0 w 396"/>
                    <a:gd name="T3" fmla="*/ 14 h 732"/>
                    <a:gd name="T4" fmla="*/ 1 w 396"/>
                    <a:gd name="T5" fmla="*/ 30 h 732"/>
                    <a:gd name="T6" fmla="*/ 1 w 396"/>
                    <a:gd name="T7" fmla="*/ 35 h 732"/>
                    <a:gd name="T8" fmla="*/ 2 w 396"/>
                    <a:gd name="T9" fmla="*/ 43 h 732"/>
                    <a:gd name="T10" fmla="*/ 2 w 396"/>
                    <a:gd name="T11" fmla="*/ 45 h 732"/>
                    <a:gd name="T12" fmla="*/ 2 w 396"/>
                    <a:gd name="T13" fmla="*/ 54 h 732"/>
                    <a:gd name="T14" fmla="*/ 2 w 396"/>
                    <a:gd name="T15" fmla="*/ 75 h 732"/>
                    <a:gd name="T16" fmla="*/ 3 w 396"/>
                    <a:gd name="T17" fmla="*/ 78 h 732"/>
                    <a:gd name="T18" fmla="*/ 3 w 396"/>
                    <a:gd name="T19" fmla="*/ 75 h 732"/>
                    <a:gd name="T20" fmla="*/ 2 w 396"/>
                    <a:gd name="T21" fmla="*/ 71 h 732"/>
                    <a:gd name="T22" fmla="*/ 3 w 396"/>
                    <a:gd name="T23" fmla="*/ 70 h 732"/>
                    <a:gd name="T24" fmla="*/ 4 w 396"/>
                    <a:gd name="T25" fmla="*/ 43 h 732"/>
                    <a:gd name="T26" fmla="*/ 5 w 396"/>
                    <a:gd name="T27" fmla="*/ 33 h 732"/>
                    <a:gd name="T28" fmla="*/ 5 w 396"/>
                    <a:gd name="T29" fmla="*/ 29 h 732"/>
                    <a:gd name="T30" fmla="*/ 5 w 396"/>
                    <a:gd name="T31" fmla="*/ 16 h 7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732"/>
                    <a:gd name="T50" fmla="*/ 396 w 396"/>
                    <a:gd name="T51" fmla="*/ 732 h 7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732">
                      <a:moveTo>
                        <a:pt x="0" y="0"/>
                      </a:moveTo>
                      <a:cubicBezTo>
                        <a:pt x="22" y="44"/>
                        <a:pt x="46" y="87"/>
                        <a:pt x="66" y="132"/>
                      </a:cubicBezTo>
                      <a:cubicBezTo>
                        <a:pt x="87" y="178"/>
                        <a:pt x="92" y="228"/>
                        <a:pt x="108" y="276"/>
                      </a:cubicBezTo>
                      <a:cubicBezTo>
                        <a:pt x="114" y="294"/>
                        <a:pt x="130" y="312"/>
                        <a:pt x="138" y="330"/>
                      </a:cubicBezTo>
                      <a:cubicBezTo>
                        <a:pt x="148" y="352"/>
                        <a:pt x="154" y="379"/>
                        <a:pt x="162" y="402"/>
                      </a:cubicBezTo>
                      <a:cubicBezTo>
                        <a:pt x="164" y="409"/>
                        <a:pt x="171" y="413"/>
                        <a:pt x="174" y="420"/>
                      </a:cubicBezTo>
                      <a:cubicBezTo>
                        <a:pt x="187" y="450"/>
                        <a:pt x="193" y="479"/>
                        <a:pt x="198" y="510"/>
                      </a:cubicBezTo>
                      <a:cubicBezTo>
                        <a:pt x="191" y="632"/>
                        <a:pt x="192" y="613"/>
                        <a:pt x="162" y="702"/>
                      </a:cubicBezTo>
                      <a:cubicBezTo>
                        <a:pt x="187" y="727"/>
                        <a:pt x="205" y="726"/>
                        <a:pt x="240" y="732"/>
                      </a:cubicBezTo>
                      <a:cubicBezTo>
                        <a:pt x="268" y="725"/>
                        <a:pt x="278" y="726"/>
                        <a:pt x="294" y="702"/>
                      </a:cubicBezTo>
                      <a:cubicBezTo>
                        <a:pt x="281" y="635"/>
                        <a:pt x="275" y="654"/>
                        <a:pt x="192" y="660"/>
                      </a:cubicBezTo>
                      <a:cubicBezTo>
                        <a:pt x="216" y="652"/>
                        <a:pt x="270" y="656"/>
                        <a:pt x="294" y="654"/>
                      </a:cubicBezTo>
                      <a:cubicBezTo>
                        <a:pt x="322" y="570"/>
                        <a:pt x="327" y="484"/>
                        <a:pt x="354" y="402"/>
                      </a:cubicBezTo>
                      <a:cubicBezTo>
                        <a:pt x="365" y="370"/>
                        <a:pt x="373" y="338"/>
                        <a:pt x="384" y="306"/>
                      </a:cubicBezTo>
                      <a:cubicBezTo>
                        <a:pt x="388" y="294"/>
                        <a:pt x="396" y="270"/>
                        <a:pt x="396" y="270"/>
                      </a:cubicBezTo>
                      <a:cubicBezTo>
                        <a:pt x="390" y="154"/>
                        <a:pt x="390" y="194"/>
                        <a:pt x="390" y="150"/>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36" name="Freeform 246"/>
                <p:cNvSpPr>
                  <a:spLocks/>
                </p:cNvSpPr>
                <p:nvPr/>
              </p:nvSpPr>
              <p:spPr bwMode="auto">
                <a:xfrm>
                  <a:off x="2603" y="3155"/>
                  <a:ext cx="116" cy="397"/>
                </a:xfrm>
                <a:custGeom>
                  <a:avLst/>
                  <a:gdLst>
                    <a:gd name="T0" fmla="*/ 1 w 192"/>
                    <a:gd name="T1" fmla="*/ 11 h 486"/>
                    <a:gd name="T2" fmla="*/ 3 w 192"/>
                    <a:gd name="T3" fmla="*/ 39 h 486"/>
                    <a:gd name="T4" fmla="*/ 4 w 192"/>
                    <a:gd name="T5" fmla="*/ 49 h 486"/>
                    <a:gd name="T6" fmla="*/ 2 w 192"/>
                    <a:gd name="T7" fmla="*/ 91 h 486"/>
                    <a:gd name="T8" fmla="*/ 1 w 192"/>
                    <a:gd name="T9" fmla="*/ 130 h 486"/>
                    <a:gd name="T10" fmla="*/ 1 w 192"/>
                    <a:gd name="T11" fmla="*/ 141 h 486"/>
                    <a:gd name="T12" fmla="*/ 7 w 192"/>
                    <a:gd name="T13" fmla="*/ 142 h 486"/>
                    <a:gd name="T14" fmla="*/ 7 w 192"/>
                    <a:gd name="T15" fmla="*/ 123 h 486"/>
                    <a:gd name="T16" fmla="*/ 4 w 192"/>
                    <a:gd name="T17" fmla="*/ 121 h 486"/>
                    <a:gd name="T18" fmla="*/ 7 w 192"/>
                    <a:gd name="T19" fmla="*/ 123 h 486"/>
                    <a:gd name="T20" fmla="*/ 7 w 192"/>
                    <a:gd name="T21" fmla="*/ 121 h 486"/>
                    <a:gd name="T22" fmla="*/ 9 w 192"/>
                    <a:gd name="T23" fmla="*/ 64 h 486"/>
                    <a:gd name="T24" fmla="*/ 8 w 192"/>
                    <a:gd name="T25" fmla="*/ 35 h 486"/>
                    <a:gd name="T26" fmla="*/ 7 w 192"/>
                    <a:gd name="T27" fmla="*/ 25 h 486"/>
                    <a:gd name="T28" fmla="*/ 7 w 192"/>
                    <a:gd name="T29" fmla="*/ 0 h 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486"/>
                    <a:gd name="T47" fmla="*/ 192 w 192"/>
                    <a:gd name="T48" fmla="*/ 486 h 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486">
                      <a:moveTo>
                        <a:pt x="6" y="36"/>
                      </a:moveTo>
                      <a:cubicBezTo>
                        <a:pt x="41" y="48"/>
                        <a:pt x="55" y="99"/>
                        <a:pt x="66" y="132"/>
                      </a:cubicBezTo>
                      <a:cubicBezTo>
                        <a:pt x="70" y="144"/>
                        <a:pt x="78" y="168"/>
                        <a:pt x="78" y="168"/>
                      </a:cubicBezTo>
                      <a:cubicBezTo>
                        <a:pt x="71" y="216"/>
                        <a:pt x="66" y="259"/>
                        <a:pt x="54" y="306"/>
                      </a:cubicBezTo>
                      <a:cubicBezTo>
                        <a:pt x="51" y="339"/>
                        <a:pt x="51" y="406"/>
                        <a:pt x="30" y="438"/>
                      </a:cubicBezTo>
                      <a:cubicBezTo>
                        <a:pt x="14" y="461"/>
                        <a:pt x="20" y="449"/>
                        <a:pt x="12" y="474"/>
                      </a:cubicBezTo>
                      <a:cubicBezTo>
                        <a:pt x="49" y="486"/>
                        <a:pt x="92" y="475"/>
                        <a:pt x="132" y="480"/>
                      </a:cubicBezTo>
                      <a:cubicBezTo>
                        <a:pt x="156" y="444"/>
                        <a:pt x="172" y="441"/>
                        <a:pt x="132" y="414"/>
                      </a:cubicBezTo>
                      <a:cubicBezTo>
                        <a:pt x="105" y="423"/>
                        <a:pt x="0" y="423"/>
                        <a:pt x="90" y="408"/>
                      </a:cubicBezTo>
                      <a:cubicBezTo>
                        <a:pt x="104" y="410"/>
                        <a:pt x="118" y="411"/>
                        <a:pt x="132" y="414"/>
                      </a:cubicBezTo>
                      <a:cubicBezTo>
                        <a:pt x="150" y="418"/>
                        <a:pt x="163" y="429"/>
                        <a:pt x="132" y="408"/>
                      </a:cubicBezTo>
                      <a:cubicBezTo>
                        <a:pt x="107" y="332"/>
                        <a:pt x="171" y="280"/>
                        <a:pt x="192" y="216"/>
                      </a:cubicBezTo>
                      <a:cubicBezTo>
                        <a:pt x="184" y="183"/>
                        <a:pt x="173" y="152"/>
                        <a:pt x="162" y="120"/>
                      </a:cubicBezTo>
                      <a:cubicBezTo>
                        <a:pt x="158" y="108"/>
                        <a:pt x="150" y="84"/>
                        <a:pt x="150" y="84"/>
                      </a:cubicBezTo>
                      <a:cubicBezTo>
                        <a:pt x="144" y="8"/>
                        <a:pt x="144" y="36"/>
                        <a:pt x="144" y="0"/>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37" name="Freeform 247"/>
                <p:cNvSpPr>
                  <a:spLocks/>
                </p:cNvSpPr>
                <p:nvPr/>
              </p:nvSpPr>
              <p:spPr bwMode="auto">
                <a:xfrm>
                  <a:off x="1872" y="2503"/>
                  <a:ext cx="959" cy="716"/>
                </a:xfrm>
                <a:custGeom>
                  <a:avLst/>
                  <a:gdLst>
                    <a:gd name="T0" fmla="*/ 76 w 1595"/>
                    <a:gd name="T1" fmla="*/ 257 h 876"/>
                    <a:gd name="T2" fmla="*/ 73 w 1595"/>
                    <a:gd name="T3" fmla="*/ 200 h 876"/>
                    <a:gd name="T4" fmla="*/ 73 w 1595"/>
                    <a:gd name="T5" fmla="*/ 181 h 876"/>
                    <a:gd name="T6" fmla="*/ 67 w 1595"/>
                    <a:gd name="T7" fmla="*/ 165 h 876"/>
                    <a:gd name="T8" fmla="*/ 64 w 1595"/>
                    <a:gd name="T9" fmla="*/ 160 h 876"/>
                    <a:gd name="T10" fmla="*/ 60 w 1595"/>
                    <a:gd name="T11" fmla="*/ 143 h 876"/>
                    <a:gd name="T12" fmla="*/ 60 w 1595"/>
                    <a:gd name="T13" fmla="*/ 141 h 876"/>
                    <a:gd name="T14" fmla="*/ 50 w 1595"/>
                    <a:gd name="T15" fmla="*/ 127 h 876"/>
                    <a:gd name="T16" fmla="*/ 43 w 1595"/>
                    <a:gd name="T17" fmla="*/ 111 h 876"/>
                    <a:gd name="T18" fmla="*/ 40 w 1595"/>
                    <a:gd name="T19" fmla="*/ 74 h 876"/>
                    <a:gd name="T20" fmla="*/ 32 w 1595"/>
                    <a:gd name="T21" fmla="*/ 50 h 876"/>
                    <a:gd name="T22" fmla="*/ 27 w 1595"/>
                    <a:gd name="T23" fmla="*/ 38 h 876"/>
                    <a:gd name="T24" fmla="*/ 23 w 1595"/>
                    <a:gd name="T25" fmla="*/ 29 h 876"/>
                    <a:gd name="T26" fmla="*/ 19 w 1595"/>
                    <a:gd name="T27" fmla="*/ 18 h 876"/>
                    <a:gd name="T28" fmla="*/ 15 w 1595"/>
                    <a:gd name="T29" fmla="*/ 9 h 876"/>
                    <a:gd name="T30" fmla="*/ 12 w 1595"/>
                    <a:gd name="T31" fmla="*/ 0 h 876"/>
                    <a:gd name="T32" fmla="*/ 11 w 1595"/>
                    <a:gd name="T33" fmla="*/ 4 h 876"/>
                    <a:gd name="T34" fmla="*/ 11 w 1595"/>
                    <a:gd name="T35" fmla="*/ 14 h 876"/>
                    <a:gd name="T36" fmla="*/ 10 w 1595"/>
                    <a:gd name="T37" fmla="*/ 53 h 876"/>
                    <a:gd name="T38" fmla="*/ 8 w 1595"/>
                    <a:gd name="T39" fmla="*/ 119 h 876"/>
                    <a:gd name="T40" fmla="*/ 5 w 1595"/>
                    <a:gd name="T41" fmla="*/ 127 h 876"/>
                    <a:gd name="T42" fmla="*/ 4 w 1595"/>
                    <a:gd name="T43" fmla="*/ 130 h 876"/>
                    <a:gd name="T44" fmla="*/ 1 w 1595"/>
                    <a:gd name="T45" fmla="*/ 129 h 876"/>
                    <a:gd name="T46" fmla="*/ 1 w 1595"/>
                    <a:gd name="T47" fmla="*/ 127 h 876"/>
                    <a:gd name="T48" fmla="*/ 2 w 1595"/>
                    <a:gd name="T49" fmla="*/ 154 h 876"/>
                    <a:gd name="T50" fmla="*/ 3 w 1595"/>
                    <a:gd name="T51" fmla="*/ 172 h 876"/>
                    <a:gd name="T52" fmla="*/ 7 w 1595"/>
                    <a:gd name="T53" fmla="*/ 214 h 876"/>
                    <a:gd name="T54" fmla="*/ 12 w 1595"/>
                    <a:gd name="T55" fmla="*/ 262 h 876"/>
                    <a:gd name="T56" fmla="*/ 13 w 1595"/>
                    <a:gd name="T57" fmla="*/ 218 h 876"/>
                    <a:gd name="T58" fmla="*/ 17 w 1595"/>
                    <a:gd name="T59" fmla="*/ 227 h 876"/>
                    <a:gd name="T60" fmla="*/ 29 w 1595"/>
                    <a:gd name="T61" fmla="*/ 244 h 876"/>
                    <a:gd name="T62" fmla="*/ 33 w 1595"/>
                    <a:gd name="T63" fmla="*/ 248 h 876"/>
                    <a:gd name="T64" fmla="*/ 60 w 1595"/>
                    <a:gd name="T65" fmla="*/ 241 h 876"/>
                    <a:gd name="T66" fmla="*/ 64 w 1595"/>
                    <a:gd name="T67" fmla="*/ 236 h 876"/>
                    <a:gd name="T68" fmla="*/ 71 w 1595"/>
                    <a:gd name="T69" fmla="*/ 251 h 876"/>
                    <a:gd name="T70" fmla="*/ 76 w 1595"/>
                    <a:gd name="T71" fmla="*/ 257 h 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5"/>
                    <a:gd name="T109" fmla="*/ 0 h 876"/>
                    <a:gd name="T110" fmla="*/ 1595 w 1595"/>
                    <a:gd name="T111" fmla="*/ 876 h 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5" h="876">
                      <a:moveTo>
                        <a:pt x="1595" y="864"/>
                      </a:moveTo>
                      <a:cubicBezTo>
                        <a:pt x="1567" y="752"/>
                        <a:pt x="1582" y="816"/>
                        <a:pt x="1553" y="672"/>
                      </a:cubicBezTo>
                      <a:cubicBezTo>
                        <a:pt x="1549" y="650"/>
                        <a:pt x="1551" y="622"/>
                        <a:pt x="1535" y="606"/>
                      </a:cubicBezTo>
                      <a:cubicBezTo>
                        <a:pt x="1510" y="581"/>
                        <a:pt x="1454" y="559"/>
                        <a:pt x="1421" y="552"/>
                      </a:cubicBezTo>
                      <a:cubicBezTo>
                        <a:pt x="1397" y="547"/>
                        <a:pt x="1349" y="540"/>
                        <a:pt x="1349" y="540"/>
                      </a:cubicBezTo>
                      <a:cubicBezTo>
                        <a:pt x="1299" y="507"/>
                        <a:pt x="1323" y="526"/>
                        <a:pt x="1277" y="480"/>
                      </a:cubicBezTo>
                      <a:cubicBezTo>
                        <a:pt x="1273" y="476"/>
                        <a:pt x="1265" y="476"/>
                        <a:pt x="1259" y="474"/>
                      </a:cubicBezTo>
                      <a:cubicBezTo>
                        <a:pt x="1193" y="457"/>
                        <a:pt x="1123" y="437"/>
                        <a:pt x="1055" y="426"/>
                      </a:cubicBezTo>
                      <a:cubicBezTo>
                        <a:pt x="1015" y="399"/>
                        <a:pt x="963" y="387"/>
                        <a:pt x="917" y="372"/>
                      </a:cubicBezTo>
                      <a:cubicBezTo>
                        <a:pt x="896" y="344"/>
                        <a:pt x="870" y="262"/>
                        <a:pt x="845" y="246"/>
                      </a:cubicBezTo>
                      <a:cubicBezTo>
                        <a:pt x="798" y="214"/>
                        <a:pt x="744" y="182"/>
                        <a:pt x="689" y="168"/>
                      </a:cubicBezTo>
                      <a:cubicBezTo>
                        <a:pt x="655" y="145"/>
                        <a:pt x="608" y="148"/>
                        <a:pt x="575" y="126"/>
                      </a:cubicBezTo>
                      <a:cubicBezTo>
                        <a:pt x="547" y="107"/>
                        <a:pt x="525" y="105"/>
                        <a:pt x="491" y="96"/>
                      </a:cubicBezTo>
                      <a:cubicBezTo>
                        <a:pt x="457" y="87"/>
                        <a:pt x="433" y="71"/>
                        <a:pt x="401" y="60"/>
                      </a:cubicBezTo>
                      <a:cubicBezTo>
                        <a:pt x="373" y="32"/>
                        <a:pt x="360" y="35"/>
                        <a:pt x="317" y="30"/>
                      </a:cubicBezTo>
                      <a:cubicBezTo>
                        <a:pt x="297" y="23"/>
                        <a:pt x="263" y="0"/>
                        <a:pt x="263" y="0"/>
                      </a:cubicBezTo>
                      <a:cubicBezTo>
                        <a:pt x="257" y="4"/>
                        <a:pt x="249" y="6"/>
                        <a:pt x="245" y="12"/>
                      </a:cubicBezTo>
                      <a:cubicBezTo>
                        <a:pt x="238" y="23"/>
                        <a:pt x="233" y="48"/>
                        <a:pt x="233" y="48"/>
                      </a:cubicBezTo>
                      <a:cubicBezTo>
                        <a:pt x="227" y="92"/>
                        <a:pt x="214" y="136"/>
                        <a:pt x="203" y="180"/>
                      </a:cubicBezTo>
                      <a:cubicBezTo>
                        <a:pt x="211" y="258"/>
                        <a:pt x="236" y="346"/>
                        <a:pt x="161" y="396"/>
                      </a:cubicBezTo>
                      <a:cubicBezTo>
                        <a:pt x="142" y="425"/>
                        <a:pt x="156" y="412"/>
                        <a:pt x="113" y="426"/>
                      </a:cubicBezTo>
                      <a:cubicBezTo>
                        <a:pt x="101" y="430"/>
                        <a:pt x="77" y="438"/>
                        <a:pt x="77" y="438"/>
                      </a:cubicBezTo>
                      <a:cubicBezTo>
                        <a:pt x="61" y="436"/>
                        <a:pt x="45" y="435"/>
                        <a:pt x="29" y="432"/>
                      </a:cubicBezTo>
                      <a:cubicBezTo>
                        <a:pt x="23" y="431"/>
                        <a:pt x="13" y="420"/>
                        <a:pt x="11" y="426"/>
                      </a:cubicBezTo>
                      <a:cubicBezTo>
                        <a:pt x="0" y="454"/>
                        <a:pt x="30" y="492"/>
                        <a:pt x="41" y="516"/>
                      </a:cubicBezTo>
                      <a:cubicBezTo>
                        <a:pt x="51" y="539"/>
                        <a:pt x="51" y="556"/>
                        <a:pt x="65" y="576"/>
                      </a:cubicBezTo>
                      <a:cubicBezTo>
                        <a:pt x="98" y="622"/>
                        <a:pt x="132" y="667"/>
                        <a:pt x="155" y="720"/>
                      </a:cubicBezTo>
                      <a:cubicBezTo>
                        <a:pt x="172" y="759"/>
                        <a:pt x="215" y="852"/>
                        <a:pt x="251" y="876"/>
                      </a:cubicBezTo>
                      <a:cubicBezTo>
                        <a:pt x="267" y="828"/>
                        <a:pt x="226" y="764"/>
                        <a:pt x="275" y="732"/>
                      </a:cubicBezTo>
                      <a:cubicBezTo>
                        <a:pt x="310" y="744"/>
                        <a:pt x="341" y="756"/>
                        <a:pt x="377" y="762"/>
                      </a:cubicBezTo>
                      <a:cubicBezTo>
                        <a:pt x="441" y="804"/>
                        <a:pt x="538" y="809"/>
                        <a:pt x="611" y="816"/>
                      </a:cubicBezTo>
                      <a:cubicBezTo>
                        <a:pt x="641" y="823"/>
                        <a:pt x="671" y="828"/>
                        <a:pt x="701" y="834"/>
                      </a:cubicBezTo>
                      <a:cubicBezTo>
                        <a:pt x="889" y="821"/>
                        <a:pt x="1077" y="815"/>
                        <a:pt x="1265" y="810"/>
                      </a:cubicBezTo>
                      <a:cubicBezTo>
                        <a:pt x="1293" y="803"/>
                        <a:pt x="1349" y="792"/>
                        <a:pt x="1349" y="792"/>
                      </a:cubicBezTo>
                      <a:cubicBezTo>
                        <a:pt x="1402" y="805"/>
                        <a:pt x="1445" y="831"/>
                        <a:pt x="1499" y="840"/>
                      </a:cubicBezTo>
                      <a:cubicBezTo>
                        <a:pt x="1531" y="856"/>
                        <a:pt x="1558" y="864"/>
                        <a:pt x="1595" y="864"/>
                      </a:cubicBezTo>
                      <a:close/>
                    </a:path>
                  </a:pathLst>
                </a:custGeom>
                <a:solidFill>
                  <a:schemeClr val="bg1"/>
                </a:solidFill>
                <a:ln w="19050" cmpd="sng">
                  <a:solidFill>
                    <a:schemeClr val="bg1"/>
                  </a:solidFill>
                  <a:round/>
                  <a:headEnd/>
                  <a:tailEnd/>
                </a:ln>
              </p:spPr>
              <p:txBody>
                <a:bodyPr wrap="none" anchor="ctr"/>
                <a:lstStyle/>
                <a:p>
                  <a:endParaRPr lang="ko-KR" altLang="en-US"/>
                </a:p>
              </p:txBody>
            </p:sp>
            <p:sp>
              <p:nvSpPr>
                <p:cNvPr id="105738" name="Freeform 248"/>
                <p:cNvSpPr>
                  <a:spLocks/>
                </p:cNvSpPr>
                <p:nvPr/>
              </p:nvSpPr>
              <p:spPr bwMode="auto">
                <a:xfrm>
                  <a:off x="1902" y="2514"/>
                  <a:ext cx="114" cy="342"/>
                </a:xfrm>
                <a:custGeom>
                  <a:avLst/>
                  <a:gdLst>
                    <a:gd name="T0" fmla="*/ 114 w 114"/>
                    <a:gd name="T1" fmla="*/ 0 h 342"/>
                    <a:gd name="T2" fmla="*/ 90 w 114"/>
                    <a:gd name="T3" fmla="*/ 114 h 342"/>
                    <a:gd name="T4" fmla="*/ 90 w 114"/>
                    <a:gd name="T5" fmla="*/ 312 h 342"/>
                    <a:gd name="T6" fmla="*/ 0 w 114"/>
                    <a:gd name="T7" fmla="*/ 342 h 342"/>
                    <a:gd name="T8" fmla="*/ 0 60000 65536"/>
                    <a:gd name="T9" fmla="*/ 0 60000 65536"/>
                    <a:gd name="T10" fmla="*/ 0 60000 65536"/>
                    <a:gd name="T11" fmla="*/ 0 60000 65536"/>
                    <a:gd name="T12" fmla="*/ 0 w 114"/>
                    <a:gd name="T13" fmla="*/ 0 h 342"/>
                    <a:gd name="T14" fmla="*/ 114 w 114"/>
                    <a:gd name="T15" fmla="*/ 342 h 342"/>
                  </a:gdLst>
                  <a:ahLst/>
                  <a:cxnLst>
                    <a:cxn ang="T8">
                      <a:pos x="T0" y="T1"/>
                    </a:cxn>
                    <a:cxn ang="T9">
                      <a:pos x="T2" y="T3"/>
                    </a:cxn>
                    <a:cxn ang="T10">
                      <a:pos x="T4" y="T5"/>
                    </a:cxn>
                    <a:cxn ang="T11">
                      <a:pos x="T6" y="T7"/>
                    </a:cxn>
                  </a:cxnLst>
                  <a:rect l="T12" t="T13" r="T14" b="T15"/>
                  <a:pathLst>
                    <a:path w="114" h="342">
                      <a:moveTo>
                        <a:pt x="114" y="0"/>
                      </a:moveTo>
                      <a:cubicBezTo>
                        <a:pt x="102" y="37"/>
                        <a:pt x="99" y="76"/>
                        <a:pt x="90" y="114"/>
                      </a:cubicBezTo>
                      <a:cubicBezTo>
                        <a:pt x="91" y="129"/>
                        <a:pt x="103" y="280"/>
                        <a:pt x="90" y="312"/>
                      </a:cubicBezTo>
                      <a:cubicBezTo>
                        <a:pt x="78" y="342"/>
                        <a:pt x="23" y="342"/>
                        <a:pt x="0" y="342"/>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39" name="Freeform 249"/>
                <p:cNvSpPr>
                  <a:spLocks/>
                </p:cNvSpPr>
                <p:nvPr/>
              </p:nvSpPr>
              <p:spPr bwMode="auto">
                <a:xfrm>
                  <a:off x="2184" y="2544"/>
                  <a:ext cx="408" cy="352"/>
                </a:xfrm>
                <a:custGeom>
                  <a:avLst/>
                  <a:gdLst>
                    <a:gd name="T0" fmla="*/ 120 w 408"/>
                    <a:gd name="T1" fmla="*/ 48 h 352"/>
                    <a:gd name="T2" fmla="*/ 24 w 408"/>
                    <a:gd name="T3" fmla="*/ 288 h 352"/>
                    <a:gd name="T4" fmla="*/ 264 w 408"/>
                    <a:gd name="T5" fmla="*/ 336 h 352"/>
                    <a:gd name="T6" fmla="*/ 360 w 408"/>
                    <a:gd name="T7" fmla="*/ 192 h 352"/>
                    <a:gd name="T8" fmla="*/ 408 w 408"/>
                    <a:gd name="T9" fmla="*/ 0 h 352"/>
                    <a:gd name="T10" fmla="*/ 0 60000 65536"/>
                    <a:gd name="T11" fmla="*/ 0 60000 65536"/>
                    <a:gd name="T12" fmla="*/ 0 60000 65536"/>
                    <a:gd name="T13" fmla="*/ 0 60000 65536"/>
                    <a:gd name="T14" fmla="*/ 0 60000 65536"/>
                    <a:gd name="T15" fmla="*/ 0 w 408"/>
                    <a:gd name="T16" fmla="*/ 0 h 352"/>
                    <a:gd name="T17" fmla="*/ 408 w 408"/>
                    <a:gd name="T18" fmla="*/ 352 h 352"/>
                  </a:gdLst>
                  <a:ahLst/>
                  <a:cxnLst>
                    <a:cxn ang="T10">
                      <a:pos x="T0" y="T1"/>
                    </a:cxn>
                    <a:cxn ang="T11">
                      <a:pos x="T2" y="T3"/>
                    </a:cxn>
                    <a:cxn ang="T12">
                      <a:pos x="T4" y="T5"/>
                    </a:cxn>
                    <a:cxn ang="T13">
                      <a:pos x="T6" y="T7"/>
                    </a:cxn>
                    <a:cxn ang="T14">
                      <a:pos x="T8" y="T9"/>
                    </a:cxn>
                  </a:cxnLst>
                  <a:rect l="T15" t="T16" r="T17" b="T18"/>
                  <a:pathLst>
                    <a:path w="408" h="352">
                      <a:moveTo>
                        <a:pt x="120" y="48"/>
                      </a:moveTo>
                      <a:cubicBezTo>
                        <a:pt x="60" y="144"/>
                        <a:pt x="0" y="240"/>
                        <a:pt x="24" y="288"/>
                      </a:cubicBezTo>
                      <a:cubicBezTo>
                        <a:pt x="48" y="336"/>
                        <a:pt x="208" y="352"/>
                        <a:pt x="264" y="336"/>
                      </a:cubicBezTo>
                      <a:cubicBezTo>
                        <a:pt x="320" y="320"/>
                        <a:pt x="336" y="248"/>
                        <a:pt x="360" y="192"/>
                      </a:cubicBezTo>
                      <a:cubicBezTo>
                        <a:pt x="384" y="136"/>
                        <a:pt x="400" y="32"/>
                        <a:pt x="408" y="0"/>
                      </a:cubicBezTo>
                    </a:path>
                  </a:pathLst>
                </a:custGeom>
                <a:solidFill>
                  <a:schemeClr val="tx2"/>
                </a:solidFill>
                <a:ln w="9525">
                  <a:solidFill>
                    <a:schemeClr val="tx1"/>
                  </a:solidFill>
                  <a:round/>
                  <a:headEnd/>
                  <a:tailEnd/>
                </a:ln>
              </p:spPr>
              <p:txBody>
                <a:bodyPr wrap="none" anchor="ctr"/>
                <a:lstStyle/>
                <a:p>
                  <a:endParaRPr lang="ko-KR" altLang="en-US"/>
                </a:p>
              </p:txBody>
            </p:sp>
            <p:sp>
              <p:nvSpPr>
                <p:cNvPr id="105740" name="Freeform 250"/>
                <p:cNvSpPr>
                  <a:spLocks/>
                </p:cNvSpPr>
                <p:nvPr/>
              </p:nvSpPr>
              <p:spPr bwMode="auto">
                <a:xfrm>
                  <a:off x="2504" y="2864"/>
                  <a:ext cx="376" cy="256"/>
                </a:xfrm>
                <a:custGeom>
                  <a:avLst/>
                  <a:gdLst>
                    <a:gd name="T0" fmla="*/ 328 w 376"/>
                    <a:gd name="T1" fmla="*/ 256 h 256"/>
                    <a:gd name="T2" fmla="*/ 40 w 376"/>
                    <a:gd name="T3" fmla="*/ 208 h 256"/>
                    <a:gd name="T4" fmla="*/ 88 w 376"/>
                    <a:gd name="T5" fmla="*/ 16 h 256"/>
                    <a:gd name="T6" fmla="*/ 376 w 376"/>
                    <a:gd name="T7" fmla="*/ 112 h 256"/>
                    <a:gd name="T8" fmla="*/ 0 60000 65536"/>
                    <a:gd name="T9" fmla="*/ 0 60000 65536"/>
                    <a:gd name="T10" fmla="*/ 0 60000 65536"/>
                    <a:gd name="T11" fmla="*/ 0 60000 65536"/>
                    <a:gd name="T12" fmla="*/ 0 w 376"/>
                    <a:gd name="T13" fmla="*/ 0 h 256"/>
                    <a:gd name="T14" fmla="*/ 376 w 376"/>
                    <a:gd name="T15" fmla="*/ 256 h 256"/>
                  </a:gdLst>
                  <a:ahLst/>
                  <a:cxnLst>
                    <a:cxn ang="T8">
                      <a:pos x="T0" y="T1"/>
                    </a:cxn>
                    <a:cxn ang="T9">
                      <a:pos x="T2" y="T3"/>
                    </a:cxn>
                    <a:cxn ang="T10">
                      <a:pos x="T4" y="T5"/>
                    </a:cxn>
                    <a:cxn ang="T11">
                      <a:pos x="T6" y="T7"/>
                    </a:cxn>
                  </a:cxnLst>
                  <a:rect l="T12" t="T13" r="T14" b="T15"/>
                  <a:pathLst>
                    <a:path w="376" h="256">
                      <a:moveTo>
                        <a:pt x="328" y="256"/>
                      </a:moveTo>
                      <a:cubicBezTo>
                        <a:pt x="204" y="252"/>
                        <a:pt x="80" y="248"/>
                        <a:pt x="40" y="208"/>
                      </a:cubicBezTo>
                      <a:cubicBezTo>
                        <a:pt x="0" y="168"/>
                        <a:pt x="32" y="32"/>
                        <a:pt x="88" y="16"/>
                      </a:cubicBezTo>
                      <a:cubicBezTo>
                        <a:pt x="144" y="0"/>
                        <a:pt x="328" y="96"/>
                        <a:pt x="376" y="112"/>
                      </a:cubicBezTo>
                    </a:path>
                  </a:pathLst>
                </a:custGeom>
                <a:solidFill>
                  <a:schemeClr val="tx1"/>
                </a:solidFill>
                <a:ln w="9525">
                  <a:solidFill>
                    <a:schemeClr val="tx1"/>
                  </a:solidFill>
                  <a:round/>
                  <a:headEnd/>
                  <a:tailEnd/>
                </a:ln>
              </p:spPr>
              <p:txBody>
                <a:bodyPr wrap="none" anchor="ctr"/>
                <a:lstStyle/>
                <a:p>
                  <a:endParaRPr lang="ko-KR" altLang="en-US"/>
                </a:p>
              </p:txBody>
            </p:sp>
            <p:sp>
              <p:nvSpPr>
                <p:cNvPr id="105741" name="Freeform 251"/>
                <p:cNvSpPr>
                  <a:spLocks/>
                </p:cNvSpPr>
                <p:nvPr/>
              </p:nvSpPr>
              <p:spPr bwMode="auto">
                <a:xfrm>
                  <a:off x="1920" y="2968"/>
                  <a:ext cx="368" cy="152"/>
                </a:xfrm>
                <a:custGeom>
                  <a:avLst/>
                  <a:gdLst>
                    <a:gd name="T0" fmla="*/ 0 w 368"/>
                    <a:gd name="T1" fmla="*/ 56 h 152"/>
                    <a:gd name="T2" fmla="*/ 192 w 368"/>
                    <a:gd name="T3" fmla="*/ 8 h 152"/>
                    <a:gd name="T4" fmla="*/ 336 w 368"/>
                    <a:gd name="T5" fmla="*/ 104 h 152"/>
                    <a:gd name="T6" fmla="*/ 0 w 368"/>
                    <a:gd name="T7" fmla="*/ 152 h 152"/>
                    <a:gd name="T8" fmla="*/ 0 60000 65536"/>
                    <a:gd name="T9" fmla="*/ 0 60000 65536"/>
                    <a:gd name="T10" fmla="*/ 0 60000 65536"/>
                    <a:gd name="T11" fmla="*/ 0 60000 65536"/>
                    <a:gd name="T12" fmla="*/ 0 w 368"/>
                    <a:gd name="T13" fmla="*/ 0 h 152"/>
                    <a:gd name="T14" fmla="*/ 368 w 368"/>
                    <a:gd name="T15" fmla="*/ 152 h 152"/>
                  </a:gdLst>
                  <a:ahLst/>
                  <a:cxnLst>
                    <a:cxn ang="T8">
                      <a:pos x="T0" y="T1"/>
                    </a:cxn>
                    <a:cxn ang="T9">
                      <a:pos x="T2" y="T3"/>
                    </a:cxn>
                    <a:cxn ang="T10">
                      <a:pos x="T4" y="T5"/>
                    </a:cxn>
                    <a:cxn ang="T11">
                      <a:pos x="T6" y="T7"/>
                    </a:cxn>
                  </a:cxnLst>
                  <a:rect l="T12" t="T13" r="T14" b="T15"/>
                  <a:pathLst>
                    <a:path w="368" h="152">
                      <a:moveTo>
                        <a:pt x="0" y="56"/>
                      </a:moveTo>
                      <a:cubicBezTo>
                        <a:pt x="68" y="28"/>
                        <a:pt x="136" y="0"/>
                        <a:pt x="192" y="8"/>
                      </a:cubicBezTo>
                      <a:cubicBezTo>
                        <a:pt x="248" y="16"/>
                        <a:pt x="368" y="80"/>
                        <a:pt x="336" y="104"/>
                      </a:cubicBezTo>
                      <a:cubicBezTo>
                        <a:pt x="304" y="128"/>
                        <a:pt x="152" y="140"/>
                        <a:pt x="0" y="152"/>
                      </a:cubicBezTo>
                    </a:path>
                  </a:pathLst>
                </a:custGeom>
                <a:solidFill>
                  <a:schemeClr val="tx1"/>
                </a:solidFill>
                <a:ln w="9525">
                  <a:solidFill>
                    <a:schemeClr val="tx1"/>
                  </a:solidFill>
                  <a:round/>
                  <a:headEnd/>
                  <a:tailEnd/>
                </a:ln>
              </p:spPr>
              <p:txBody>
                <a:bodyPr wrap="none" anchor="ctr"/>
                <a:lstStyle/>
                <a:p>
                  <a:endParaRPr lang="ko-KR" altLang="en-US"/>
                </a:p>
              </p:txBody>
            </p:sp>
            <p:sp>
              <p:nvSpPr>
                <p:cNvPr id="105742" name="Freeform 252"/>
                <p:cNvSpPr>
                  <a:spLocks/>
                </p:cNvSpPr>
                <p:nvPr/>
              </p:nvSpPr>
              <p:spPr bwMode="auto">
                <a:xfrm>
                  <a:off x="1878" y="2322"/>
                  <a:ext cx="138" cy="120"/>
                </a:xfrm>
                <a:custGeom>
                  <a:avLst/>
                  <a:gdLst>
                    <a:gd name="T0" fmla="*/ 42 w 138"/>
                    <a:gd name="T1" fmla="*/ 0 h 120"/>
                    <a:gd name="T2" fmla="*/ 24 w 138"/>
                    <a:gd name="T3" fmla="*/ 6 h 120"/>
                    <a:gd name="T4" fmla="*/ 0 w 138"/>
                    <a:gd name="T5" fmla="*/ 42 h 120"/>
                    <a:gd name="T6" fmla="*/ 6 w 138"/>
                    <a:gd name="T7" fmla="*/ 66 h 120"/>
                    <a:gd name="T8" fmla="*/ 42 w 138"/>
                    <a:gd name="T9" fmla="*/ 78 h 120"/>
                    <a:gd name="T10" fmla="*/ 78 w 138"/>
                    <a:gd name="T11" fmla="*/ 108 h 120"/>
                    <a:gd name="T12" fmla="*/ 114 w 138"/>
                    <a:gd name="T13" fmla="*/ 120 h 120"/>
                    <a:gd name="T14" fmla="*/ 132 w 138"/>
                    <a:gd name="T15" fmla="*/ 102 h 120"/>
                    <a:gd name="T16" fmla="*/ 108 w 138"/>
                    <a:gd name="T17" fmla="*/ 18 h 120"/>
                    <a:gd name="T18" fmla="*/ 72 w 138"/>
                    <a:gd name="T19" fmla="*/ 6 h 120"/>
                    <a:gd name="T20" fmla="*/ 42 w 138"/>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20"/>
                    <a:gd name="T35" fmla="*/ 138 w 138"/>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20">
                      <a:moveTo>
                        <a:pt x="42" y="0"/>
                      </a:moveTo>
                      <a:cubicBezTo>
                        <a:pt x="36" y="2"/>
                        <a:pt x="28" y="2"/>
                        <a:pt x="24" y="6"/>
                      </a:cubicBezTo>
                      <a:cubicBezTo>
                        <a:pt x="14" y="16"/>
                        <a:pt x="0" y="42"/>
                        <a:pt x="0" y="42"/>
                      </a:cubicBezTo>
                      <a:cubicBezTo>
                        <a:pt x="2" y="50"/>
                        <a:pt x="0" y="61"/>
                        <a:pt x="6" y="66"/>
                      </a:cubicBezTo>
                      <a:cubicBezTo>
                        <a:pt x="16" y="74"/>
                        <a:pt x="31" y="71"/>
                        <a:pt x="42" y="78"/>
                      </a:cubicBezTo>
                      <a:cubicBezTo>
                        <a:pt x="55" y="87"/>
                        <a:pt x="64" y="100"/>
                        <a:pt x="78" y="108"/>
                      </a:cubicBezTo>
                      <a:cubicBezTo>
                        <a:pt x="89" y="114"/>
                        <a:pt x="114" y="120"/>
                        <a:pt x="114" y="120"/>
                      </a:cubicBezTo>
                      <a:cubicBezTo>
                        <a:pt x="120" y="114"/>
                        <a:pt x="130" y="110"/>
                        <a:pt x="132" y="102"/>
                      </a:cubicBezTo>
                      <a:cubicBezTo>
                        <a:pt x="138" y="79"/>
                        <a:pt x="115" y="40"/>
                        <a:pt x="108" y="18"/>
                      </a:cubicBezTo>
                      <a:cubicBezTo>
                        <a:pt x="104" y="6"/>
                        <a:pt x="84" y="8"/>
                        <a:pt x="72" y="6"/>
                      </a:cubicBezTo>
                      <a:cubicBezTo>
                        <a:pt x="62" y="4"/>
                        <a:pt x="42" y="0"/>
                        <a:pt x="42" y="0"/>
                      </a:cubicBezTo>
                      <a:close/>
                    </a:path>
                  </a:pathLst>
                </a:custGeom>
                <a:solidFill>
                  <a:schemeClr val="tx1"/>
                </a:solidFill>
                <a:ln w="9525">
                  <a:solidFill>
                    <a:schemeClr val="tx1"/>
                  </a:solidFill>
                  <a:round/>
                  <a:headEnd/>
                  <a:tailEnd/>
                </a:ln>
              </p:spPr>
              <p:txBody>
                <a:bodyPr wrap="none" anchor="ctr"/>
                <a:lstStyle/>
                <a:p>
                  <a:endParaRPr lang="ko-KR" altLang="en-US"/>
                </a:p>
              </p:txBody>
            </p:sp>
            <p:sp>
              <p:nvSpPr>
                <p:cNvPr id="105743" name="Freeform 253"/>
                <p:cNvSpPr>
                  <a:spLocks/>
                </p:cNvSpPr>
                <p:nvPr/>
              </p:nvSpPr>
              <p:spPr bwMode="auto">
                <a:xfrm>
                  <a:off x="1824" y="2610"/>
                  <a:ext cx="120" cy="102"/>
                </a:xfrm>
                <a:custGeom>
                  <a:avLst/>
                  <a:gdLst>
                    <a:gd name="T0" fmla="*/ 0 w 120"/>
                    <a:gd name="T1" fmla="*/ 54 h 102"/>
                    <a:gd name="T2" fmla="*/ 72 w 120"/>
                    <a:gd name="T3" fmla="*/ 0 h 102"/>
                    <a:gd name="T4" fmla="*/ 120 w 120"/>
                    <a:gd name="T5" fmla="*/ 36 h 102"/>
                    <a:gd name="T6" fmla="*/ 96 w 120"/>
                    <a:gd name="T7" fmla="*/ 78 h 102"/>
                    <a:gd name="T8" fmla="*/ 60 w 120"/>
                    <a:gd name="T9" fmla="*/ 102 h 102"/>
                    <a:gd name="T10" fmla="*/ 0 w 120"/>
                    <a:gd name="T11" fmla="*/ 54 h 102"/>
                    <a:gd name="T12" fmla="*/ 0 60000 65536"/>
                    <a:gd name="T13" fmla="*/ 0 60000 65536"/>
                    <a:gd name="T14" fmla="*/ 0 60000 65536"/>
                    <a:gd name="T15" fmla="*/ 0 60000 65536"/>
                    <a:gd name="T16" fmla="*/ 0 60000 65536"/>
                    <a:gd name="T17" fmla="*/ 0 60000 65536"/>
                    <a:gd name="T18" fmla="*/ 0 w 120"/>
                    <a:gd name="T19" fmla="*/ 0 h 102"/>
                    <a:gd name="T20" fmla="*/ 120 w 12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20" h="102">
                      <a:moveTo>
                        <a:pt x="0" y="54"/>
                      </a:moveTo>
                      <a:cubicBezTo>
                        <a:pt x="27" y="27"/>
                        <a:pt x="38" y="11"/>
                        <a:pt x="72" y="0"/>
                      </a:cubicBezTo>
                      <a:cubicBezTo>
                        <a:pt x="96" y="8"/>
                        <a:pt x="106" y="15"/>
                        <a:pt x="120" y="36"/>
                      </a:cubicBezTo>
                      <a:cubicBezTo>
                        <a:pt x="114" y="62"/>
                        <a:pt x="118" y="61"/>
                        <a:pt x="96" y="78"/>
                      </a:cubicBezTo>
                      <a:cubicBezTo>
                        <a:pt x="85" y="87"/>
                        <a:pt x="60" y="102"/>
                        <a:pt x="60" y="102"/>
                      </a:cubicBezTo>
                      <a:cubicBezTo>
                        <a:pt x="31" y="92"/>
                        <a:pt x="25" y="67"/>
                        <a:pt x="0" y="54"/>
                      </a:cubicBezTo>
                      <a:close/>
                    </a:path>
                  </a:pathLst>
                </a:custGeom>
                <a:solidFill>
                  <a:schemeClr val="tx1"/>
                </a:solidFill>
                <a:ln w="9525">
                  <a:solidFill>
                    <a:schemeClr val="tx1"/>
                  </a:solidFill>
                  <a:round/>
                  <a:headEnd/>
                  <a:tailEnd/>
                </a:ln>
              </p:spPr>
              <p:txBody>
                <a:bodyPr wrap="none" anchor="ctr"/>
                <a:lstStyle/>
                <a:p>
                  <a:endParaRPr lang="ko-KR" altLang="en-US"/>
                </a:p>
              </p:txBody>
            </p:sp>
            <p:sp>
              <p:nvSpPr>
                <p:cNvPr id="105744" name="Freeform 254"/>
                <p:cNvSpPr>
                  <a:spLocks/>
                </p:cNvSpPr>
                <p:nvPr/>
              </p:nvSpPr>
              <p:spPr bwMode="auto">
                <a:xfrm>
                  <a:off x="1920" y="2766"/>
                  <a:ext cx="42" cy="42"/>
                </a:xfrm>
                <a:custGeom>
                  <a:avLst/>
                  <a:gdLst>
                    <a:gd name="T0" fmla="*/ 0 w 42"/>
                    <a:gd name="T1" fmla="*/ 0 h 42"/>
                    <a:gd name="T2" fmla="*/ 0 w 42"/>
                    <a:gd name="T3" fmla="*/ 42 h 42"/>
                    <a:gd name="T4" fmla="*/ 0 60000 65536"/>
                    <a:gd name="T5" fmla="*/ 0 60000 65536"/>
                    <a:gd name="T6" fmla="*/ 0 w 42"/>
                    <a:gd name="T7" fmla="*/ 0 h 42"/>
                    <a:gd name="T8" fmla="*/ 42 w 42"/>
                    <a:gd name="T9" fmla="*/ 42 h 42"/>
                  </a:gdLst>
                  <a:ahLst/>
                  <a:cxnLst>
                    <a:cxn ang="T4">
                      <a:pos x="T0" y="T1"/>
                    </a:cxn>
                    <a:cxn ang="T5">
                      <a:pos x="T2" y="T3"/>
                    </a:cxn>
                  </a:cxnLst>
                  <a:rect l="T6" t="T7" r="T8" b="T9"/>
                  <a:pathLst>
                    <a:path w="42" h="42">
                      <a:moveTo>
                        <a:pt x="0" y="0"/>
                      </a:moveTo>
                      <a:cubicBezTo>
                        <a:pt x="17" y="12"/>
                        <a:pt x="42" y="42"/>
                        <a:pt x="0" y="42"/>
                      </a:cubicBezTo>
                    </a:path>
                  </a:pathLst>
                </a:custGeom>
                <a:noFill/>
                <a:ln w="9525">
                  <a:solidFill>
                    <a:schemeClr val="tx1"/>
                  </a:solidFill>
                  <a:round/>
                  <a:headEnd/>
                  <a:tailEnd/>
                </a:ln>
              </p:spPr>
              <p:txBody>
                <a:bodyPr wrap="none" anchor="ctr"/>
                <a:lstStyle/>
                <a:p>
                  <a:endParaRPr lang="ko-KR" altLang="en-US"/>
                </a:p>
              </p:txBody>
            </p:sp>
            <p:sp>
              <p:nvSpPr>
                <p:cNvPr id="105745" name="Freeform 255"/>
                <p:cNvSpPr>
                  <a:spLocks/>
                </p:cNvSpPr>
                <p:nvPr/>
              </p:nvSpPr>
              <p:spPr bwMode="auto">
                <a:xfrm>
                  <a:off x="2209" y="3174"/>
                  <a:ext cx="356" cy="28"/>
                </a:xfrm>
                <a:custGeom>
                  <a:avLst/>
                  <a:gdLst>
                    <a:gd name="T0" fmla="*/ 11 w 356"/>
                    <a:gd name="T1" fmla="*/ 12 h 28"/>
                    <a:gd name="T2" fmla="*/ 53 w 356"/>
                    <a:gd name="T3" fmla="*/ 12 h 28"/>
                    <a:gd name="T4" fmla="*/ 185 w 356"/>
                    <a:gd name="T5" fmla="*/ 18 h 28"/>
                    <a:gd name="T6" fmla="*/ 191 w 356"/>
                    <a:gd name="T7" fmla="*/ 12 h 28"/>
                    <a:gd name="T8" fmla="*/ 59 w 356"/>
                    <a:gd name="T9" fmla="*/ 0 h 28"/>
                    <a:gd name="T10" fmla="*/ 0 60000 65536"/>
                    <a:gd name="T11" fmla="*/ 0 60000 65536"/>
                    <a:gd name="T12" fmla="*/ 0 60000 65536"/>
                    <a:gd name="T13" fmla="*/ 0 60000 65536"/>
                    <a:gd name="T14" fmla="*/ 0 60000 65536"/>
                    <a:gd name="T15" fmla="*/ 0 w 356"/>
                    <a:gd name="T16" fmla="*/ 0 h 28"/>
                    <a:gd name="T17" fmla="*/ 356 w 356"/>
                    <a:gd name="T18" fmla="*/ 28 h 28"/>
                  </a:gdLst>
                  <a:ahLst/>
                  <a:cxnLst>
                    <a:cxn ang="T10">
                      <a:pos x="T0" y="T1"/>
                    </a:cxn>
                    <a:cxn ang="T11">
                      <a:pos x="T2" y="T3"/>
                    </a:cxn>
                    <a:cxn ang="T12">
                      <a:pos x="T4" y="T5"/>
                    </a:cxn>
                    <a:cxn ang="T13">
                      <a:pos x="T6" y="T7"/>
                    </a:cxn>
                    <a:cxn ang="T14">
                      <a:pos x="T8" y="T9"/>
                    </a:cxn>
                  </a:cxnLst>
                  <a:rect l="T15" t="T16" r="T17" b="T18"/>
                  <a:pathLst>
                    <a:path w="356" h="28">
                      <a:moveTo>
                        <a:pt x="11" y="12"/>
                      </a:moveTo>
                      <a:cubicBezTo>
                        <a:pt x="54" y="26"/>
                        <a:pt x="0" y="12"/>
                        <a:pt x="53" y="12"/>
                      </a:cubicBezTo>
                      <a:cubicBezTo>
                        <a:pt x="97" y="12"/>
                        <a:pt x="141" y="16"/>
                        <a:pt x="185" y="18"/>
                      </a:cubicBezTo>
                      <a:cubicBezTo>
                        <a:pt x="356" y="7"/>
                        <a:pt x="250" y="17"/>
                        <a:pt x="191" y="12"/>
                      </a:cubicBezTo>
                      <a:cubicBezTo>
                        <a:pt x="144" y="28"/>
                        <a:pt x="104" y="0"/>
                        <a:pt x="59" y="0"/>
                      </a:cubicBezTo>
                    </a:path>
                  </a:pathLst>
                </a:custGeom>
                <a:noFill/>
                <a:ln w="9525">
                  <a:solidFill>
                    <a:schemeClr val="tx1"/>
                  </a:solidFill>
                  <a:round/>
                  <a:headEnd/>
                  <a:tailEnd/>
                </a:ln>
              </p:spPr>
              <p:txBody>
                <a:bodyPr wrap="none" anchor="ctr"/>
                <a:lstStyle/>
                <a:p>
                  <a:endParaRPr lang="ko-KR" altLang="en-US"/>
                </a:p>
              </p:txBody>
            </p:sp>
          </p:grpSp>
          <p:grpSp>
            <p:nvGrpSpPr>
              <p:cNvPr id="31" name="Group 256"/>
              <p:cNvGrpSpPr>
                <a:grpSpLocks/>
              </p:cNvGrpSpPr>
              <p:nvPr/>
            </p:nvGrpSpPr>
            <p:grpSpPr bwMode="auto">
              <a:xfrm>
                <a:off x="1632" y="1248"/>
                <a:ext cx="1176" cy="1392"/>
                <a:chOff x="1728" y="2160"/>
                <a:chExt cx="1176" cy="1392"/>
              </a:xfrm>
            </p:grpSpPr>
            <p:sp>
              <p:nvSpPr>
                <p:cNvPr id="105698" name="Freeform 257"/>
                <p:cNvSpPr>
                  <a:spLocks/>
                </p:cNvSpPr>
                <p:nvPr/>
              </p:nvSpPr>
              <p:spPr bwMode="auto">
                <a:xfrm>
                  <a:off x="1776" y="2304"/>
                  <a:ext cx="271" cy="589"/>
                </a:xfrm>
                <a:custGeom>
                  <a:avLst/>
                  <a:gdLst>
                    <a:gd name="T0" fmla="*/ 6 w 440"/>
                    <a:gd name="T1" fmla="*/ 12 h 685"/>
                    <a:gd name="T2" fmla="*/ 8 w 440"/>
                    <a:gd name="T3" fmla="*/ 3 h 685"/>
                    <a:gd name="T4" fmla="*/ 15 w 440"/>
                    <a:gd name="T5" fmla="*/ 0 h 685"/>
                    <a:gd name="T6" fmla="*/ 21 w 440"/>
                    <a:gd name="T7" fmla="*/ 12 h 685"/>
                    <a:gd name="T8" fmla="*/ 23 w 440"/>
                    <a:gd name="T9" fmla="*/ 34 h 685"/>
                    <a:gd name="T10" fmla="*/ 23 w 440"/>
                    <a:gd name="T11" fmla="*/ 49 h 685"/>
                    <a:gd name="T12" fmla="*/ 24 w 440"/>
                    <a:gd name="T13" fmla="*/ 56 h 685"/>
                    <a:gd name="T14" fmla="*/ 23 w 440"/>
                    <a:gd name="T15" fmla="*/ 114 h 685"/>
                    <a:gd name="T16" fmla="*/ 22 w 440"/>
                    <a:gd name="T17" fmla="*/ 156 h 685"/>
                    <a:gd name="T18" fmla="*/ 21 w 440"/>
                    <a:gd name="T19" fmla="*/ 170 h 685"/>
                    <a:gd name="T20" fmla="*/ 21 w 440"/>
                    <a:gd name="T21" fmla="*/ 177 h 685"/>
                    <a:gd name="T22" fmla="*/ 18 w 440"/>
                    <a:gd name="T23" fmla="*/ 261 h 685"/>
                    <a:gd name="T24" fmla="*/ 16 w 440"/>
                    <a:gd name="T25" fmla="*/ 270 h 685"/>
                    <a:gd name="T26" fmla="*/ 11 w 440"/>
                    <a:gd name="T27" fmla="*/ 267 h 685"/>
                    <a:gd name="T28" fmla="*/ 2 w 440"/>
                    <a:gd name="T29" fmla="*/ 242 h 685"/>
                    <a:gd name="T30" fmla="*/ 4 w 440"/>
                    <a:gd name="T31" fmla="*/ 213 h 685"/>
                    <a:gd name="T32" fmla="*/ 4 w 440"/>
                    <a:gd name="T33" fmla="*/ 199 h 685"/>
                    <a:gd name="T34" fmla="*/ 2 w 440"/>
                    <a:gd name="T35" fmla="*/ 143 h 685"/>
                    <a:gd name="T36" fmla="*/ 1 w 440"/>
                    <a:gd name="T37" fmla="*/ 121 h 685"/>
                    <a:gd name="T38" fmla="*/ 2 w 440"/>
                    <a:gd name="T39" fmla="*/ 36 h 685"/>
                    <a:gd name="T40" fmla="*/ 4 w 440"/>
                    <a:gd name="T41" fmla="*/ 21 h 685"/>
                    <a:gd name="T42" fmla="*/ 6 w 440"/>
                    <a:gd name="T43" fmla="*/ 12 h 6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0"/>
                    <a:gd name="T67" fmla="*/ 0 h 685"/>
                    <a:gd name="T68" fmla="*/ 440 w 440"/>
                    <a:gd name="T69" fmla="*/ 685 h 6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0" h="685">
                      <a:moveTo>
                        <a:pt x="92" y="30"/>
                      </a:moveTo>
                      <a:cubicBezTo>
                        <a:pt x="108" y="19"/>
                        <a:pt x="146" y="6"/>
                        <a:pt x="146" y="6"/>
                      </a:cubicBezTo>
                      <a:cubicBezTo>
                        <a:pt x="192" y="17"/>
                        <a:pt x="239" y="15"/>
                        <a:pt x="284" y="0"/>
                      </a:cubicBezTo>
                      <a:cubicBezTo>
                        <a:pt x="323" y="5"/>
                        <a:pt x="354" y="8"/>
                        <a:pt x="386" y="30"/>
                      </a:cubicBezTo>
                      <a:cubicBezTo>
                        <a:pt x="398" y="48"/>
                        <a:pt x="415" y="63"/>
                        <a:pt x="422" y="84"/>
                      </a:cubicBezTo>
                      <a:cubicBezTo>
                        <a:pt x="426" y="96"/>
                        <a:pt x="430" y="108"/>
                        <a:pt x="434" y="120"/>
                      </a:cubicBezTo>
                      <a:cubicBezTo>
                        <a:pt x="436" y="126"/>
                        <a:pt x="440" y="138"/>
                        <a:pt x="440" y="138"/>
                      </a:cubicBezTo>
                      <a:cubicBezTo>
                        <a:pt x="436" y="200"/>
                        <a:pt x="439" y="231"/>
                        <a:pt x="422" y="282"/>
                      </a:cubicBezTo>
                      <a:cubicBezTo>
                        <a:pt x="417" y="316"/>
                        <a:pt x="414" y="351"/>
                        <a:pt x="404" y="384"/>
                      </a:cubicBezTo>
                      <a:cubicBezTo>
                        <a:pt x="400" y="396"/>
                        <a:pt x="396" y="408"/>
                        <a:pt x="392" y="420"/>
                      </a:cubicBezTo>
                      <a:cubicBezTo>
                        <a:pt x="390" y="426"/>
                        <a:pt x="386" y="438"/>
                        <a:pt x="386" y="438"/>
                      </a:cubicBezTo>
                      <a:cubicBezTo>
                        <a:pt x="392" y="544"/>
                        <a:pt x="425" y="590"/>
                        <a:pt x="338" y="648"/>
                      </a:cubicBezTo>
                      <a:cubicBezTo>
                        <a:pt x="313" y="665"/>
                        <a:pt x="327" y="658"/>
                        <a:pt x="296" y="666"/>
                      </a:cubicBezTo>
                      <a:cubicBezTo>
                        <a:pt x="266" y="664"/>
                        <a:pt x="236" y="662"/>
                        <a:pt x="206" y="660"/>
                      </a:cubicBezTo>
                      <a:cubicBezTo>
                        <a:pt x="99" y="654"/>
                        <a:pt x="66" y="685"/>
                        <a:pt x="38" y="600"/>
                      </a:cubicBezTo>
                      <a:cubicBezTo>
                        <a:pt x="47" y="574"/>
                        <a:pt x="59" y="554"/>
                        <a:pt x="68" y="528"/>
                      </a:cubicBezTo>
                      <a:cubicBezTo>
                        <a:pt x="72" y="516"/>
                        <a:pt x="80" y="492"/>
                        <a:pt x="80" y="492"/>
                      </a:cubicBezTo>
                      <a:cubicBezTo>
                        <a:pt x="73" y="435"/>
                        <a:pt x="70" y="401"/>
                        <a:pt x="38" y="354"/>
                      </a:cubicBezTo>
                      <a:cubicBezTo>
                        <a:pt x="27" y="338"/>
                        <a:pt x="14" y="300"/>
                        <a:pt x="14" y="300"/>
                      </a:cubicBezTo>
                      <a:cubicBezTo>
                        <a:pt x="4" y="222"/>
                        <a:pt x="0" y="155"/>
                        <a:pt x="44" y="90"/>
                      </a:cubicBezTo>
                      <a:cubicBezTo>
                        <a:pt x="64" y="61"/>
                        <a:pt x="34" y="82"/>
                        <a:pt x="62" y="54"/>
                      </a:cubicBezTo>
                      <a:cubicBezTo>
                        <a:pt x="71" y="45"/>
                        <a:pt x="83" y="39"/>
                        <a:pt x="92" y="30"/>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99" name="Freeform 258"/>
                <p:cNvSpPr>
                  <a:spLocks/>
                </p:cNvSpPr>
                <p:nvPr/>
              </p:nvSpPr>
              <p:spPr bwMode="auto">
                <a:xfrm>
                  <a:off x="1896" y="274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00" name="Freeform 259"/>
                <p:cNvSpPr>
                  <a:spLocks/>
                </p:cNvSpPr>
                <p:nvPr/>
              </p:nvSpPr>
              <p:spPr bwMode="auto">
                <a:xfrm>
                  <a:off x="1810" y="274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01" name="Oval 260"/>
                <p:cNvSpPr>
                  <a:spLocks noChangeArrowheads="1"/>
                </p:cNvSpPr>
                <p:nvPr/>
              </p:nvSpPr>
              <p:spPr bwMode="auto">
                <a:xfrm>
                  <a:off x="1810" y="243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702" name="Oval 261"/>
                <p:cNvSpPr>
                  <a:spLocks noChangeArrowheads="1"/>
                </p:cNvSpPr>
                <p:nvPr/>
              </p:nvSpPr>
              <p:spPr bwMode="auto">
                <a:xfrm>
                  <a:off x="1925" y="243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703" name="Freeform 262"/>
                <p:cNvSpPr>
                  <a:spLocks/>
                </p:cNvSpPr>
                <p:nvPr/>
              </p:nvSpPr>
              <p:spPr bwMode="auto">
                <a:xfrm>
                  <a:off x="1759" y="2188"/>
                  <a:ext cx="99" cy="159"/>
                </a:xfrm>
                <a:custGeom>
                  <a:avLst/>
                  <a:gdLst>
                    <a:gd name="T0" fmla="*/ 6 w 164"/>
                    <a:gd name="T1" fmla="*/ 54 h 195"/>
                    <a:gd name="T2" fmla="*/ 3 w 164"/>
                    <a:gd name="T3" fmla="*/ 45 h 195"/>
                    <a:gd name="T4" fmla="*/ 1 w 164"/>
                    <a:gd name="T5" fmla="*/ 24 h 195"/>
                    <a:gd name="T6" fmla="*/ 1 w 164"/>
                    <a:gd name="T7" fmla="*/ 13 h 195"/>
                    <a:gd name="T8" fmla="*/ 1 w 164"/>
                    <a:gd name="T9" fmla="*/ 7 h 195"/>
                    <a:gd name="T10" fmla="*/ 1 w 164"/>
                    <a:gd name="T11" fmla="*/ 2 h 195"/>
                    <a:gd name="T12" fmla="*/ 1 w 164"/>
                    <a:gd name="T13" fmla="*/ 6 h 195"/>
                    <a:gd name="T14" fmla="*/ 3 w 164"/>
                    <a:gd name="T15" fmla="*/ 27 h 195"/>
                    <a:gd name="T16" fmla="*/ 8 w 164"/>
                    <a:gd name="T17" fmla="*/ 40 h 195"/>
                    <a:gd name="T18" fmla="*/ 7 w 164"/>
                    <a:gd name="T19" fmla="*/ 46 h 195"/>
                    <a:gd name="T20" fmla="*/ 6 w 164"/>
                    <a:gd name="T21" fmla="*/ 54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95"/>
                    <a:gd name="T35" fmla="*/ 164 w 164"/>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95">
                      <a:moveTo>
                        <a:pt x="122" y="182"/>
                      </a:moveTo>
                      <a:cubicBezTo>
                        <a:pt x="102" y="175"/>
                        <a:pt x="68" y="152"/>
                        <a:pt x="68" y="152"/>
                      </a:cubicBezTo>
                      <a:cubicBezTo>
                        <a:pt x="57" y="136"/>
                        <a:pt x="27" y="101"/>
                        <a:pt x="20" y="80"/>
                      </a:cubicBezTo>
                      <a:cubicBezTo>
                        <a:pt x="16" y="68"/>
                        <a:pt x="12" y="56"/>
                        <a:pt x="8" y="44"/>
                      </a:cubicBezTo>
                      <a:cubicBezTo>
                        <a:pt x="6" y="38"/>
                        <a:pt x="2" y="26"/>
                        <a:pt x="2" y="26"/>
                      </a:cubicBezTo>
                      <a:cubicBezTo>
                        <a:pt x="4" y="18"/>
                        <a:pt x="0" y="5"/>
                        <a:pt x="8" y="2"/>
                      </a:cubicBezTo>
                      <a:cubicBezTo>
                        <a:pt x="15" y="0"/>
                        <a:pt x="17" y="14"/>
                        <a:pt x="20" y="20"/>
                      </a:cubicBezTo>
                      <a:cubicBezTo>
                        <a:pt x="31" y="42"/>
                        <a:pt x="41" y="78"/>
                        <a:pt x="62" y="92"/>
                      </a:cubicBezTo>
                      <a:cubicBezTo>
                        <a:pt x="91" y="111"/>
                        <a:pt x="124" y="115"/>
                        <a:pt x="152" y="134"/>
                      </a:cubicBezTo>
                      <a:cubicBezTo>
                        <a:pt x="164" y="170"/>
                        <a:pt x="160" y="138"/>
                        <a:pt x="140" y="158"/>
                      </a:cubicBezTo>
                      <a:cubicBezTo>
                        <a:pt x="103" y="195"/>
                        <a:pt x="161" y="163"/>
                        <a:pt x="122" y="182"/>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04" name="Freeform 263"/>
                <p:cNvSpPr>
                  <a:spLocks/>
                </p:cNvSpPr>
                <p:nvPr/>
              </p:nvSpPr>
              <p:spPr bwMode="auto">
                <a:xfrm>
                  <a:off x="1983" y="2160"/>
                  <a:ext cx="87" cy="186"/>
                </a:xfrm>
                <a:custGeom>
                  <a:avLst/>
                  <a:gdLst>
                    <a:gd name="T0" fmla="*/ 2 w 108"/>
                    <a:gd name="T1" fmla="*/ 55 h 228"/>
                    <a:gd name="T2" fmla="*/ 13 w 108"/>
                    <a:gd name="T3" fmla="*/ 21 h 228"/>
                    <a:gd name="T4" fmla="*/ 5 w 108"/>
                    <a:gd name="T5" fmla="*/ 4 h 228"/>
                    <a:gd name="T6" fmla="*/ 23 w 108"/>
                    <a:gd name="T7" fmla="*/ 13 h 228"/>
                    <a:gd name="T8" fmla="*/ 10 w 108"/>
                    <a:gd name="T9" fmla="*/ 67 h 228"/>
                    <a:gd name="T10" fmla="*/ 5 w 108"/>
                    <a:gd name="T11" fmla="*/ 64 h 228"/>
                    <a:gd name="T12" fmla="*/ 3 w 108"/>
                    <a:gd name="T13" fmla="*/ 59 h 228"/>
                    <a:gd name="T14" fmla="*/ 1 w 108"/>
                    <a:gd name="T15" fmla="*/ 53 h 228"/>
                    <a:gd name="T16" fmla="*/ 2 w 108"/>
                    <a:gd name="T17" fmla="*/ 55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228"/>
                    <a:gd name="T29" fmla="*/ 108 w 10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228">
                      <a:moveTo>
                        <a:pt x="7" y="186"/>
                      </a:moveTo>
                      <a:cubicBezTo>
                        <a:pt x="29" y="153"/>
                        <a:pt x="39" y="111"/>
                        <a:pt x="49" y="72"/>
                      </a:cubicBezTo>
                      <a:cubicBezTo>
                        <a:pt x="43" y="41"/>
                        <a:pt x="45" y="29"/>
                        <a:pt x="19" y="12"/>
                      </a:cubicBezTo>
                      <a:cubicBezTo>
                        <a:pt x="55" y="0"/>
                        <a:pt x="58" y="24"/>
                        <a:pt x="85" y="42"/>
                      </a:cubicBezTo>
                      <a:cubicBezTo>
                        <a:pt x="108" y="111"/>
                        <a:pt x="75" y="171"/>
                        <a:pt x="37" y="228"/>
                      </a:cubicBezTo>
                      <a:cubicBezTo>
                        <a:pt x="31" y="224"/>
                        <a:pt x="24" y="222"/>
                        <a:pt x="19" y="216"/>
                      </a:cubicBezTo>
                      <a:cubicBezTo>
                        <a:pt x="15" y="211"/>
                        <a:pt x="16" y="204"/>
                        <a:pt x="13" y="198"/>
                      </a:cubicBezTo>
                      <a:cubicBezTo>
                        <a:pt x="10" y="192"/>
                        <a:pt x="4" y="186"/>
                        <a:pt x="1" y="180"/>
                      </a:cubicBezTo>
                      <a:cubicBezTo>
                        <a:pt x="0" y="177"/>
                        <a:pt x="5" y="184"/>
                        <a:pt x="7" y="186"/>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05" name="Freeform 264"/>
                <p:cNvSpPr>
                  <a:spLocks/>
                </p:cNvSpPr>
                <p:nvPr/>
              </p:nvSpPr>
              <p:spPr bwMode="auto">
                <a:xfrm>
                  <a:off x="2008" y="2302"/>
                  <a:ext cx="112" cy="108"/>
                </a:xfrm>
                <a:custGeom>
                  <a:avLst/>
                  <a:gdLst>
                    <a:gd name="T0" fmla="*/ 0 w 186"/>
                    <a:gd name="T1" fmla="*/ 18 h 132"/>
                    <a:gd name="T2" fmla="*/ 4 w 186"/>
                    <a:gd name="T3" fmla="*/ 0 h 132"/>
                    <a:gd name="T4" fmla="*/ 8 w 186"/>
                    <a:gd name="T5" fmla="*/ 11 h 132"/>
                    <a:gd name="T6" fmla="*/ 8 w 186"/>
                    <a:gd name="T7" fmla="*/ 31 h 132"/>
                    <a:gd name="T8" fmla="*/ 5 w 186"/>
                    <a:gd name="T9" fmla="*/ 39 h 132"/>
                    <a:gd name="T10" fmla="*/ 1 w 186"/>
                    <a:gd name="T11" fmla="*/ 38 h 132"/>
                    <a:gd name="T12" fmla="*/ 0 60000 65536"/>
                    <a:gd name="T13" fmla="*/ 0 60000 65536"/>
                    <a:gd name="T14" fmla="*/ 0 60000 65536"/>
                    <a:gd name="T15" fmla="*/ 0 60000 65536"/>
                    <a:gd name="T16" fmla="*/ 0 60000 65536"/>
                    <a:gd name="T17" fmla="*/ 0 60000 65536"/>
                    <a:gd name="T18" fmla="*/ 0 w 186"/>
                    <a:gd name="T19" fmla="*/ 0 h 132"/>
                    <a:gd name="T20" fmla="*/ 186 w 186"/>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86" h="132">
                      <a:moveTo>
                        <a:pt x="0" y="60"/>
                      </a:moveTo>
                      <a:cubicBezTo>
                        <a:pt x="26" y="34"/>
                        <a:pt x="55" y="12"/>
                        <a:pt x="90" y="0"/>
                      </a:cubicBezTo>
                      <a:cubicBezTo>
                        <a:pt x="170" y="8"/>
                        <a:pt x="135" y="2"/>
                        <a:pt x="186" y="36"/>
                      </a:cubicBezTo>
                      <a:cubicBezTo>
                        <a:pt x="182" y="58"/>
                        <a:pt x="179" y="85"/>
                        <a:pt x="162" y="102"/>
                      </a:cubicBezTo>
                      <a:cubicBezTo>
                        <a:pt x="148" y="116"/>
                        <a:pt x="125" y="121"/>
                        <a:pt x="108" y="132"/>
                      </a:cubicBezTo>
                      <a:cubicBezTo>
                        <a:pt x="38" y="125"/>
                        <a:pt x="68" y="126"/>
                        <a:pt x="18" y="126"/>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06" name="Freeform 265"/>
                <p:cNvSpPr>
                  <a:spLocks/>
                </p:cNvSpPr>
                <p:nvPr/>
              </p:nvSpPr>
              <p:spPr bwMode="auto">
                <a:xfrm>
                  <a:off x="1728" y="2303"/>
                  <a:ext cx="98" cy="93"/>
                </a:xfrm>
                <a:custGeom>
                  <a:avLst/>
                  <a:gdLst>
                    <a:gd name="T0" fmla="*/ 6 w 163"/>
                    <a:gd name="T1" fmla="*/ 33 h 114"/>
                    <a:gd name="T2" fmla="*/ 2 w 163"/>
                    <a:gd name="T3" fmla="*/ 31 h 114"/>
                    <a:gd name="T4" fmla="*/ 0 w 163"/>
                    <a:gd name="T5" fmla="*/ 11 h 114"/>
                    <a:gd name="T6" fmla="*/ 4 w 163"/>
                    <a:gd name="T7" fmla="*/ 5 h 114"/>
                    <a:gd name="T8" fmla="*/ 7 w 163"/>
                    <a:gd name="T9" fmla="*/ 11 h 114"/>
                    <a:gd name="T10" fmla="*/ 7 w 163"/>
                    <a:gd name="T11" fmla="*/ 12 h 114"/>
                    <a:gd name="T12" fmla="*/ 8 w 163"/>
                    <a:gd name="T13" fmla="*/ 20 h 114"/>
                    <a:gd name="T14" fmla="*/ 0 60000 65536"/>
                    <a:gd name="T15" fmla="*/ 0 60000 65536"/>
                    <a:gd name="T16" fmla="*/ 0 60000 65536"/>
                    <a:gd name="T17" fmla="*/ 0 60000 65536"/>
                    <a:gd name="T18" fmla="*/ 0 60000 65536"/>
                    <a:gd name="T19" fmla="*/ 0 60000 65536"/>
                    <a:gd name="T20" fmla="*/ 0 60000 65536"/>
                    <a:gd name="T21" fmla="*/ 0 w 163"/>
                    <a:gd name="T22" fmla="*/ 0 h 114"/>
                    <a:gd name="T23" fmla="*/ 163 w 16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114">
                      <a:moveTo>
                        <a:pt x="132" y="113"/>
                      </a:moveTo>
                      <a:cubicBezTo>
                        <a:pt x="100" y="111"/>
                        <a:pt x="67" y="114"/>
                        <a:pt x="36" y="107"/>
                      </a:cubicBezTo>
                      <a:cubicBezTo>
                        <a:pt x="31" y="106"/>
                        <a:pt x="3" y="43"/>
                        <a:pt x="0" y="35"/>
                      </a:cubicBezTo>
                      <a:cubicBezTo>
                        <a:pt x="23" y="0"/>
                        <a:pt x="39" y="12"/>
                        <a:pt x="84" y="17"/>
                      </a:cubicBezTo>
                      <a:cubicBezTo>
                        <a:pt x="96" y="21"/>
                        <a:pt x="131" y="33"/>
                        <a:pt x="138" y="35"/>
                      </a:cubicBezTo>
                      <a:cubicBezTo>
                        <a:pt x="144" y="37"/>
                        <a:pt x="156" y="41"/>
                        <a:pt x="156" y="41"/>
                      </a:cubicBezTo>
                      <a:cubicBezTo>
                        <a:pt x="163" y="61"/>
                        <a:pt x="162" y="53"/>
                        <a:pt x="162" y="65"/>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07" name="Freeform 266"/>
                <p:cNvSpPr>
                  <a:spLocks/>
                </p:cNvSpPr>
                <p:nvPr/>
              </p:nvSpPr>
              <p:spPr bwMode="auto">
                <a:xfrm>
                  <a:off x="2149" y="3131"/>
                  <a:ext cx="561" cy="56"/>
                </a:xfrm>
                <a:custGeom>
                  <a:avLst/>
                  <a:gdLst>
                    <a:gd name="T0" fmla="*/ 0 w 1176"/>
                    <a:gd name="T1" fmla="*/ 6 h 80"/>
                    <a:gd name="T2" fmla="*/ 1 w 1176"/>
                    <a:gd name="T3" fmla="*/ 7 h 80"/>
                    <a:gd name="T4" fmla="*/ 4 w 1176"/>
                    <a:gd name="T5" fmla="*/ 9 h 80"/>
                    <a:gd name="T6" fmla="*/ 10 w 1176"/>
                    <a:gd name="T7" fmla="*/ 8 h 80"/>
                    <a:gd name="T8" fmla="*/ 12 w 1176"/>
                    <a:gd name="T9" fmla="*/ 6 h 80"/>
                    <a:gd name="T10" fmla="*/ 13 w 1176"/>
                    <a:gd name="T11" fmla="*/ 3 h 80"/>
                    <a:gd name="T12" fmla="*/ 14 w 1176"/>
                    <a:gd name="T13" fmla="*/ 0 h 80"/>
                    <a:gd name="T14" fmla="*/ 0 60000 65536"/>
                    <a:gd name="T15" fmla="*/ 0 60000 65536"/>
                    <a:gd name="T16" fmla="*/ 0 60000 65536"/>
                    <a:gd name="T17" fmla="*/ 0 60000 65536"/>
                    <a:gd name="T18" fmla="*/ 0 60000 65536"/>
                    <a:gd name="T19" fmla="*/ 0 60000 65536"/>
                    <a:gd name="T20" fmla="*/ 0 60000 65536"/>
                    <a:gd name="T21" fmla="*/ 0 w 1176"/>
                    <a:gd name="T22" fmla="*/ 0 h 80"/>
                    <a:gd name="T23" fmla="*/ 1176 w 117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6" h="80">
                      <a:moveTo>
                        <a:pt x="0" y="48"/>
                      </a:moveTo>
                      <a:cubicBezTo>
                        <a:pt x="44" y="53"/>
                        <a:pt x="81" y="63"/>
                        <a:pt x="126" y="66"/>
                      </a:cubicBezTo>
                      <a:cubicBezTo>
                        <a:pt x="188" y="71"/>
                        <a:pt x="312" y="78"/>
                        <a:pt x="312" y="78"/>
                      </a:cubicBezTo>
                      <a:cubicBezTo>
                        <a:pt x="510" y="72"/>
                        <a:pt x="708" y="80"/>
                        <a:pt x="906" y="72"/>
                      </a:cubicBezTo>
                      <a:cubicBezTo>
                        <a:pt x="994" y="57"/>
                        <a:pt x="954" y="63"/>
                        <a:pt x="1026" y="54"/>
                      </a:cubicBezTo>
                      <a:cubicBezTo>
                        <a:pt x="1056" y="44"/>
                        <a:pt x="1086" y="34"/>
                        <a:pt x="1116" y="24"/>
                      </a:cubicBezTo>
                      <a:cubicBezTo>
                        <a:pt x="1136" y="17"/>
                        <a:pt x="1152" y="0"/>
                        <a:pt x="1176" y="0"/>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08" name="Freeform 267"/>
                <p:cNvSpPr>
                  <a:spLocks/>
                </p:cNvSpPr>
                <p:nvPr/>
              </p:nvSpPr>
              <p:spPr bwMode="auto">
                <a:xfrm>
                  <a:off x="2701" y="3130"/>
                  <a:ext cx="187" cy="397"/>
                </a:xfrm>
                <a:custGeom>
                  <a:avLst/>
                  <a:gdLst>
                    <a:gd name="T0" fmla="*/ 0 w 312"/>
                    <a:gd name="T1" fmla="*/ 0 h 486"/>
                    <a:gd name="T2" fmla="*/ 4 w 312"/>
                    <a:gd name="T3" fmla="*/ 42 h 486"/>
                    <a:gd name="T4" fmla="*/ 6 w 312"/>
                    <a:gd name="T5" fmla="*/ 56 h 486"/>
                    <a:gd name="T6" fmla="*/ 7 w 312"/>
                    <a:gd name="T7" fmla="*/ 63 h 486"/>
                    <a:gd name="T8" fmla="*/ 10 w 312"/>
                    <a:gd name="T9" fmla="*/ 114 h 486"/>
                    <a:gd name="T10" fmla="*/ 10 w 312"/>
                    <a:gd name="T11" fmla="*/ 136 h 486"/>
                    <a:gd name="T12" fmla="*/ 9 w 312"/>
                    <a:gd name="T13" fmla="*/ 141 h 486"/>
                    <a:gd name="T14" fmla="*/ 10 w 312"/>
                    <a:gd name="T15" fmla="*/ 144 h 486"/>
                    <a:gd name="T16" fmla="*/ 13 w 312"/>
                    <a:gd name="T17" fmla="*/ 142 h 486"/>
                    <a:gd name="T18" fmla="*/ 14 w 312"/>
                    <a:gd name="T19" fmla="*/ 141 h 486"/>
                    <a:gd name="T20" fmla="*/ 14 w 312"/>
                    <a:gd name="T21" fmla="*/ 130 h 486"/>
                    <a:gd name="T22" fmla="*/ 14 w 312"/>
                    <a:gd name="T23" fmla="*/ 125 h 486"/>
                    <a:gd name="T24" fmla="*/ 13 w 312"/>
                    <a:gd name="T25" fmla="*/ 128 h 486"/>
                    <a:gd name="T26" fmla="*/ 11 w 312"/>
                    <a:gd name="T27" fmla="*/ 130 h 486"/>
                    <a:gd name="T28" fmla="*/ 10 w 312"/>
                    <a:gd name="T29" fmla="*/ 133 h 486"/>
                    <a:gd name="T30" fmla="*/ 14 w 312"/>
                    <a:gd name="T31" fmla="*/ 125 h 486"/>
                    <a:gd name="T32" fmla="*/ 13 w 312"/>
                    <a:gd name="T33" fmla="*/ 100 h 486"/>
                    <a:gd name="T34" fmla="*/ 14 w 312"/>
                    <a:gd name="T35" fmla="*/ 64 h 486"/>
                    <a:gd name="T36" fmla="*/ 13 w 312"/>
                    <a:gd name="T37" fmla="*/ 52 h 486"/>
                    <a:gd name="T38" fmla="*/ 12 w 312"/>
                    <a:gd name="T39" fmla="*/ 41 h 4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486"/>
                    <a:gd name="T62" fmla="*/ 312 w 312"/>
                    <a:gd name="T63" fmla="*/ 486 h 4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486">
                      <a:moveTo>
                        <a:pt x="0" y="0"/>
                      </a:moveTo>
                      <a:cubicBezTo>
                        <a:pt x="31" y="46"/>
                        <a:pt x="41" y="98"/>
                        <a:pt x="72" y="144"/>
                      </a:cubicBezTo>
                      <a:cubicBezTo>
                        <a:pt x="86" y="164"/>
                        <a:pt x="101" y="175"/>
                        <a:pt x="120" y="186"/>
                      </a:cubicBezTo>
                      <a:cubicBezTo>
                        <a:pt x="133" y="193"/>
                        <a:pt x="156" y="210"/>
                        <a:pt x="156" y="210"/>
                      </a:cubicBezTo>
                      <a:cubicBezTo>
                        <a:pt x="176" y="269"/>
                        <a:pt x="194" y="323"/>
                        <a:pt x="204" y="384"/>
                      </a:cubicBezTo>
                      <a:cubicBezTo>
                        <a:pt x="202" y="408"/>
                        <a:pt x="201" y="432"/>
                        <a:pt x="198" y="456"/>
                      </a:cubicBezTo>
                      <a:cubicBezTo>
                        <a:pt x="197" y="462"/>
                        <a:pt x="190" y="468"/>
                        <a:pt x="192" y="474"/>
                      </a:cubicBezTo>
                      <a:cubicBezTo>
                        <a:pt x="195" y="481"/>
                        <a:pt x="204" y="482"/>
                        <a:pt x="210" y="486"/>
                      </a:cubicBezTo>
                      <a:cubicBezTo>
                        <a:pt x="234" y="484"/>
                        <a:pt x="258" y="483"/>
                        <a:pt x="282" y="480"/>
                      </a:cubicBezTo>
                      <a:cubicBezTo>
                        <a:pt x="288" y="479"/>
                        <a:pt x="296" y="479"/>
                        <a:pt x="300" y="474"/>
                      </a:cubicBezTo>
                      <a:cubicBezTo>
                        <a:pt x="307" y="464"/>
                        <a:pt x="312" y="438"/>
                        <a:pt x="312" y="438"/>
                      </a:cubicBezTo>
                      <a:cubicBezTo>
                        <a:pt x="310" y="432"/>
                        <a:pt x="312" y="422"/>
                        <a:pt x="306" y="420"/>
                      </a:cubicBezTo>
                      <a:cubicBezTo>
                        <a:pt x="299" y="418"/>
                        <a:pt x="295" y="430"/>
                        <a:pt x="288" y="432"/>
                      </a:cubicBezTo>
                      <a:cubicBezTo>
                        <a:pt x="274" y="436"/>
                        <a:pt x="260" y="435"/>
                        <a:pt x="246" y="438"/>
                      </a:cubicBezTo>
                      <a:cubicBezTo>
                        <a:pt x="238" y="439"/>
                        <a:pt x="215" y="448"/>
                        <a:pt x="222" y="444"/>
                      </a:cubicBezTo>
                      <a:cubicBezTo>
                        <a:pt x="246" y="432"/>
                        <a:pt x="275" y="428"/>
                        <a:pt x="300" y="420"/>
                      </a:cubicBezTo>
                      <a:cubicBezTo>
                        <a:pt x="295" y="391"/>
                        <a:pt x="288" y="365"/>
                        <a:pt x="282" y="336"/>
                      </a:cubicBezTo>
                      <a:cubicBezTo>
                        <a:pt x="286" y="277"/>
                        <a:pt x="279" y="257"/>
                        <a:pt x="306" y="216"/>
                      </a:cubicBezTo>
                      <a:cubicBezTo>
                        <a:pt x="276" y="206"/>
                        <a:pt x="290" y="216"/>
                        <a:pt x="276" y="174"/>
                      </a:cubicBezTo>
                      <a:cubicBezTo>
                        <a:pt x="272" y="162"/>
                        <a:pt x="264" y="138"/>
                        <a:pt x="264" y="138"/>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09" name="Freeform 268"/>
                <p:cNvSpPr>
                  <a:spLocks/>
                </p:cNvSpPr>
                <p:nvPr/>
              </p:nvSpPr>
              <p:spPr bwMode="auto">
                <a:xfrm>
                  <a:off x="2012" y="2474"/>
                  <a:ext cx="892" cy="776"/>
                </a:xfrm>
                <a:custGeom>
                  <a:avLst/>
                  <a:gdLst>
                    <a:gd name="T0" fmla="*/ 0 w 1872"/>
                    <a:gd name="T1" fmla="*/ 0 h 1128"/>
                    <a:gd name="T2" fmla="*/ 1 w 1872"/>
                    <a:gd name="T3" fmla="*/ 5 h 1128"/>
                    <a:gd name="T4" fmla="*/ 4 w 1872"/>
                    <a:gd name="T5" fmla="*/ 13 h 1128"/>
                    <a:gd name="T6" fmla="*/ 8 w 1872"/>
                    <a:gd name="T7" fmla="*/ 17 h 1128"/>
                    <a:gd name="T8" fmla="*/ 10 w 1872"/>
                    <a:gd name="T9" fmla="*/ 16 h 1128"/>
                    <a:gd name="T10" fmla="*/ 11 w 1872"/>
                    <a:gd name="T11" fmla="*/ 13 h 1128"/>
                    <a:gd name="T12" fmla="*/ 13 w 1872"/>
                    <a:gd name="T13" fmla="*/ 11 h 1128"/>
                    <a:gd name="T14" fmla="*/ 15 w 1872"/>
                    <a:gd name="T15" fmla="*/ 8 h 1128"/>
                    <a:gd name="T16" fmla="*/ 20 w 1872"/>
                    <a:gd name="T17" fmla="*/ 21 h 1128"/>
                    <a:gd name="T18" fmla="*/ 21 w 1872"/>
                    <a:gd name="T19" fmla="*/ 31 h 1128"/>
                    <a:gd name="T20" fmla="*/ 22 w 1872"/>
                    <a:gd name="T21" fmla="*/ 41 h 1128"/>
                    <a:gd name="T22" fmla="*/ 22 w 1872"/>
                    <a:gd name="T23" fmla="*/ 63 h 1128"/>
                    <a:gd name="T24" fmla="*/ 21 w 1872"/>
                    <a:gd name="T25" fmla="*/ 76 h 1128"/>
                    <a:gd name="T26" fmla="*/ 21 w 1872"/>
                    <a:gd name="T27" fmla="*/ 80 h 1128"/>
                    <a:gd name="T28" fmla="*/ 20 w 1872"/>
                    <a:gd name="T29" fmla="*/ 96 h 1128"/>
                    <a:gd name="T30" fmla="*/ 20 w 1872"/>
                    <a:gd name="T31" fmla="*/ 119 h 1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2"/>
                    <a:gd name="T49" fmla="*/ 0 h 1128"/>
                    <a:gd name="T50" fmla="*/ 1872 w 1872"/>
                    <a:gd name="T51" fmla="*/ 1128 h 1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2" h="1128">
                      <a:moveTo>
                        <a:pt x="0" y="0"/>
                      </a:moveTo>
                      <a:cubicBezTo>
                        <a:pt x="29" y="10"/>
                        <a:pt x="50" y="31"/>
                        <a:pt x="78" y="42"/>
                      </a:cubicBezTo>
                      <a:cubicBezTo>
                        <a:pt x="162" y="73"/>
                        <a:pt x="272" y="110"/>
                        <a:pt x="360" y="120"/>
                      </a:cubicBezTo>
                      <a:cubicBezTo>
                        <a:pt x="466" y="155"/>
                        <a:pt x="585" y="153"/>
                        <a:pt x="696" y="162"/>
                      </a:cubicBezTo>
                      <a:cubicBezTo>
                        <a:pt x="701" y="162"/>
                        <a:pt x="863" y="160"/>
                        <a:pt x="912" y="150"/>
                      </a:cubicBezTo>
                      <a:cubicBezTo>
                        <a:pt x="942" y="144"/>
                        <a:pt x="973" y="130"/>
                        <a:pt x="1002" y="120"/>
                      </a:cubicBezTo>
                      <a:cubicBezTo>
                        <a:pt x="1045" y="106"/>
                        <a:pt x="1103" y="105"/>
                        <a:pt x="1146" y="102"/>
                      </a:cubicBezTo>
                      <a:cubicBezTo>
                        <a:pt x="1197" y="92"/>
                        <a:pt x="1245" y="84"/>
                        <a:pt x="1296" y="78"/>
                      </a:cubicBezTo>
                      <a:cubicBezTo>
                        <a:pt x="1449" y="86"/>
                        <a:pt x="1615" y="105"/>
                        <a:pt x="1746" y="192"/>
                      </a:cubicBezTo>
                      <a:cubicBezTo>
                        <a:pt x="1784" y="217"/>
                        <a:pt x="1792" y="269"/>
                        <a:pt x="1830" y="294"/>
                      </a:cubicBezTo>
                      <a:cubicBezTo>
                        <a:pt x="1850" y="324"/>
                        <a:pt x="1863" y="355"/>
                        <a:pt x="1872" y="390"/>
                      </a:cubicBezTo>
                      <a:cubicBezTo>
                        <a:pt x="1870" y="456"/>
                        <a:pt x="1869" y="522"/>
                        <a:pt x="1866" y="588"/>
                      </a:cubicBezTo>
                      <a:cubicBezTo>
                        <a:pt x="1864" y="632"/>
                        <a:pt x="1845" y="682"/>
                        <a:pt x="1824" y="720"/>
                      </a:cubicBezTo>
                      <a:cubicBezTo>
                        <a:pt x="1817" y="733"/>
                        <a:pt x="1805" y="742"/>
                        <a:pt x="1800" y="756"/>
                      </a:cubicBezTo>
                      <a:cubicBezTo>
                        <a:pt x="1783" y="806"/>
                        <a:pt x="1769" y="856"/>
                        <a:pt x="1752" y="906"/>
                      </a:cubicBezTo>
                      <a:cubicBezTo>
                        <a:pt x="1759" y="980"/>
                        <a:pt x="1770" y="1054"/>
                        <a:pt x="1770" y="1128"/>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10" name="Freeform 269"/>
                <p:cNvSpPr>
                  <a:spLocks/>
                </p:cNvSpPr>
                <p:nvPr/>
              </p:nvSpPr>
              <p:spPr bwMode="auto">
                <a:xfrm>
                  <a:off x="1868" y="2866"/>
                  <a:ext cx="158" cy="666"/>
                </a:xfrm>
                <a:custGeom>
                  <a:avLst/>
                  <a:gdLst>
                    <a:gd name="T0" fmla="*/ 0 w 332"/>
                    <a:gd name="T1" fmla="*/ 0 h 1021"/>
                    <a:gd name="T2" fmla="*/ 1 w 332"/>
                    <a:gd name="T3" fmla="*/ 26 h 1021"/>
                    <a:gd name="T4" fmla="*/ 2 w 332"/>
                    <a:gd name="T5" fmla="*/ 43 h 1021"/>
                    <a:gd name="T6" fmla="*/ 2 w 332"/>
                    <a:gd name="T7" fmla="*/ 71 h 1021"/>
                    <a:gd name="T8" fmla="*/ 2 w 332"/>
                    <a:gd name="T9" fmla="*/ 75 h 1021"/>
                    <a:gd name="T10" fmla="*/ 3 w 332"/>
                    <a:gd name="T11" fmla="*/ 78 h 1021"/>
                    <a:gd name="T12" fmla="*/ 4 w 332"/>
                    <a:gd name="T13" fmla="*/ 73 h 1021"/>
                    <a:gd name="T14" fmla="*/ 3 w 332"/>
                    <a:gd name="T15" fmla="*/ 72 h 1021"/>
                    <a:gd name="T16" fmla="*/ 3 w 332"/>
                    <a:gd name="T17" fmla="*/ 72 h 1021"/>
                    <a:gd name="T18" fmla="*/ 2 w 332"/>
                    <a:gd name="T19" fmla="*/ 72 h 1021"/>
                    <a:gd name="T20" fmla="*/ 4 w 332"/>
                    <a:gd name="T21" fmla="*/ 71 h 1021"/>
                    <a:gd name="T22" fmla="*/ 3 w 332"/>
                    <a:gd name="T23" fmla="*/ 73 h 1021"/>
                    <a:gd name="T24" fmla="*/ 3 w 332"/>
                    <a:gd name="T25" fmla="*/ 71 h 1021"/>
                    <a:gd name="T26" fmla="*/ 3 w 332"/>
                    <a:gd name="T27" fmla="*/ 68 h 1021"/>
                    <a:gd name="T28" fmla="*/ 3 w 332"/>
                    <a:gd name="T29" fmla="*/ 58 h 1021"/>
                    <a:gd name="T30" fmla="*/ 4 w 332"/>
                    <a:gd name="T31" fmla="*/ 50 h 1021"/>
                    <a:gd name="T32" fmla="*/ 4 w 332"/>
                    <a:gd name="T33" fmla="*/ 40 h 10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1021"/>
                    <a:gd name="T53" fmla="*/ 332 w 332"/>
                    <a:gd name="T54" fmla="*/ 1021 h 10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1021">
                      <a:moveTo>
                        <a:pt x="26" y="0"/>
                      </a:moveTo>
                      <a:cubicBezTo>
                        <a:pt x="0" y="156"/>
                        <a:pt x="67" y="213"/>
                        <a:pt x="122" y="336"/>
                      </a:cubicBezTo>
                      <a:cubicBezTo>
                        <a:pt x="153" y="405"/>
                        <a:pt x="167" y="484"/>
                        <a:pt x="176" y="558"/>
                      </a:cubicBezTo>
                      <a:cubicBezTo>
                        <a:pt x="178" y="680"/>
                        <a:pt x="184" y="802"/>
                        <a:pt x="182" y="924"/>
                      </a:cubicBezTo>
                      <a:cubicBezTo>
                        <a:pt x="182" y="944"/>
                        <a:pt x="158" y="978"/>
                        <a:pt x="158" y="978"/>
                      </a:cubicBezTo>
                      <a:cubicBezTo>
                        <a:pt x="169" y="1011"/>
                        <a:pt x="195" y="1004"/>
                        <a:pt x="230" y="1008"/>
                      </a:cubicBezTo>
                      <a:cubicBezTo>
                        <a:pt x="288" y="1001"/>
                        <a:pt x="322" y="1021"/>
                        <a:pt x="302" y="948"/>
                      </a:cubicBezTo>
                      <a:cubicBezTo>
                        <a:pt x="300" y="941"/>
                        <a:pt x="294" y="936"/>
                        <a:pt x="290" y="930"/>
                      </a:cubicBezTo>
                      <a:cubicBezTo>
                        <a:pt x="278" y="932"/>
                        <a:pt x="266" y="936"/>
                        <a:pt x="254" y="936"/>
                      </a:cubicBezTo>
                      <a:cubicBezTo>
                        <a:pt x="234" y="936"/>
                        <a:pt x="194" y="930"/>
                        <a:pt x="194" y="930"/>
                      </a:cubicBezTo>
                      <a:cubicBezTo>
                        <a:pt x="229" y="926"/>
                        <a:pt x="268" y="913"/>
                        <a:pt x="302" y="924"/>
                      </a:cubicBezTo>
                      <a:cubicBezTo>
                        <a:pt x="296" y="930"/>
                        <a:pt x="292" y="942"/>
                        <a:pt x="284" y="942"/>
                      </a:cubicBezTo>
                      <a:cubicBezTo>
                        <a:pt x="277" y="942"/>
                        <a:pt x="296" y="931"/>
                        <a:pt x="296" y="924"/>
                      </a:cubicBezTo>
                      <a:cubicBezTo>
                        <a:pt x="296" y="911"/>
                        <a:pt x="284" y="888"/>
                        <a:pt x="284" y="888"/>
                      </a:cubicBezTo>
                      <a:cubicBezTo>
                        <a:pt x="277" y="841"/>
                        <a:pt x="283" y="803"/>
                        <a:pt x="290" y="756"/>
                      </a:cubicBezTo>
                      <a:cubicBezTo>
                        <a:pt x="290" y="753"/>
                        <a:pt x="290" y="669"/>
                        <a:pt x="302" y="642"/>
                      </a:cubicBezTo>
                      <a:cubicBezTo>
                        <a:pt x="319" y="601"/>
                        <a:pt x="332" y="569"/>
                        <a:pt x="332" y="522"/>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11" name="Freeform 270"/>
                <p:cNvSpPr>
                  <a:spLocks/>
                </p:cNvSpPr>
                <p:nvPr/>
              </p:nvSpPr>
              <p:spPr bwMode="auto">
                <a:xfrm>
                  <a:off x="1979" y="3023"/>
                  <a:ext cx="189" cy="504"/>
                </a:xfrm>
                <a:custGeom>
                  <a:avLst/>
                  <a:gdLst>
                    <a:gd name="T0" fmla="*/ 0 w 396"/>
                    <a:gd name="T1" fmla="*/ 0 h 732"/>
                    <a:gd name="T2" fmla="*/ 0 w 396"/>
                    <a:gd name="T3" fmla="*/ 14 h 732"/>
                    <a:gd name="T4" fmla="*/ 1 w 396"/>
                    <a:gd name="T5" fmla="*/ 30 h 732"/>
                    <a:gd name="T6" fmla="*/ 1 w 396"/>
                    <a:gd name="T7" fmla="*/ 35 h 732"/>
                    <a:gd name="T8" fmla="*/ 2 w 396"/>
                    <a:gd name="T9" fmla="*/ 43 h 732"/>
                    <a:gd name="T10" fmla="*/ 2 w 396"/>
                    <a:gd name="T11" fmla="*/ 45 h 732"/>
                    <a:gd name="T12" fmla="*/ 2 w 396"/>
                    <a:gd name="T13" fmla="*/ 54 h 732"/>
                    <a:gd name="T14" fmla="*/ 2 w 396"/>
                    <a:gd name="T15" fmla="*/ 75 h 732"/>
                    <a:gd name="T16" fmla="*/ 3 w 396"/>
                    <a:gd name="T17" fmla="*/ 78 h 732"/>
                    <a:gd name="T18" fmla="*/ 3 w 396"/>
                    <a:gd name="T19" fmla="*/ 75 h 732"/>
                    <a:gd name="T20" fmla="*/ 2 w 396"/>
                    <a:gd name="T21" fmla="*/ 71 h 732"/>
                    <a:gd name="T22" fmla="*/ 3 w 396"/>
                    <a:gd name="T23" fmla="*/ 70 h 732"/>
                    <a:gd name="T24" fmla="*/ 4 w 396"/>
                    <a:gd name="T25" fmla="*/ 43 h 732"/>
                    <a:gd name="T26" fmla="*/ 5 w 396"/>
                    <a:gd name="T27" fmla="*/ 33 h 732"/>
                    <a:gd name="T28" fmla="*/ 5 w 396"/>
                    <a:gd name="T29" fmla="*/ 29 h 732"/>
                    <a:gd name="T30" fmla="*/ 5 w 396"/>
                    <a:gd name="T31" fmla="*/ 16 h 7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732"/>
                    <a:gd name="T50" fmla="*/ 396 w 396"/>
                    <a:gd name="T51" fmla="*/ 732 h 7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732">
                      <a:moveTo>
                        <a:pt x="0" y="0"/>
                      </a:moveTo>
                      <a:cubicBezTo>
                        <a:pt x="22" y="44"/>
                        <a:pt x="46" y="87"/>
                        <a:pt x="66" y="132"/>
                      </a:cubicBezTo>
                      <a:cubicBezTo>
                        <a:pt x="87" y="178"/>
                        <a:pt x="92" y="228"/>
                        <a:pt x="108" y="276"/>
                      </a:cubicBezTo>
                      <a:cubicBezTo>
                        <a:pt x="114" y="294"/>
                        <a:pt x="130" y="312"/>
                        <a:pt x="138" y="330"/>
                      </a:cubicBezTo>
                      <a:cubicBezTo>
                        <a:pt x="148" y="352"/>
                        <a:pt x="154" y="379"/>
                        <a:pt x="162" y="402"/>
                      </a:cubicBezTo>
                      <a:cubicBezTo>
                        <a:pt x="164" y="409"/>
                        <a:pt x="171" y="413"/>
                        <a:pt x="174" y="420"/>
                      </a:cubicBezTo>
                      <a:cubicBezTo>
                        <a:pt x="187" y="450"/>
                        <a:pt x="193" y="479"/>
                        <a:pt x="198" y="510"/>
                      </a:cubicBezTo>
                      <a:cubicBezTo>
                        <a:pt x="191" y="632"/>
                        <a:pt x="192" y="613"/>
                        <a:pt x="162" y="702"/>
                      </a:cubicBezTo>
                      <a:cubicBezTo>
                        <a:pt x="187" y="727"/>
                        <a:pt x="205" y="726"/>
                        <a:pt x="240" y="732"/>
                      </a:cubicBezTo>
                      <a:cubicBezTo>
                        <a:pt x="268" y="725"/>
                        <a:pt x="278" y="726"/>
                        <a:pt x="294" y="702"/>
                      </a:cubicBezTo>
                      <a:cubicBezTo>
                        <a:pt x="281" y="635"/>
                        <a:pt x="275" y="654"/>
                        <a:pt x="192" y="660"/>
                      </a:cubicBezTo>
                      <a:cubicBezTo>
                        <a:pt x="216" y="652"/>
                        <a:pt x="270" y="656"/>
                        <a:pt x="294" y="654"/>
                      </a:cubicBezTo>
                      <a:cubicBezTo>
                        <a:pt x="322" y="570"/>
                        <a:pt x="327" y="484"/>
                        <a:pt x="354" y="402"/>
                      </a:cubicBezTo>
                      <a:cubicBezTo>
                        <a:pt x="365" y="370"/>
                        <a:pt x="373" y="338"/>
                        <a:pt x="384" y="306"/>
                      </a:cubicBezTo>
                      <a:cubicBezTo>
                        <a:pt x="388" y="294"/>
                        <a:pt x="396" y="270"/>
                        <a:pt x="396" y="270"/>
                      </a:cubicBezTo>
                      <a:cubicBezTo>
                        <a:pt x="390" y="154"/>
                        <a:pt x="390" y="194"/>
                        <a:pt x="390" y="150"/>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12" name="Freeform 271"/>
                <p:cNvSpPr>
                  <a:spLocks/>
                </p:cNvSpPr>
                <p:nvPr/>
              </p:nvSpPr>
              <p:spPr bwMode="auto">
                <a:xfrm>
                  <a:off x="2603" y="3155"/>
                  <a:ext cx="116" cy="397"/>
                </a:xfrm>
                <a:custGeom>
                  <a:avLst/>
                  <a:gdLst>
                    <a:gd name="T0" fmla="*/ 1 w 192"/>
                    <a:gd name="T1" fmla="*/ 11 h 486"/>
                    <a:gd name="T2" fmla="*/ 3 w 192"/>
                    <a:gd name="T3" fmla="*/ 39 h 486"/>
                    <a:gd name="T4" fmla="*/ 4 w 192"/>
                    <a:gd name="T5" fmla="*/ 49 h 486"/>
                    <a:gd name="T6" fmla="*/ 2 w 192"/>
                    <a:gd name="T7" fmla="*/ 91 h 486"/>
                    <a:gd name="T8" fmla="*/ 1 w 192"/>
                    <a:gd name="T9" fmla="*/ 130 h 486"/>
                    <a:gd name="T10" fmla="*/ 1 w 192"/>
                    <a:gd name="T11" fmla="*/ 141 h 486"/>
                    <a:gd name="T12" fmla="*/ 7 w 192"/>
                    <a:gd name="T13" fmla="*/ 142 h 486"/>
                    <a:gd name="T14" fmla="*/ 7 w 192"/>
                    <a:gd name="T15" fmla="*/ 123 h 486"/>
                    <a:gd name="T16" fmla="*/ 4 w 192"/>
                    <a:gd name="T17" fmla="*/ 121 h 486"/>
                    <a:gd name="T18" fmla="*/ 7 w 192"/>
                    <a:gd name="T19" fmla="*/ 123 h 486"/>
                    <a:gd name="T20" fmla="*/ 7 w 192"/>
                    <a:gd name="T21" fmla="*/ 121 h 486"/>
                    <a:gd name="T22" fmla="*/ 9 w 192"/>
                    <a:gd name="T23" fmla="*/ 64 h 486"/>
                    <a:gd name="T24" fmla="*/ 8 w 192"/>
                    <a:gd name="T25" fmla="*/ 35 h 486"/>
                    <a:gd name="T26" fmla="*/ 7 w 192"/>
                    <a:gd name="T27" fmla="*/ 25 h 486"/>
                    <a:gd name="T28" fmla="*/ 7 w 192"/>
                    <a:gd name="T29" fmla="*/ 0 h 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486"/>
                    <a:gd name="T47" fmla="*/ 192 w 192"/>
                    <a:gd name="T48" fmla="*/ 486 h 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486">
                      <a:moveTo>
                        <a:pt x="6" y="36"/>
                      </a:moveTo>
                      <a:cubicBezTo>
                        <a:pt x="41" y="48"/>
                        <a:pt x="55" y="99"/>
                        <a:pt x="66" y="132"/>
                      </a:cubicBezTo>
                      <a:cubicBezTo>
                        <a:pt x="70" y="144"/>
                        <a:pt x="78" y="168"/>
                        <a:pt x="78" y="168"/>
                      </a:cubicBezTo>
                      <a:cubicBezTo>
                        <a:pt x="71" y="216"/>
                        <a:pt x="66" y="259"/>
                        <a:pt x="54" y="306"/>
                      </a:cubicBezTo>
                      <a:cubicBezTo>
                        <a:pt x="51" y="339"/>
                        <a:pt x="51" y="406"/>
                        <a:pt x="30" y="438"/>
                      </a:cubicBezTo>
                      <a:cubicBezTo>
                        <a:pt x="14" y="461"/>
                        <a:pt x="20" y="449"/>
                        <a:pt x="12" y="474"/>
                      </a:cubicBezTo>
                      <a:cubicBezTo>
                        <a:pt x="49" y="486"/>
                        <a:pt x="92" y="475"/>
                        <a:pt x="132" y="480"/>
                      </a:cubicBezTo>
                      <a:cubicBezTo>
                        <a:pt x="156" y="444"/>
                        <a:pt x="172" y="441"/>
                        <a:pt x="132" y="414"/>
                      </a:cubicBezTo>
                      <a:cubicBezTo>
                        <a:pt x="105" y="423"/>
                        <a:pt x="0" y="423"/>
                        <a:pt x="90" y="408"/>
                      </a:cubicBezTo>
                      <a:cubicBezTo>
                        <a:pt x="104" y="410"/>
                        <a:pt x="118" y="411"/>
                        <a:pt x="132" y="414"/>
                      </a:cubicBezTo>
                      <a:cubicBezTo>
                        <a:pt x="150" y="418"/>
                        <a:pt x="163" y="429"/>
                        <a:pt x="132" y="408"/>
                      </a:cubicBezTo>
                      <a:cubicBezTo>
                        <a:pt x="107" y="332"/>
                        <a:pt x="171" y="280"/>
                        <a:pt x="192" y="216"/>
                      </a:cubicBezTo>
                      <a:cubicBezTo>
                        <a:pt x="184" y="183"/>
                        <a:pt x="173" y="152"/>
                        <a:pt x="162" y="120"/>
                      </a:cubicBezTo>
                      <a:cubicBezTo>
                        <a:pt x="158" y="108"/>
                        <a:pt x="150" y="84"/>
                        <a:pt x="150" y="84"/>
                      </a:cubicBezTo>
                      <a:cubicBezTo>
                        <a:pt x="144" y="8"/>
                        <a:pt x="144" y="36"/>
                        <a:pt x="144" y="0"/>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13" name="Freeform 272"/>
                <p:cNvSpPr>
                  <a:spLocks/>
                </p:cNvSpPr>
                <p:nvPr/>
              </p:nvSpPr>
              <p:spPr bwMode="auto">
                <a:xfrm>
                  <a:off x="1872" y="2503"/>
                  <a:ext cx="959" cy="716"/>
                </a:xfrm>
                <a:custGeom>
                  <a:avLst/>
                  <a:gdLst>
                    <a:gd name="T0" fmla="*/ 76 w 1595"/>
                    <a:gd name="T1" fmla="*/ 257 h 876"/>
                    <a:gd name="T2" fmla="*/ 73 w 1595"/>
                    <a:gd name="T3" fmla="*/ 200 h 876"/>
                    <a:gd name="T4" fmla="*/ 73 w 1595"/>
                    <a:gd name="T5" fmla="*/ 181 h 876"/>
                    <a:gd name="T6" fmla="*/ 67 w 1595"/>
                    <a:gd name="T7" fmla="*/ 165 h 876"/>
                    <a:gd name="T8" fmla="*/ 64 w 1595"/>
                    <a:gd name="T9" fmla="*/ 160 h 876"/>
                    <a:gd name="T10" fmla="*/ 60 w 1595"/>
                    <a:gd name="T11" fmla="*/ 143 h 876"/>
                    <a:gd name="T12" fmla="*/ 60 w 1595"/>
                    <a:gd name="T13" fmla="*/ 141 h 876"/>
                    <a:gd name="T14" fmla="*/ 50 w 1595"/>
                    <a:gd name="T15" fmla="*/ 127 h 876"/>
                    <a:gd name="T16" fmla="*/ 43 w 1595"/>
                    <a:gd name="T17" fmla="*/ 111 h 876"/>
                    <a:gd name="T18" fmla="*/ 40 w 1595"/>
                    <a:gd name="T19" fmla="*/ 74 h 876"/>
                    <a:gd name="T20" fmla="*/ 32 w 1595"/>
                    <a:gd name="T21" fmla="*/ 50 h 876"/>
                    <a:gd name="T22" fmla="*/ 27 w 1595"/>
                    <a:gd name="T23" fmla="*/ 38 h 876"/>
                    <a:gd name="T24" fmla="*/ 23 w 1595"/>
                    <a:gd name="T25" fmla="*/ 29 h 876"/>
                    <a:gd name="T26" fmla="*/ 19 w 1595"/>
                    <a:gd name="T27" fmla="*/ 18 h 876"/>
                    <a:gd name="T28" fmla="*/ 15 w 1595"/>
                    <a:gd name="T29" fmla="*/ 9 h 876"/>
                    <a:gd name="T30" fmla="*/ 12 w 1595"/>
                    <a:gd name="T31" fmla="*/ 0 h 876"/>
                    <a:gd name="T32" fmla="*/ 11 w 1595"/>
                    <a:gd name="T33" fmla="*/ 4 h 876"/>
                    <a:gd name="T34" fmla="*/ 11 w 1595"/>
                    <a:gd name="T35" fmla="*/ 14 h 876"/>
                    <a:gd name="T36" fmla="*/ 10 w 1595"/>
                    <a:gd name="T37" fmla="*/ 53 h 876"/>
                    <a:gd name="T38" fmla="*/ 8 w 1595"/>
                    <a:gd name="T39" fmla="*/ 119 h 876"/>
                    <a:gd name="T40" fmla="*/ 5 w 1595"/>
                    <a:gd name="T41" fmla="*/ 127 h 876"/>
                    <a:gd name="T42" fmla="*/ 4 w 1595"/>
                    <a:gd name="T43" fmla="*/ 130 h 876"/>
                    <a:gd name="T44" fmla="*/ 1 w 1595"/>
                    <a:gd name="T45" fmla="*/ 129 h 876"/>
                    <a:gd name="T46" fmla="*/ 1 w 1595"/>
                    <a:gd name="T47" fmla="*/ 127 h 876"/>
                    <a:gd name="T48" fmla="*/ 2 w 1595"/>
                    <a:gd name="T49" fmla="*/ 154 h 876"/>
                    <a:gd name="T50" fmla="*/ 3 w 1595"/>
                    <a:gd name="T51" fmla="*/ 172 h 876"/>
                    <a:gd name="T52" fmla="*/ 7 w 1595"/>
                    <a:gd name="T53" fmla="*/ 214 h 876"/>
                    <a:gd name="T54" fmla="*/ 12 w 1595"/>
                    <a:gd name="T55" fmla="*/ 262 h 876"/>
                    <a:gd name="T56" fmla="*/ 13 w 1595"/>
                    <a:gd name="T57" fmla="*/ 218 h 876"/>
                    <a:gd name="T58" fmla="*/ 17 w 1595"/>
                    <a:gd name="T59" fmla="*/ 227 h 876"/>
                    <a:gd name="T60" fmla="*/ 29 w 1595"/>
                    <a:gd name="T61" fmla="*/ 244 h 876"/>
                    <a:gd name="T62" fmla="*/ 33 w 1595"/>
                    <a:gd name="T63" fmla="*/ 248 h 876"/>
                    <a:gd name="T64" fmla="*/ 60 w 1595"/>
                    <a:gd name="T65" fmla="*/ 241 h 876"/>
                    <a:gd name="T66" fmla="*/ 64 w 1595"/>
                    <a:gd name="T67" fmla="*/ 236 h 876"/>
                    <a:gd name="T68" fmla="*/ 71 w 1595"/>
                    <a:gd name="T69" fmla="*/ 251 h 876"/>
                    <a:gd name="T70" fmla="*/ 76 w 1595"/>
                    <a:gd name="T71" fmla="*/ 257 h 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5"/>
                    <a:gd name="T109" fmla="*/ 0 h 876"/>
                    <a:gd name="T110" fmla="*/ 1595 w 1595"/>
                    <a:gd name="T111" fmla="*/ 876 h 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5" h="876">
                      <a:moveTo>
                        <a:pt x="1595" y="864"/>
                      </a:moveTo>
                      <a:cubicBezTo>
                        <a:pt x="1567" y="752"/>
                        <a:pt x="1582" y="816"/>
                        <a:pt x="1553" y="672"/>
                      </a:cubicBezTo>
                      <a:cubicBezTo>
                        <a:pt x="1549" y="650"/>
                        <a:pt x="1551" y="622"/>
                        <a:pt x="1535" y="606"/>
                      </a:cubicBezTo>
                      <a:cubicBezTo>
                        <a:pt x="1510" y="581"/>
                        <a:pt x="1454" y="559"/>
                        <a:pt x="1421" y="552"/>
                      </a:cubicBezTo>
                      <a:cubicBezTo>
                        <a:pt x="1397" y="547"/>
                        <a:pt x="1349" y="540"/>
                        <a:pt x="1349" y="540"/>
                      </a:cubicBezTo>
                      <a:cubicBezTo>
                        <a:pt x="1299" y="507"/>
                        <a:pt x="1323" y="526"/>
                        <a:pt x="1277" y="480"/>
                      </a:cubicBezTo>
                      <a:cubicBezTo>
                        <a:pt x="1273" y="476"/>
                        <a:pt x="1265" y="476"/>
                        <a:pt x="1259" y="474"/>
                      </a:cubicBezTo>
                      <a:cubicBezTo>
                        <a:pt x="1193" y="457"/>
                        <a:pt x="1123" y="437"/>
                        <a:pt x="1055" y="426"/>
                      </a:cubicBezTo>
                      <a:cubicBezTo>
                        <a:pt x="1015" y="399"/>
                        <a:pt x="963" y="387"/>
                        <a:pt x="917" y="372"/>
                      </a:cubicBezTo>
                      <a:cubicBezTo>
                        <a:pt x="896" y="344"/>
                        <a:pt x="870" y="262"/>
                        <a:pt x="845" y="246"/>
                      </a:cubicBezTo>
                      <a:cubicBezTo>
                        <a:pt x="798" y="214"/>
                        <a:pt x="744" y="182"/>
                        <a:pt x="689" y="168"/>
                      </a:cubicBezTo>
                      <a:cubicBezTo>
                        <a:pt x="655" y="145"/>
                        <a:pt x="608" y="148"/>
                        <a:pt x="575" y="126"/>
                      </a:cubicBezTo>
                      <a:cubicBezTo>
                        <a:pt x="547" y="107"/>
                        <a:pt x="525" y="105"/>
                        <a:pt x="491" y="96"/>
                      </a:cubicBezTo>
                      <a:cubicBezTo>
                        <a:pt x="457" y="87"/>
                        <a:pt x="433" y="71"/>
                        <a:pt x="401" y="60"/>
                      </a:cubicBezTo>
                      <a:cubicBezTo>
                        <a:pt x="373" y="32"/>
                        <a:pt x="360" y="35"/>
                        <a:pt x="317" y="30"/>
                      </a:cubicBezTo>
                      <a:cubicBezTo>
                        <a:pt x="297" y="23"/>
                        <a:pt x="263" y="0"/>
                        <a:pt x="263" y="0"/>
                      </a:cubicBezTo>
                      <a:cubicBezTo>
                        <a:pt x="257" y="4"/>
                        <a:pt x="249" y="6"/>
                        <a:pt x="245" y="12"/>
                      </a:cubicBezTo>
                      <a:cubicBezTo>
                        <a:pt x="238" y="23"/>
                        <a:pt x="233" y="48"/>
                        <a:pt x="233" y="48"/>
                      </a:cubicBezTo>
                      <a:cubicBezTo>
                        <a:pt x="227" y="92"/>
                        <a:pt x="214" y="136"/>
                        <a:pt x="203" y="180"/>
                      </a:cubicBezTo>
                      <a:cubicBezTo>
                        <a:pt x="211" y="258"/>
                        <a:pt x="236" y="346"/>
                        <a:pt x="161" y="396"/>
                      </a:cubicBezTo>
                      <a:cubicBezTo>
                        <a:pt x="142" y="425"/>
                        <a:pt x="156" y="412"/>
                        <a:pt x="113" y="426"/>
                      </a:cubicBezTo>
                      <a:cubicBezTo>
                        <a:pt x="101" y="430"/>
                        <a:pt x="77" y="438"/>
                        <a:pt x="77" y="438"/>
                      </a:cubicBezTo>
                      <a:cubicBezTo>
                        <a:pt x="61" y="436"/>
                        <a:pt x="45" y="435"/>
                        <a:pt x="29" y="432"/>
                      </a:cubicBezTo>
                      <a:cubicBezTo>
                        <a:pt x="23" y="431"/>
                        <a:pt x="13" y="420"/>
                        <a:pt x="11" y="426"/>
                      </a:cubicBezTo>
                      <a:cubicBezTo>
                        <a:pt x="0" y="454"/>
                        <a:pt x="30" y="492"/>
                        <a:pt x="41" y="516"/>
                      </a:cubicBezTo>
                      <a:cubicBezTo>
                        <a:pt x="51" y="539"/>
                        <a:pt x="51" y="556"/>
                        <a:pt x="65" y="576"/>
                      </a:cubicBezTo>
                      <a:cubicBezTo>
                        <a:pt x="98" y="622"/>
                        <a:pt x="132" y="667"/>
                        <a:pt x="155" y="720"/>
                      </a:cubicBezTo>
                      <a:cubicBezTo>
                        <a:pt x="172" y="759"/>
                        <a:pt x="215" y="852"/>
                        <a:pt x="251" y="876"/>
                      </a:cubicBezTo>
                      <a:cubicBezTo>
                        <a:pt x="267" y="828"/>
                        <a:pt x="226" y="764"/>
                        <a:pt x="275" y="732"/>
                      </a:cubicBezTo>
                      <a:cubicBezTo>
                        <a:pt x="310" y="744"/>
                        <a:pt x="341" y="756"/>
                        <a:pt x="377" y="762"/>
                      </a:cubicBezTo>
                      <a:cubicBezTo>
                        <a:pt x="441" y="804"/>
                        <a:pt x="538" y="809"/>
                        <a:pt x="611" y="816"/>
                      </a:cubicBezTo>
                      <a:cubicBezTo>
                        <a:pt x="641" y="823"/>
                        <a:pt x="671" y="828"/>
                        <a:pt x="701" y="834"/>
                      </a:cubicBezTo>
                      <a:cubicBezTo>
                        <a:pt x="889" y="821"/>
                        <a:pt x="1077" y="815"/>
                        <a:pt x="1265" y="810"/>
                      </a:cubicBezTo>
                      <a:cubicBezTo>
                        <a:pt x="1293" y="803"/>
                        <a:pt x="1349" y="792"/>
                        <a:pt x="1349" y="792"/>
                      </a:cubicBezTo>
                      <a:cubicBezTo>
                        <a:pt x="1402" y="805"/>
                        <a:pt x="1445" y="831"/>
                        <a:pt x="1499" y="840"/>
                      </a:cubicBezTo>
                      <a:cubicBezTo>
                        <a:pt x="1531" y="856"/>
                        <a:pt x="1558" y="864"/>
                        <a:pt x="1595" y="864"/>
                      </a:cubicBezTo>
                      <a:close/>
                    </a:path>
                  </a:pathLst>
                </a:custGeom>
                <a:solidFill>
                  <a:schemeClr val="bg1"/>
                </a:solidFill>
                <a:ln w="19050" cmpd="sng">
                  <a:solidFill>
                    <a:schemeClr val="bg1"/>
                  </a:solidFill>
                  <a:round/>
                  <a:headEnd/>
                  <a:tailEnd/>
                </a:ln>
              </p:spPr>
              <p:txBody>
                <a:bodyPr wrap="none" anchor="ctr"/>
                <a:lstStyle/>
                <a:p>
                  <a:endParaRPr lang="ko-KR" altLang="en-US"/>
                </a:p>
              </p:txBody>
            </p:sp>
            <p:sp>
              <p:nvSpPr>
                <p:cNvPr id="105714" name="Freeform 273"/>
                <p:cNvSpPr>
                  <a:spLocks/>
                </p:cNvSpPr>
                <p:nvPr/>
              </p:nvSpPr>
              <p:spPr bwMode="auto">
                <a:xfrm>
                  <a:off x="1902" y="2514"/>
                  <a:ext cx="114" cy="342"/>
                </a:xfrm>
                <a:custGeom>
                  <a:avLst/>
                  <a:gdLst>
                    <a:gd name="T0" fmla="*/ 114 w 114"/>
                    <a:gd name="T1" fmla="*/ 0 h 342"/>
                    <a:gd name="T2" fmla="*/ 90 w 114"/>
                    <a:gd name="T3" fmla="*/ 114 h 342"/>
                    <a:gd name="T4" fmla="*/ 90 w 114"/>
                    <a:gd name="T5" fmla="*/ 312 h 342"/>
                    <a:gd name="T6" fmla="*/ 0 w 114"/>
                    <a:gd name="T7" fmla="*/ 342 h 342"/>
                    <a:gd name="T8" fmla="*/ 0 60000 65536"/>
                    <a:gd name="T9" fmla="*/ 0 60000 65536"/>
                    <a:gd name="T10" fmla="*/ 0 60000 65536"/>
                    <a:gd name="T11" fmla="*/ 0 60000 65536"/>
                    <a:gd name="T12" fmla="*/ 0 w 114"/>
                    <a:gd name="T13" fmla="*/ 0 h 342"/>
                    <a:gd name="T14" fmla="*/ 114 w 114"/>
                    <a:gd name="T15" fmla="*/ 342 h 342"/>
                  </a:gdLst>
                  <a:ahLst/>
                  <a:cxnLst>
                    <a:cxn ang="T8">
                      <a:pos x="T0" y="T1"/>
                    </a:cxn>
                    <a:cxn ang="T9">
                      <a:pos x="T2" y="T3"/>
                    </a:cxn>
                    <a:cxn ang="T10">
                      <a:pos x="T4" y="T5"/>
                    </a:cxn>
                    <a:cxn ang="T11">
                      <a:pos x="T6" y="T7"/>
                    </a:cxn>
                  </a:cxnLst>
                  <a:rect l="T12" t="T13" r="T14" b="T15"/>
                  <a:pathLst>
                    <a:path w="114" h="342">
                      <a:moveTo>
                        <a:pt x="114" y="0"/>
                      </a:moveTo>
                      <a:cubicBezTo>
                        <a:pt x="102" y="37"/>
                        <a:pt x="99" y="76"/>
                        <a:pt x="90" y="114"/>
                      </a:cubicBezTo>
                      <a:cubicBezTo>
                        <a:pt x="91" y="129"/>
                        <a:pt x="103" y="280"/>
                        <a:pt x="90" y="312"/>
                      </a:cubicBezTo>
                      <a:cubicBezTo>
                        <a:pt x="78" y="342"/>
                        <a:pt x="23" y="342"/>
                        <a:pt x="0" y="342"/>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715" name="Freeform 274"/>
                <p:cNvSpPr>
                  <a:spLocks/>
                </p:cNvSpPr>
                <p:nvPr/>
              </p:nvSpPr>
              <p:spPr bwMode="auto">
                <a:xfrm>
                  <a:off x="2184" y="2544"/>
                  <a:ext cx="408" cy="352"/>
                </a:xfrm>
                <a:custGeom>
                  <a:avLst/>
                  <a:gdLst>
                    <a:gd name="T0" fmla="*/ 120 w 408"/>
                    <a:gd name="T1" fmla="*/ 48 h 352"/>
                    <a:gd name="T2" fmla="*/ 24 w 408"/>
                    <a:gd name="T3" fmla="*/ 288 h 352"/>
                    <a:gd name="T4" fmla="*/ 264 w 408"/>
                    <a:gd name="T5" fmla="*/ 336 h 352"/>
                    <a:gd name="T6" fmla="*/ 360 w 408"/>
                    <a:gd name="T7" fmla="*/ 192 h 352"/>
                    <a:gd name="T8" fmla="*/ 408 w 408"/>
                    <a:gd name="T9" fmla="*/ 0 h 352"/>
                    <a:gd name="T10" fmla="*/ 0 60000 65536"/>
                    <a:gd name="T11" fmla="*/ 0 60000 65536"/>
                    <a:gd name="T12" fmla="*/ 0 60000 65536"/>
                    <a:gd name="T13" fmla="*/ 0 60000 65536"/>
                    <a:gd name="T14" fmla="*/ 0 60000 65536"/>
                    <a:gd name="T15" fmla="*/ 0 w 408"/>
                    <a:gd name="T16" fmla="*/ 0 h 352"/>
                    <a:gd name="T17" fmla="*/ 408 w 408"/>
                    <a:gd name="T18" fmla="*/ 352 h 352"/>
                  </a:gdLst>
                  <a:ahLst/>
                  <a:cxnLst>
                    <a:cxn ang="T10">
                      <a:pos x="T0" y="T1"/>
                    </a:cxn>
                    <a:cxn ang="T11">
                      <a:pos x="T2" y="T3"/>
                    </a:cxn>
                    <a:cxn ang="T12">
                      <a:pos x="T4" y="T5"/>
                    </a:cxn>
                    <a:cxn ang="T13">
                      <a:pos x="T6" y="T7"/>
                    </a:cxn>
                    <a:cxn ang="T14">
                      <a:pos x="T8" y="T9"/>
                    </a:cxn>
                  </a:cxnLst>
                  <a:rect l="T15" t="T16" r="T17" b="T18"/>
                  <a:pathLst>
                    <a:path w="408" h="352">
                      <a:moveTo>
                        <a:pt x="120" y="48"/>
                      </a:moveTo>
                      <a:cubicBezTo>
                        <a:pt x="60" y="144"/>
                        <a:pt x="0" y="240"/>
                        <a:pt x="24" y="288"/>
                      </a:cubicBezTo>
                      <a:cubicBezTo>
                        <a:pt x="48" y="336"/>
                        <a:pt x="208" y="352"/>
                        <a:pt x="264" y="336"/>
                      </a:cubicBezTo>
                      <a:cubicBezTo>
                        <a:pt x="320" y="320"/>
                        <a:pt x="336" y="248"/>
                        <a:pt x="360" y="192"/>
                      </a:cubicBezTo>
                      <a:cubicBezTo>
                        <a:pt x="384" y="136"/>
                        <a:pt x="400" y="32"/>
                        <a:pt x="408" y="0"/>
                      </a:cubicBezTo>
                    </a:path>
                  </a:pathLst>
                </a:custGeom>
                <a:solidFill>
                  <a:schemeClr val="tx2"/>
                </a:solidFill>
                <a:ln w="9525">
                  <a:solidFill>
                    <a:schemeClr val="tx1"/>
                  </a:solidFill>
                  <a:round/>
                  <a:headEnd/>
                  <a:tailEnd/>
                </a:ln>
              </p:spPr>
              <p:txBody>
                <a:bodyPr wrap="none" anchor="ctr"/>
                <a:lstStyle/>
                <a:p>
                  <a:endParaRPr lang="ko-KR" altLang="en-US"/>
                </a:p>
              </p:txBody>
            </p:sp>
            <p:sp>
              <p:nvSpPr>
                <p:cNvPr id="105716" name="Freeform 275"/>
                <p:cNvSpPr>
                  <a:spLocks/>
                </p:cNvSpPr>
                <p:nvPr/>
              </p:nvSpPr>
              <p:spPr bwMode="auto">
                <a:xfrm>
                  <a:off x="2504" y="2864"/>
                  <a:ext cx="376" cy="256"/>
                </a:xfrm>
                <a:custGeom>
                  <a:avLst/>
                  <a:gdLst>
                    <a:gd name="T0" fmla="*/ 328 w 376"/>
                    <a:gd name="T1" fmla="*/ 256 h 256"/>
                    <a:gd name="T2" fmla="*/ 40 w 376"/>
                    <a:gd name="T3" fmla="*/ 208 h 256"/>
                    <a:gd name="T4" fmla="*/ 88 w 376"/>
                    <a:gd name="T5" fmla="*/ 16 h 256"/>
                    <a:gd name="T6" fmla="*/ 376 w 376"/>
                    <a:gd name="T7" fmla="*/ 112 h 256"/>
                    <a:gd name="T8" fmla="*/ 0 60000 65536"/>
                    <a:gd name="T9" fmla="*/ 0 60000 65536"/>
                    <a:gd name="T10" fmla="*/ 0 60000 65536"/>
                    <a:gd name="T11" fmla="*/ 0 60000 65536"/>
                    <a:gd name="T12" fmla="*/ 0 w 376"/>
                    <a:gd name="T13" fmla="*/ 0 h 256"/>
                    <a:gd name="T14" fmla="*/ 376 w 376"/>
                    <a:gd name="T15" fmla="*/ 256 h 256"/>
                  </a:gdLst>
                  <a:ahLst/>
                  <a:cxnLst>
                    <a:cxn ang="T8">
                      <a:pos x="T0" y="T1"/>
                    </a:cxn>
                    <a:cxn ang="T9">
                      <a:pos x="T2" y="T3"/>
                    </a:cxn>
                    <a:cxn ang="T10">
                      <a:pos x="T4" y="T5"/>
                    </a:cxn>
                    <a:cxn ang="T11">
                      <a:pos x="T6" y="T7"/>
                    </a:cxn>
                  </a:cxnLst>
                  <a:rect l="T12" t="T13" r="T14" b="T15"/>
                  <a:pathLst>
                    <a:path w="376" h="256">
                      <a:moveTo>
                        <a:pt x="328" y="256"/>
                      </a:moveTo>
                      <a:cubicBezTo>
                        <a:pt x="204" y="252"/>
                        <a:pt x="80" y="248"/>
                        <a:pt x="40" y="208"/>
                      </a:cubicBezTo>
                      <a:cubicBezTo>
                        <a:pt x="0" y="168"/>
                        <a:pt x="32" y="32"/>
                        <a:pt x="88" y="16"/>
                      </a:cubicBezTo>
                      <a:cubicBezTo>
                        <a:pt x="144" y="0"/>
                        <a:pt x="328" y="96"/>
                        <a:pt x="376" y="112"/>
                      </a:cubicBezTo>
                    </a:path>
                  </a:pathLst>
                </a:custGeom>
                <a:solidFill>
                  <a:schemeClr val="tx1"/>
                </a:solidFill>
                <a:ln w="9525">
                  <a:solidFill>
                    <a:schemeClr val="tx1"/>
                  </a:solidFill>
                  <a:round/>
                  <a:headEnd/>
                  <a:tailEnd/>
                </a:ln>
              </p:spPr>
              <p:txBody>
                <a:bodyPr wrap="none" anchor="ctr"/>
                <a:lstStyle/>
                <a:p>
                  <a:endParaRPr lang="ko-KR" altLang="en-US"/>
                </a:p>
              </p:txBody>
            </p:sp>
            <p:sp>
              <p:nvSpPr>
                <p:cNvPr id="105717" name="Freeform 276"/>
                <p:cNvSpPr>
                  <a:spLocks/>
                </p:cNvSpPr>
                <p:nvPr/>
              </p:nvSpPr>
              <p:spPr bwMode="auto">
                <a:xfrm>
                  <a:off x="1920" y="2968"/>
                  <a:ext cx="368" cy="152"/>
                </a:xfrm>
                <a:custGeom>
                  <a:avLst/>
                  <a:gdLst>
                    <a:gd name="T0" fmla="*/ 0 w 368"/>
                    <a:gd name="T1" fmla="*/ 56 h 152"/>
                    <a:gd name="T2" fmla="*/ 192 w 368"/>
                    <a:gd name="T3" fmla="*/ 8 h 152"/>
                    <a:gd name="T4" fmla="*/ 336 w 368"/>
                    <a:gd name="T5" fmla="*/ 104 h 152"/>
                    <a:gd name="T6" fmla="*/ 0 w 368"/>
                    <a:gd name="T7" fmla="*/ 152 h 152"/>
                    <a:gd name="T8" fmla="*/ 0 60000 65536"/>
                    <a:gd name="T9" fmla="*/ 0 60000 65536"/>
                    <a:gd name="T10" fmla="*/ 0 60000 65536"/>
                    <a:gd name="T11" fmla="*/ 0 60000 65536"/>
                    <a:gd name="T12" fmla="*/ 0 w 368"/>
                    <a:gd name="T13" fmla="*/ 0 h 152"/>
                    <a:gd name="T14" fmla="*/ 368 w 368"/>
                    <a:gd name="T15" fmla="*/ 152 h 152"/>
                  </a:gdLst>
                  <a:ahLst/>
                  <a:cxnLst>
                    <a:cxn ang="T8">
                      <a:pos x="T0" y="T1"/>
                    </a:cxn>
                    <a:cxn ang="T9">
                      <a:pos x="T2" y="T3"/>
                    </a:cxn>
                    <a:cxn ang="T10">
                      <a:pos x="T4" y="T5"/>
                    </a:cxn>
                    <a:cxn ang="T11">
                      <a:pos x="T6" y="T7"/>
                    </a:cxn>
                  </a:cxnLst>
                  <a:rect l="T12" t="T13" r="T14" b="T15"/>
                  <a:pathLst>
                    <a:path w="368" h="152">
                      <a:moveTo>
                        <a:pt x="0" y="56"/>
                      </a:moveTo>
                      <a:cubicBezTo>
                        <a:pt x="68" y="28"/>
                        <a:pt x="136" y="0"/>
                        <a:pt x="192" y="8"/>
                      </a:cubicBezTo>
                      <a:cubicBezTo>
                        <a:pt x="248" y="16"/>
                        <a:pt x="368" y="80"/>
                        <a:pt x="336" y="104"/>
                      </a:cubicBezTo>
                      <a:cubicBezTo>
                        <a:pt x="304" y="128"/>
                        <a:pt x="152" y="140"/>
                        <a:pt x="0" y="152"/>
                      </a:cubicBezTo>
                    </a:path>
                  </a:pathLst>
                </a:custGeom>
                <a:solidFill>
                  <a:schemeClr val="tx1"/>
                </a:solidFill>
                <a:ln w="9525">
                  <a:solidFill>
                    <a:schemeClr val="tx1"/>
                  </a:solidFill>
                  <a:round/>
                  <a:headEnd/>
                  <a:tailEnd/>
                </a:ln>
              </p:spPr>
              <p:txBody>
                <a:bodyPr wrap="none" anchor="ctr"/>
                <a:lstStyle/>
                <a:p>
                  <a:endParaRPr lang="ko-KR" altLang="en-US"/>
                </a:p>
              </p:txBody>
            </p:sp>
            <p:sp>
              <p:nvSpPr>
                <p:cNvPr id="105718" name="Freeform 277"/>
                <p:cNvSpPr>
                  <a:spLocks/>
                </p:cNvSpPr>
                <p:nvPr/>
              </p:nvSpPr>
              <p:spPr bwMode="auto">
                <a:xfrm>
                  <a:off x="1878" y="2322"/>
                  <a:ext cx="138" cy="120"/>
                </a:xfrm>
                <a:custGeom>
                  <a:avLst/>
                  <a:gdLst>
                    <a:gd name="T0" fmla="*/ 42 w 138"/>
                    <a:gd name="T1" fmla="*/ 0 h 120"/>
                    <a:gd name="T2" fmla="*/ 24 w 138"/>
                    <a:gd name="T3" fmla="*/ 6 h 120"/>
                    <a:gd name="T4" fmla="*/ 0 w 138"/>
                    <a:gd name="T5" fmla="*/ 42 h 120"/>
                    <a:gd name="T6" fmla="*/ 6 w 138"/>
                    <a:gd name="T7" fmla="*/ 66 h 120"/>
                    <a:gd name="T8" fmla="*/ 42 w 138"/>
                    <a:gd name="T9" fmla="*/ 78 h 120"/>
                    <a:gd name="T10" fmla="*/ 78 w 138"/>
                    <a:gd name="T11" fmla="*/ 108 h 120"/>
                    <a:gd name="T12" fmla="*/ 114 w 138"/>
                    <a:gd name="T13" fmla="*/ 120 h 120"/>
                    <a:gd name="T14" fmla="*/ 132 w 138"/>
                    <a:gd name="T15" fmla="*/ 102 h 120"/>
                    <a:gd name="T16" fmla="*/ 108 w 138"/>
                    <a:gd name="T17" fmla="*/ 18 h 120"/>
                    <a:gd name="T18" fmla="*/ 72 w 138"/>
                    <a:gd name="T19" fmla="*/ 6 h 120"/>
                    <a:gd name="T20" fmla="*/ 42 w 138"/>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20"/>
                    <a:gd name="T35" fmla="*/ 138 w 138"/>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20">
                      <a:moveTo>
                        <a:pt x="42" y="0"/>
                      </a:moveTo>
                      <a:cubicBezTo>
                        <a:pt x="36" y="2"/>
                        <a:pt x="28" y="2"/>
                        <a:pt x="24" y="6"/>
                      </a:cubicBezTo>
                      <a:cubicBezTo>
                        <a:pt x="14" y="16"/>
                        <a:pt x="0" y="42"/>
                        <a:pt x="0" y="42"/>
                      </a:cubicBezTo>
                      <a:cubicBezTo>
                        <a:pt x="2" y="50"/>
                        <a:pt x="0" y="61"/>
                        <a:pt x="6" y="66"/>
                      </a:cubicBezTo>
                      <a:cubicBezTo>
                        <a:pt x="16" y="74"/>
                        <a:pt x="31" y="71"/>
                        <a:pt x="42" y="78"/>
                      </a:cubicBezTo>
                      <a:cubicBezTo>
                        <a:pt x="55" y="87"/>
                        <a:pt x="64" y="100"/>
                        <a:pt x="78" y="108"/>
                      </a:cubicBezTo>
                      <a:cubicBezTo>
                        <a:pt x="89" y="114"/>
                        <a:pt x="114" y="120"/>
                        <a:pt x="114" y="120"/>
                      </a:cubicBezTo>
                      <a:cubicBezTo>
                        <a:pt x="120" y="114"/>
                        <a:pt x="130" y="110"/>
                        <a:pt x="132" y="102"/>
                      </a:cubicBezTo>
                      <a:cubicBezTo>
                        <a:pt x="138" y="79"/>
                        <a:pt x="115" y="40"/>
                        <a:pt x="108" y="18"/>
                      </a:cubicBezTo>
                      <a:cubicBezTo>
                        <a:pt x="104" y="6"/>
                        <a:pt x="84" y="8"/>
                        <a:pt x="72" y="6"/>
                      </a:cubicBezTo>
                      <a:cubicBezTo>
                        <a:pt x="62" y="4"/>
                        <a:pt x="42" y="0"/>
                        <a:pt x="42" y="0"/>
                      </a:cubicBezTo>
                      <a:close/>
                    </a:path>
                  </a:pathLst>
                </a:custGeom>
                <a:solidFill>
                  <a:schemeClr val="tx1"/>
                </a:solidFill>
                <a:ln w="9525">
                  <a:solidFill>
                    <a:schemeClr val="tx1"/>
                  </a:solidFill>
                  <a:round/>
                  <a:headEnd/>
                  <a:tailEnd/>
                </a:ln>
              </p:spPr>
              <p:txBody>
                <a:bodyPr wrap="none" anchor="ctr"/>
                <a:lstStyle/>
                <a:p>
                  <a:endParaRPr lang="ko-KR" altLang="en-US"/>
                </a:p>
              </p:txBody>
            </p:sp>
            <p:sp>
              <p:nvSpPr>
                <p:cNvPr id="105719" name="Freeform 278"/>
                <p:cNvSpPr>
                  <a:spLocks/>
                </p:cNvSpPr>
                <p:nvPr/>
              </p:nvSpPr>
              <p:spPr bwMode="auto">
                <a:xfrm>
                  <a:off x="1824" y="2610"/>
                  <a:ext cx="120" cy="102"/>
                </a:xfrm>
                <a:custGeom>
                  <a:avLst/>
                  <a:gdLst>
                    <a:gd name="T0" fmla="*/ 0 w 120"/>
                    <a:gd name="T1" fmla="*/ 54 h 102"/>
                    <a:gd name="T2" fmla="*/ 72 w 120"/>
                    <a:gd name="T3" fmla="*/ 0 h 102"/>
                    <a:gd name="T4" fmla="*/ 120 w 120"/>
                    <a:gd name="T5" fmla="*/ 36 h 102"/>
                    <a:gd name="T6" fmla="*/ 96 w 120"/>
                    <a:gd name="T7" fmla="*/ 78 h 102"/>
                    <a:gd name="T8" fmla="*/ 60 w 120"/>
                    <a:gd name="T9" fmla="*/ 102 h 102"/>
                    <a:gd name="T10" fmla="*/ 0 w 120"/>
                    <a:gd name="T11" fmla="*/ 54 h 102"/>
                    <a:gd name="T12" fmla="*/ 0 60000 65536"/>
                    <a:gd name="T13" fmla="*/ 0 60000 65536"/>
                    <a:gd name="T14" fmla="*/ 0 60000 65536"/>
                    <a:gd name="T15" fmla="*/ 0 60000 65536"/>
                    <a:gd name="T16" fmla="*/ 0 60000 65536"/>
                    <a:gd name="T17" fmla="*/ 0 60000 65536"/>
                    <a:gd name="T18" fmla="*/ 0 w 120"/>
                    <a:gd name="T19" fmla="*/ 0 h 102"/>
                    <a:gd name="T20" fmla="*/ 120 w 12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20" h="102">
                      <a:moveTo>
                        <a:pt x="0" y="54"/>
                      </a:moveTo>
                      <a:cubicBezTo>
                        <a:pt x="27" y="27"/>
                        <a:pt x="38" y="11"/>
                        <a:pt x="72" y="0"/>
                      </a:cubicBezTo>
                      <a:cubicBezTo>
                        <a:pt x="96" y="8"/>
                        <a:pt x="106" y="15"/>
                        <a:pt x="120" y="36"/>
                      </a:cubicBezTo>
                      <a:cubicBezTo>
                        <a:pt x="114" y="62"/>
                        <a:pt x="118" y="61"/>
                        <a:pt x="96" y="78"/>
                      </a:cubicBezTo>
                      <a:cubicBezTo>
                        <a:pt x="85" y="87"/>
                        <a:pt x="60" y="102"/>
                        <a:pt x="60" y="102"/>
                      </a:cubicBezTo>
                      <a:cubicBezTo>
                        <a:pt x="31" y="92"/>
                        <a:pt x="25" y="67"/>
                        <a:pt x="0" y="54"/>
                      </a:cubicBezTo>
                      <a:close/>
                    </a:path>
                  </a:pathLst>
                </a:custGeom>
                <a:solidFill>
                  <a:schemeClr val="tx1"/>
                </a:solidFill>
                <a:ln w="9525">
                  <a:solidFill>
                    <a:schemeClr val="tx1"/>
                  </a:solidFill>
                  <a:round/>
                  <a:headEnd/>
                  <a:tailEnd/>
                </a:ln>
              </p:spPr>
              <p:txBody>
                <a:bodyPr wrap="none" anchor="ctr"/>
                <a:lstStyle/>
                <a:p>
                  <a:endParaRPr lang="ko-KR" altLang="en-US"/>
                </a:p>
              </p:txBody>
            </p:sp>
            <p:sp>
              <p:nvSpPr>
                <p:cNvPr id="105720" name="Freeform 279"/>
                <p:cNvSpPr>
                  <a:spLocks/>
                </p:cNvSpPr>
                <p:nvPr/>
              </p:nvSpPr>
              <p:spPr bwMode="auto">
                <a:xfrm>
                  <a:off x="1920" y="2766"/>
                  <a:ext cx="42" cy="42"/>
                </a:xfrm>
                <a:custGeom>
                  <a:avLst/>
                  <a:gdLst>
                    <a:gd name="T0" fmla="*/ 0 w 42"/>
                    <a:gd name="T1" fmla="*/ 0 h 42"/>
                    <a:gd name="T2" fmla="*/ 0 w 42"/>
                    <a:gd name="T3" fmla="*/ 42 h 42"/>
                    <a:gd name="T4" fmla="*/ 0 60000 65536"/>
                    <a:gd name="T5" fmla="*/ 0 60000 65536"/>
                    <a:gd name="T6" fmla="*/ 0 w 42"/>
                    <a:gd name="T7" fmla="*/ 0 h 42"/>
                    <a:gd name="T8" fmla="*/ 42 w 42"/>
                    <a:gd name="T9" fmla="*/ 42 h 42"/>
                  </a:gdLst>
                  <a:ahLst/>
                  <a:cxnLst>
                    <a:cxn ang="T4">
                      <a:pos x="T0" y="T1"/>
                    </a:cxn>
                    <a:cxn ang="T5">
                      <a:pos x="T2" y="T3"/>
                    </a:cxn>
                  </a:cxnLst>
                  <a:rect l="T6" t="T7" r="T8" b="T9"/>
                  <a:pathLst>
                    <a:path w="42" h="42">
                      <a:moveTo>
                        <a:pt x="0" y="0"/>
                      </a:moveTo>
                      <a:cubicBezTo>
                        <a:pt x="17" y="12"/>
                        <a:pt x="42" y="42"/>
                        <a:pt x="0" y="42"/>
                      </a:cubicBezTo>
                    </a:path>
                  </a:pathLst>
                </a:custGeom>
                <a:noFill/>
                <a:ln w="9525">
                  <a:solidFill>
                    <a:schemeClr val="tx1"/>
                  </a:solidFill>
                  <a:round/>
                  <a:headEnd/>
                  <a:tailEnd/>
                </a:ln>
              </p:spPr>
              <p:txBody>
                <a:bodyPr wrap="none" anchor="ctr"/>
                <a:lstStyle/>
                <a:p>
                  <a:endParaRPr lang="ko-KR" altLang="en-US"/>
                </a:p>
              </p:txBody>
            </p:sp>
            <p:sp>
              <p:nvSpPr>
                <p:cNvPr id="105721" name="Freeform 280"/>
                <p:cNvSpPr>
                  <a:spLocks/>
                </p:cNvSpPr>
                <p:nvPr/>
              </p:nvSpPr>
              <p:spPr bwMode="auto">
                <a:xfrm>
                  <a:off x="2209" y="3174"/>
                  <a:ext cx="356" cy="28"/>
                </a:xfrm>
                <a:custGeom>
                  <a:avLst/>
                  <a:gdLst>
                    <a:gd name="T0" fmla="*/ 11 w 356"/>
                    <a:gd name="T1" fmla="*/ 12 h 28"/>
                    <a:gd name="T2" fmla="*/ 53 w 356"/>
                    <a:gd name="T3" fmla="*/ 12 h 28"/>
                    <a:gd name="T4" fmla="*/ 185 w 356"/>
                    <a:gd name="T5" fmla="*/ 18 h 28"/>
                    <a:gd name="T6" fmla="*/ 191 w 356"/>
                    <a:gd name="T7" fmla="*/ 12 h 28"/>
                    <a:gd name="T8" fmla="*/ 59 w 356"/>
                    <a:gd name="T9" fmla="*/ 0 h 28"/>
                    <a:gd name="T10" fmla="*/ 0 60000 65536"/>
                    <a:gd name="T11" fmla="*/ 0 60000 65536"/>
                    <a:gd name="T12" fmla="*/ 0 60000 65536"/>
                    <a:gd name="T13" fmla="*/ 0 60000 65536"/>
                    <a:gd name="T14" fmla="*/ 0 60000 65536"/>
                    <a:gd name="T15" fmla="*/ 0 w 356"/>
                    <a:gd name="T16" fmla="*/ 0 h 28"/>
                    <a:gd name="T17" fmla="*/ 356 w 356"/>
                    <a:gd name="T18" fmla="*/ 28 h 28"/>
                  </a:gdLst>
                  <a:ahLst/>
                  <a:cxnLst>
                    <a:cxn ang="T10">
                      <a:pos x="T0" y="T1"/>
                    </a:cxn>
                    <a:cxn ang="T11">
                      <a:pos x="T2" y="T3"/>
                    </a:cxn>
                    <a:cxn ang="T12">
                      <a:pos x="T4" y="T5"/>
                    </a:cxn>
                    <a:cxn ang="T13">
                      <a:pos x="T6" y="T7"/>
                    </a:cxn>
                    <a:cxn ang="T14">
                      <a:pos x="T8" y="T9"/>
                    </a:cxn>
                  </a:cxnLst>
                  <a:rect l="T15" t="T16" r="T17" b="T18"/>
                  <a:pathLst>
                    <a:path w="356" h="28">
                      <a:moveTo>
                        <a:pt x="11" y="12"/>
                      </a:moveTo>
                      <a:cubicBezTo>
                        <a:pt x="54" y="26"/>
                        <a:pt x="0" y="12"/>
                        <a:pt x="53" y="12"/>
                      </a:cubicBezTo>
                      <a:cubicBezTo>
                        <a:pt x="97" y="12"/>
                        <a:pt x="141" y="16"/>
                        <a:pt x="185" y="18"/>
                      </a:cubicBezTo>
                      <a:cubicBezTo>
                        <a:pt x="356" y="7"/>
                        <a:pt x="250" y="17"/>
                        <a:pt x="191" y="12"/>
                      </a:cubicBezTo>
                      <a:cubicBezTo>
                        <a:pt x="144" y="28"/>
                        <a:pt x="104" y="0"/>
                        <a:pt x="59" y="0"/>
                      </a:cubicBezTo>
                    </a:path>
                  </a:pathLst>
                </a:custGeom>
                <a:noFill/>
                <a:ln w="9525">
                  <a:solidFill>
                    <a:schemeClr val="tx1"/>
                  </a:solidFill>
                  <a:round/>
                  <a:headEnd/>
                  <a:tailEnd/>
                </a:ln>
              </p:spPr>
              <p:txBody>
                <a:bodyPr wrap="none" anchor="ctr"/>
                <a:lstStyle/>
                <a:p>
                  <a:endParaRPr lang="ko-KR" altLang="en-US"/>
                </a:p>
              </p:txBody>
            </p:sp>
          </p:grpSp>
          <p:grpSp>
            <p:nvGrpSpPr>
              <p:cNvPr id="105472" name="Group 281"/>
              <p:cNvGrpSpPr>
                <a:grpSpLocks/>
              </p:cNvGrpSpPr>
              <p:nvPr/>
            </p:nvGrpSpPr>
            <p:grpSpPr bwMode="auto">
              <a:xfrm>
                <a:off x="1728" y="1344"/>
                <a:ext cx="1176" cy="1392"/>
                <a:chOff x="1728" y="2160"/>
                <a:chExt cx="1176" cy="1392"/>
              </a:xfrm>
            </p:grpSpPr>
            <p:sp>
              <p:nvSpPr>
                <p:cNvPr id="105674" name="Freeform 282"/>
                <p:cNvSpPr>
                  <a:spLocks/>
                </p:cNvSpPr>
                <p:nvPr/>
              </p:nvSpPr>
              <p:spPr bwMode="auto">
                <a:xfrm>
                  <a:off x="1776" y="2304"/>
                  <a:ext cx="271" cy="589"/>
                </a:xfrm>
                <a:custGeom>
                  <a:avLst/>
                  <a:gdLst>
                    <a:gd name="T0" fmla="*/ 6 w 440"/>
                    <a:gd name="T1" fmla="*/ 12 h 685"/>
                    <a:gd name="T2" fmla="*/ 8 w 440"/>
                    <a:gd name="T3" fmla="*/ 3 h 685"/>
                    <a:gd name="T4" fmla="*/ 15 w 440"/>
                    <a:gd name="T5" fmla="*/ 0 h 685"/>
                    <a:gd name="T6" fmla="*/ 21 w 440"/>
                    <a:gd name="T7" fmla="*/ 12 h 685"/>
                    <a:gd name="T8" fmla="*/ 23 w 440"/>
                    <a:gd name="T9" fmla="*/ 34 h 685"/>
                    <a:gd name="T10" fmla="*/ 23 w 440"/>
                    <a:gd name="T11" fmla="*/ 49 h 685"/>
                    <a:gd name="T12" fmla="*/ 24 w 440"/>
                    <a:gd name="T13" fmla="*/ 56 h 685"/>
                    <a:gd name="T14" fmla="*/ 23 w 440"/>
                    <a:gd name="T15" fmla="*/ 114 h 685"/>
                    <a:gd name="T16" fmla="*/ 22 w 440"/>
                    <a:gd name="T17" fmla="*/ 156 h 685"/>
                    <a:gd name="T18" fmla="*/ 21 w 440"/>
                    <a:gd name="T19" fmla="*/ 170 h 685"/>
                    <a:gd name="T20" fmla="*/ 21 w 440"/>
                    <a:gd name="T21" fmla="*/ 177 h 685"/>
                    <a:gd name="T22" fmla="*/ 18 w 440"/>
                    <a:gd name="T23" fmla="*/ 261 h 685"/>
                    <a:gd name="T24" fmla="*/ 16 w 440"/>
                    <a:gd name="T25" fmla="*/ 270 h 685"/>
                    <a:gd name="T26" fmla="*/ 11 w 440"/>
                    <a:gd name="T27" fmla="*/ 267 h 685"/>
                    <a:gd name="T28" fmla="*/ 2 w 440"/>
                    <a:gd name="T29" fmla="*/ 242 h 685"/>
                    <a:gd name="T30" fmla="*/ 4 w 440"/>
                    <a:gd name="T31" fmla="*/ 213 h 685"/>
                    <a:gd name="T32" fmla="*/ 4 w 440"/>
                    <a:gd name="T33" fmla="*/ 199 h 685"/>
                    <a:gd name="T34" fmla="*/ 2 w 440"/>
                    <a:gd name="T35" fmla="*/ 143 h 685"/>
                    <a:gd name="T36" fmla="*/ 1 w 440"/>
                    <a:gd name="T37" fmla="*/ 121 h 685"/>
                    <a:gd name="T38" fmla="*/ 2 w 440"/>
                    <a:gd name="T39" fmla="*/ 36 h 685"/>
                    <a:gd name="T40" fmla="*/ 4 w 440"/>
                    <a:gd name="T41" fmla="*/ 21 h 685"/>
                    <a:gd name="T42" fmla="*/ 6 w 440"/>
                    <a:gd name="T43" fmla="*/ 12 h 6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0"/>
                    <a:gd name="T67" fmla="*/ 0 h 685"/>
                    <a:gd name="T68" fmla="*/ 440 w 440"/>
                    <a:gd name="T69" fmla="*/ 685 h 6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0" h="685">
                      <a:moveTo>
                        <a:pt x="92" y="30"/>
                      </a:moveTo>
                      <a:cubicBezTo>
                        <a:pt x="108" y="19"/>
                        <a:pt x="146" y="6"/>
                        <a:pt x="146" y="6"/>
                      </a:cubicBezTo>
                      <a:cubicBezTo>
                        <a:pt x="192" y="17"/>
                        <a:pt x="239" y="15"/>
                        <a:pt x="284" y="0"/>
                      </a:cubicBezTo>
                      <a:cubicBezTo>
                        <a:pt x="323" y="5"/>
                        <a:pt x="354" y="8"/>
                        <a:pt x="386" y="30"/>
                      </a:cubicBezTo>
                      <a:cubicBezTo>
                        <a:pt x="398" y="48"/>
                        <a:pt x="415" y="63"/>
                        <a:pt x="422" y="84"/>
                      </a:cubicBezTo>
                      <a:cubicBezTo>
                        <a:pt x="426" y="96"/>
                        <a:pt x="430" y="108"/>
                        <a:pt x="434" y="120"/>
                      </a:cubicBezTo>
                      <a:cubicBezTo>
                        <a:pt x="436" y="126"/>
                        <a:pt x="440" y="138"/>
                        <a:pt x="440" y="138"/>
                      </a:cubicBezTo>
                      <a:cubicBezTo>
                        <a:pt x="436" y="200"/>
                        <a:pt x="439" y="231"/>
                        <a:pt x="422" y="282"/>
                      </a:cubicBezTo>
                      <a:cubicBezTo>
                        <a:pt x="417" y="316"/>
                        <a:pt x="414" y="351"/>
                        <a:pt x="404" y="384"/>
                      </a:cubicBezTo>
                      <a:cubicBezTo>
                        <a:pt x="400" y="396"/>
                        <a:pt x="396" y="408"/>
                        <a:pt x="392" y="420"/>
                      </a:cubicBezTo>
                      <a:cubicBezTo>
                        <a:pt x="390" y="426"/>
                        <a:pt x="386" y="438"/>
                        <a:pt x="386" y="438"/>
                      </a:cubicBezTo>
                      <a:cubicBezTo>
                        <a:pt x="392" y="544"/>
                        <a:pt x="425" y="590"/>
                        <a:pt x="338" y="648"/>
                      </a:cubicBezTo>
                      <a:cubicBezTo>
                        <a:pt x="313" y="665"/>
                        <a:pt x="327" y="658"/>
                        <a:pt x="296" y="666"/>
                      </a:cubicBezTo>
                      <a:cubicBezTo>
                        <a:pt x="266" y="664"/>
                        <a:pt x="236" y="662"/>
                        <a:pt x="206" y="660"/>
                      </a:cubicBezTo>
                      <a:cubicBezTo>
                        <a:pt x="99" y="654"/>
                        <a:pt x="66" y="685"/>
                        <a:pt x="38" y="600"/>
                      </a:cubicBezTo>
                      <a:cubicBezTo>
                        <a:pt x="47" y="574"/>
                        <a:pt x="59" y="554"/>
                        <a:pt x="68" y="528"/>
                      </a:cubicBezTo>
                      <a:cubicBezTo>
                        <a:pt x="72" y="516"/>
                        <a:pt x="80" y="492"/>
                        <a:pt x="80" y="492"/>
                      </a:cubicBezTo>
                      <a:cubicBezTo>
                        <a:pt x="73" y="435"/>
                        <a:pt x="70" y="401"/>
                        <a:pt x="38" y="354"/>
                      </a:cubicBezTo>
                      <a:cubicBezTo>
                        <a:pt x="27" y="338"/>
                        <a:pt x="14" y="300"/>
                        <a:pt x="14" y="300"/>
                      </a:cubicBezTo>
                      <a:cubicBezTo>
                        <a:pt x="4" y="222"/>
                        <a:pt x="0" y="155"/>
                        <a:pt x="44" y="90"/>
                      </a:cubicBezTo>
                      <a:cubicBezTo>
                        <a:pt x="64" y="61"/>
                        <a:pt x="34" y="82"/>
                        <a:pt x="62" y="54"/>
                      </a:cubicBezTo>
                      <a:cubicBezTo>
                        <a:pt x="71" y="45"/>
                        <a:pt x="83" y="39"/>
                        <a:pt x="92" y="30"/>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75" name="Freeform 283"/>
                <p:cNvSpPr>
                  <a:spLocks/>
                </p:cNvSpPr>
                <p:nvPr/>
              </p:nvSpPr>
              <p:spPr bwMode="auto">
                <a:xfrm>
                  <a:off x="1896" y="274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76" name="Freeform 284"/>
                <p:cNvSpPr>
                  <a:spLocks/>
                </p:cNvSpPr>
                <p:nvPr/>
              </p:nvSpPr>
              <p:spPr bwMode="auto">
                <a:xfrm>
                  <a:off x="1810" y="2748"/>
                  <a:ext cx="59" cy="58"/>
                </a:xfrm>
                <a:custGeom>
                  <a:avLst/>
                  <a:gdLst>
                    <a:gd name="T0" fmla="*/ 2 w 98"/>
                    <a:gd name="T1" fmla="*/ 20 h 71"/>
                    <a:gd name="T2" fmla="*/ 0 w 98"/>
                    <a:gd name="T3" fmla="*/ 12 h 71"/>
                    <a:gd name="T4" fmla="*/ 4 w 98"/>
                    <a:gd name="T5" fmla="*/ 11 h 71"/>
                    <a:gd name="T6" fmla="*/ 5 w 98"/>
                    <a:gd name="T7" fmla="*/ 16 h 71"/>
                    <a:gd name="T8" fmla="*/ 2 w 98"/>
                    <a:gd name="T9" fmla="*/ 20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48" y="71"/>
                      </a:moveTo>
                      <a:cubicBezTo>
                        <a:pt x="22" y="64"/>
                        <a:pt x="9" y="67"/>
                        <a:pt x="0" y="41"/>
                      </a:cubicBezTo>
                      <a:cubicBezTo>
                        <a:pt x="14" y="0"/>
                        <a:pt x="57" y="24"/>
                        <a:pt x="90" y="35"/>
                      </a:cubicBezTo>
                      <a:cubicBezTo>
                        <a:pt x="92" y="41"/>
                        <a:pt x="98" y="47"/>
                        <a:pt x="96" y="53"/>
                      </a:cubicBezTo>
                      <a:cubicBezTo>
                        <a:pt x="90" y="67"/>
                        <a:pt x="61" y="71"/>
                        <a:pt x="48" y="71"/>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77" name="Oval 285"/>
                <p:cNvSpPr>
                  <a:spLocks noChangeArrowheads="1"/>
                </p:cNvSpPr>
                <p:nvPr/>
              </p:nvSpPr>
              <p:spPr bwMode="auto">
                <a:xfrm>
                  <a:off x="1810" y="243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678" name="Oval 286"/>
                <p:cNvSpPr>
                  <a:spLocks noChangeArrowheads="1"/>
                </p:cNvSpPr>
                <p:nvPr/>
              </p:nvSpPr>
              <p:spPr bwMode="auto">
                <a:xfrm>
                  <a:off x="1925" y="2434"/>
                  <a:ext cx="29" cy="118"/>
                </a:xfrm>
                <a:prstGeom prst="ellipse">
                  <a:avLst/>
                </a:prstGeom>
                <a:solidFill>
                  <a:schemeClr val="tx1"/>
                </a:solidFill>
                <a:ln w="19050">
                  <a:solidFill>
                    <a:schemeClr val="tx1"/>
                  </a:solidFill>
                  <a:round/>
                  <a:headEnd/>
                  <a:tailEnd/>
                </a:ln>
              </p:spPr>
              <p:txBody>
                <a:bodyPr wrap="none" anchor="ctr"/>
                <a:lstStyle/>
                <a:p>
                  <a:endParaRPr lang="ko-KR" altLang="en-US"/>
                </a:p>
              </p:txBody>
            </p:sp>
            <p:sp>
              <p:nvSpPr>
                <p:cNvPr id="105679" name="Freeform 287"/>
                <p:cNvSpPr>
                  <a:spLocks/>
                </p:cNvSpPr>
                <p:nvPr/>
              </p:nvSpPr>
              <p:spPr bwMode="auto">
                <a:xfrm>
                  <a:off x="1759" y="2188"/>
                  <a:ext cx="99" cy="159"/>
                </a:xfrm>
                <a:custGeom>
                  <a:avLst/>
                  <a:gdLst>
                    <a:gd name="T0" fmla="*/ 6 w 164"/>
                    <a:gd name="T1" fmla="*/ 54 h 195"/>
                    <a:gd name="T2" fmla="*/ 3 w 164"/>
                    <a:gd name="T3" fmla="*/ 45 h 195"/>
                    <a:gd name="T4" fmla="*/ 1 w 164"/>
                    <a:gd name="T5" fmla="*/ 24 h 195"/>
                    <a:gd name="T6" fmla="*/ 1 w 164"/>
                    <a:gd name="T7" fmla="*/ 13 h 195"/>
                    <a:gd name="T8" fmla="*/ 1 w 164"/>
                    <a:gd name="T9" fmla="*/ 7 h 195"/>
                    <a:gd name="T10" fmla="*/ 1 w 164"/>
                    <a:gd name="T11" fmla="*/ 2 h 195"/>
                    <a:gd name="T12" fmla="*/ 1 w 164"/>
                    <a:gd name="T13" fmla="*/ 6 h 195"/>
                    <a:gd name="T14" fmla="*/ 3 w 164"/>
                    <a:gd name="T15" fmla="*/ 27 h 195"/>
                    <a:gd name="T16" fmla="*/ 8 w 164"/>
                    <a:gd name="T17" fmla="*/ 40 h 195"/>
                    <a:gd name="T18" fmla="*/ 7 w 164"/>
                    <a:gd name="T19" fmla="*/ 46 h 195"/>
                    <a:gd name="T20" fmla="*/ 6 w 164"/>
                    <a:gd name="T21" fmla="*/ 54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95"/>
                    <a:gd name="T35" fmla="*/ 164 w 164"/>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95">
                      <a:moveTo>
                        <a:pt x="122" y="182"/>
                      </a:moveTo>
                      <a:cubicBezTo>
                        <a:pt x="102" y="175"/>
                        <a:pt x="68" y="152"/>
                        <a:pt x="68" y="152"/>
                      </a:cubicBezTo>
                      <a:cubicBezTo>
                        <a:pt x="57" y="136"/>
                        <a:pt x="27" y="101"/>
                        <a:pt x="20" y="80"/>
                      </a:cubicBezTo>
                      <a:cubicBezTo>
                        <a:pt x="16" y="68"/>
                        <a:pt x="12" y="56"/>
                        <a:pt x="8" y="44"/>
                      </a:cubicBezTo>
                      <a:cubicBezTo>
                        <a:pt x="6" y="38"/>
                        <a:pt x="2" y="26"/>
                        <a:pt x="2" y="26"/>
                      </a:cubicBezTo>
                      <a:cubicBezTo>
                        <a:pt x="4" y="18"/>
                        <a:pt x="0" y="5"/>
                        <a:pt x="8" y="2"/>
                      </a:cubicBezTo>
                      <a:cubicBezTo>
                        <a:pt x="15" y="0"/>
                        <a:pt x="17" y="14"/>
                        <a:pt x="20" y="20"/>
                      </a:cubicBezTo>
                      <a:cubicBezTo>
                        <a:pt x="31" y="42"/>
                        <a:pt x="41" y="78"/>
                        <a:pt x="62" y="92"/>
                      </a:cubicBezTo>
                      <a:cubicBezTo>
                        <a:pt x="91" y="111"/>
                        <a:pt x="124" y="115"/>
                        <a:pt x="152" y="134"/>
                      </a:cubicBezTo>
                      <a:cubicBezTo>
                        <a:pt x="164" y="170"/>
                        <a:pt x="160" y="138"/>
                        <a:pt x="140" y="158"/>
                      </a:cubicBezTo>
                      <a:cubicBezTo>
                        <a:pt x="103" y="195"/>
                        <a:pt x="161" y="163"/>
                        <a:pt x="122" y="182"/>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80" name="Freeform 288"/>
                <p:cNvSpPr>
                  <a:spLocks/>
                </p:cNvSpPr>
                <p:nvPr/>
              </p:nvSpPr>
              <p:spPr bwMode="auto">
                <a:xfrm>
                  <a:off x="1983" y="2160"/>
                  <a:ext cx="87" cy="186"/>
                </a:xfrm>
                <a:custGeom>
                  <a:avLst/>
                  <a:gdLst>
                    <a:gd name="T0" fmla="*/ 2 w 108"/>
                    <a:gd name="T1" fmla="*/ 55 h 228"/>
                    <a:gd name="T2" fmla="*/ 13 w 108"/>
                    <a:gd name="T3" fmla="*/ 21 h 228"/>
                    <a:gd name="T4" fmla="*/ 5 w 108"/>
                    <a:gd name="T5" fmla="*/ 4 h 228"/>
                    <a:gd name="T6" fmla="*/ 23 w 108"/>
                    <a:gd name="T7" fmla="*/ 13 h 228"/>
                    <a:gd name="T8" fmla="*/ 10 w 108"/>
                    <a:gd name="T9" fmla="*/ 67 h 228"/>
                    <a:gd name="T10" fmla="*/ 5 w 108"/>
                    <a:gd name="T11" fmla="*/ 64 h 228"/>
                    <a:gd name="T12" fmla="*/ 3 w 108"/>
                    <a:gd name="T13" fmla="*/ 59 h 228"/>
                    <a:gd name="T14" fmla="*/ 1 w 108"/>
                    <a:gd name="T15" fmla="*/ 53 h 228"/>
                    <a:gd name="T16" fmla="*/ 2 w 108"/>
                    <a:gd name="T17" fmla="*/ 55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228"/>
                    <a:gd name="T29" fmla="*/ 108 w 10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228">
                      <a:moveTo>
                        <a:pt x="7" y="186"/>
                      </a:moveTo>
                      <a:cubicBezTo>
                        <a:pt x="29" y="153"/>
                        <a:pt x="39" y="111"/>
                        <a:pt x="49" y="72"/>
                      </a:cubicBezTo>
                      <a:cubicBezTo>
                        <a:pt x="43" y="41"/>
                        <a:pt x="45" y="29"/>
                        <a:pt x="19" y="12"/>
                      </a:cubicBezTo>
                      <a:cubicBezTo>
                        <a:pt x="55" y="0"/>
                        <a:pt x="58" y="24"/>
                        <a:pt x="85" y="42"/>
                      </a:cubicBezTo>
                      <a:cubicBezTo>
                        <a:pt x="108" y="111"/>
                        <a:pt x="75" y="171"/>
                        <a:pt x="37" y="228"/>
                      </a:cubicBezTo>
                      <a:cubicBezTo>
                        <a:pt x="31" y="224"/>
                        <a:pt x="24" y="222"/>
                        <a:pt x="19" y="216"/>
                      </a:cubicBezTo>
                      <a:cubicBezTo>
                        <a:pt x="15" y="211"/>
                        <a:pt x="16" y="204"/>
                        <a:pt x="13" y="198"/>
                      </a:cubicBezTo>
                      <a:cubicBezTo>
                        <a:pt x="10" y="192"/>
                        <a:pt x="4" y="186"/>
                        <a:pt x="1" y="180"/>
                      </a:cubicBezTo>
                      <a:cubicBezTo>
                        <a:pt x="0" y="177"/>
                        <a:pt x="5" y="184"/>
                        <a:pt x="7" y="186"/>
                      </a:cubicBezTo>
                      <a:close/>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81" name="Freeform 289"/>
                <p:cNvSpPr>
                  <a:spLocks/>
                </p:cNvSpPr>
                <p:nvPr/>
              </p:nvSpPr>
              <p:spPr bwMode="auto">
                <a:xfrm>
                  <a:off x="2008" y="2302"/>
                  <a:ext cx="112" cy="108"/>
                </a:xfrm>
                <a:custGeom>
                  <a:avLst/>
                  <a:gdLst>
                    <a:gd name="T0" fmla="*/ 0 w 186"/>
                    <a:gd name="T1" fmla="*/ 18 h 132"/>
                    <a:gd name="T2" fmla="*/ 4 w 186"/>
                    <a:gd name="T3" fmla="*/ 0 h 132"/>
                    <a:gd name="T4" fmla="*/ 8 w 186"/>
                    <a:gd name="T5" fmla="*/ 11 h 132"/>
                    <a:gd name="T6" fmla="*/ 8 w 186"/>
                    <a:gd name="T7" fmla="*/ 31 h 132"/>
                    <a:gd name="T8" fmla="*/ 5 w 186"/>
                    <a:gd name="T9" fmla="*/ 39 h 132"/>
                    <a:gd name="T10" fmla="*/ 1 w 186"/>
                    <a:gd name="T11" fmla="*/ 38 h 132"/>
                    <a:gd name="T12" fmla="*/ 0 60000 65536"/>
                    <a:gd name="T13" fmla="*/ 0 60000 65536"/>
                    <a:gd name="T14" fmla="*/ 0 60000 65536"/>
                    <a:gd name="T15" fmla="*/ 0 60000 65536"/>
                    <a:gd name="T16" fmla="*/ 0 60000 65536"/>
                    <a:gd name="T17" fmla="*/ 0 60000 65536"/>
                    <a:gd name="T18" fmla="*/ 0 w 186"/>
                    <a:gd name="T19" fmla="*/ 0 h 132"/>
                    <a:gd name="T20" fmla="*/ 186 w 186"/>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86" h="132">
                      <a:moveTo>
                        <a:pt x="0" y="60"/>
                      </a:moveTo>
                      <a:cubicBezTo>
                        <a:pt x="26" y="34"/>
                        <a:pt x="55" y="12"/>
                        <a:pt x="90" y="0"/>
                      </a:cubicBezTo>
                      <a:cubicBezTo>
                        <a:pt x="170" y="8"/>
                        <a:pt x="135" y="2"/>
                        <a:pt x="186" y="36"/>
                      </a:cubicBezTo>
                      <a:cubicBezTo>
                        <a:pt x="182" y="58"/>
                        <a:pt x="179" y="85"/>
                        <a:pt x="162" y="102"/>
                      </a:cubicBezTo>
                      <a:cubicBezTo>
                        <a:pt x="148" y="116"/>
                        <a:pt x="125" y="121"/>
                        <a:pt x="108" y="132"/>
                      </a:cubicBezTo>
                      <a:cubicBezTo>
                        <a:pt x="38" y="125"/>
                        <a:pt x="68" y="126"/>
                        <a:pt x="18" y="126"/>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82" name="Freeform 290"/>
                <p:cNvSpPr>
                  <a:spLocks/>
                </p:cNvSpPr>
                <p:nvPr/>
              </p:nvSpPr>
              <p:spPr bwMode="auto">
                <a:xfrm>
                  <a:off x="1728" y="2303"/>
                  <a:ext cx="98" cy="93"/>
                </a:xfrm>
                <a:custGeom>
                  <a:avLst/>
                  <a:gdLst>
                    <a:gd name="T0" fmla="*/ 6 w 163"/>
                    <a:gd name="T1" fmla="*/ 33 h 114"/>
                    <a:gd name="T2" fmla="*/ 2 w 163"/>
                    <a:gd name="T3" fmla="*/ 31 h 114"/>
                    <a:gd name="T4" fmla="*/ 0 w 163"/>
                    <a:gd name="T5" fmla="*/ 11 h 114"/>
                    <a:gd name="T6" fmla="*/ 4 w 163"/>
                    <a:gd name="T7" fmla="*/ 5 h 114"/>
                    <a:gd name="T8" fmla="*/ 7 w 163"/>
                    <a:gd name="T9" fmla="*/ 11 h 114"/>
                    <a:gd name="T10" fmla="*/ 7 w 163"/>
                    <a:gd name="T11" fmla="*/ 12 h 114"/>
                    <a:gd name="T12" fmla="*/ 8 w 163"/>
                    <a:gd name="T13" fmla="*/ 20 h 114"/>
                    <a:gd name="T14" fmla="*/ 0 60000 65536"/>
                    <a:gd name="T15" fmla="*/ 0 60000 65536"/>
                    <a:gd name="T16" fmla="*/ 0 60000 65536"/>
                    <a:gd name="T17" fmla="*/ 0 60000 65536"/>
                    <a:gd name="T18" fmla="*/ 0 60000 65536"/>
                    <a:gd name="T19" fmla="*/ 0 60000 65536"/>
                    <a:gd name="T20" fmla="*/ 0 60000 65536"/>
                    <a:gd name="T21" fmla="*/ 0 w 163"/>
                    <a:gd name="T22" fmla="*/ 0 h 114"/>
                    <a:gd name="T23" fmla="*/ 163 w 16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114">
                      <a:moveTo>
                        <a:pt x="132" y="113"/>
                      </a:moveTo>
                      <a:cubicBezTo>
                        <a:pt x="100" y="111"/>
                        <a:pt x="67" y="114"/>
                        <a:pt x="36" y="107"/>
                      </a:cubicBezTo>
                      <a:cubicBezTo>
                        <a:pt x="31" y="106"/>
                        <a:pt x="3" y="43"/>
                        <a:pt x="0" y="35"/>
                      </a:cubicBezTo>
                      <a:cubicBezTo>
                        <a:pt x="23" y="0"/>
                        <a:pt x="39" y="12"/>
                        <a:pt x="84" y="17"/>
                      </a:cubicBezTo>
                      <a:cubicBezTo>
                        <a:pt x="96" y="21"/>
                        <a:pt x="131" y="33"/>
                        <a:pt x="138" y="35"/>
                      </a:cubicBezTo>
                      <a:cubicBezTo>
                        <a:pt x="144" y="37"/>
                        <a:pt x="156" y="41"/>
                        <a:pt x="156" y="41"/>
                      </a:cubicBezTo>
                      <a:cubicBezTo>
                        <a:pt x="163" y="61"/>
                        <a:pt x="162" y="53"/>
                        <a:pt x="162" y="65"/>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83" name="Freeform 291"/>
                <p:cNvSpPr>
                  <a:spLocks/>
                </p:cNvSpPr>
                <p:nvPr/>
              </p:nvSpPr>
              <p:spPr bwMode="auto">
                <a:xfrm>
                  <a:off x="2149" y="3131"/>
                  <a:ext cx="561" cy="56"/>
                </a:xfrm>
                <a:custGeom>
                  <a:avLst/>
                  <a:gdLst>
                    <a:gd name="T0" fmla="*/ 0 w 1176"/>
                    <a:gd name="T1" fmla="*/ 6 h 80"/>
                    <a:gd name="T2" fmla="*/ 1 w 1176"/>
                    <a:gd name="T3" fmla="*/ 7 h 80"/>
                    <a:gd name="T4" fmla="*/ 4 w 1176"/>
                    <a:gd name="T5" fmla="*/ 9 h 80"/>
                    <a:gd name="T6" fmla="*/ 10 w 1176"/>
                    <a:gd name="T7" fmla="*/ 8 h 80"/>
                    <a:gd name="T8" fmla="*/ 12 w 1176"/>
                    <a:gd name="T9" fmla="*/ 6 h 80"/>
                    <a:gd name="T10" fmla="*/ 13 w 1176"/>
                    <a:gd name="T11" fmla="*/ 3 h 80"/>
                    <a:gd name="T12" fmla="*/ 14 w 1176"/>
                    <a:gd name="T13" fmla="*/ 0 h 80"/>
                    <a:gd name="T14" fmla="*/ 0 60000 65536"/>
                    <a:gd name="T15" fmla="*/ 0 60000 65536"/>
                    <a:gd name="T16" fmla="*/ 0 60000 65536"/>
                    <a:gd name="T17" fmla="*/ 0 60000 65536"/>
                    <a:gd name="T18" fmla="*/ 0 60000 65536"/>
                    <a:gd name="T19" fmla="*/ 0 60000 65536"/>
                    <a:gd name="T20" fmla="*/ 0 60000 65536"/>
                    <a:gd name="T21" fmla="*/ 0 w 1176"/>
                    <a:gd name="T22" fmla="*/ 0 h 80"/>
                    <a:gd name="T23" fmla="*/ 1176 w 117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6" h="80">
                      <a:moveTo>
                        <a:pt x="0" y="48"/>
                      </a:moveTo>
                      <a:cubicBezTo>
                        <a:pt x="44" y="53"/>
                        <a:pt x="81" y="63"/>
                        <a:pt x="126" y="66"/>
                      </a:cubicBezTo>
                      <a:cubicBezTo>
                        <a:pt x="188" y="71"/>
                        <a:pt x="312" y="78"/>
                        <a:pt x="312" y="78"/>
                      </a:cubicBezTo>
                      <a:cubicBezTo>
                        <a:pt x="510" y="72"/>
                        <a:pt x="708" y="80"/>
                        <a:pt x="906" y="72"/>
                      </a:cubicBezTo>
                      <a:cubicBezTo>
                        <a:pt x="994" y="57"/>
                        <a:pt x="954" y="63"/>
                        <a:pt x="1026" y="54"/>
                      </a:cubicBezTo>
                      <a:cubicBezTo>
                        <a:pt x="1056" y="44"/>
                        <a:pt x="1086" y="34"/>
                        <a:pt x="1116" y="24"/>
                      </a:cubicBezTo>
                      <a:cubicBezTo>
                        <a:pt x="1136" y="17"/>
                        <a:pt x="1152" y="0"/>
                        <a:pt x="1176" y="0"/>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84" name="Freeform 292"/>
                <p:cNvSpPr>
                  <a:spLocks/>
                </p:cNvSpPr>
                <p:nvPr/>
              </p:nvSpPr>
              <p:spPr bwMode="auto">
                <a:xfrm>
                  <a:off x="2701" y="3130"/>
                  <a:ext cx="187" cy="397"/>
                </a:xfrm>
                <a:custGeom>
                  <a:avLst/>
                  <a:gdLst>
                    <a:gd name="T0" fmla="*/ 0 w 312"/>
                    <a:gd name="T1" fmla="*/ 0 h 486"/>
                    <a:gd name="T2" fmla="*/ 4 w 312"/>
                    <a:gd name="T3" fmla="*/ 42 h 486"/>
                    <a:gd name="T4" fmla="*/ 6 w 312"/>
                    <a:gd name="T5" fmla="*/ 56 h 486"/>
                    <a:gd name="T6" fmla="*/ 7 w 312"/>
                    <a:gd name="T7" fmla="*/ 63 h 486"/>
                    <a:gd name="T8" fmla="*/ 10 w 312"/>
                    <a:gd name="T9" fmla="*/ 114 h 486"/>
                    <a:gd name="T10" fmla="*/ 10 w 312"/>
                    <a:gd name="T11" fmla="*/ 136 h 486"/>
                    <a:gd name="T12" fmla="*/ 9 w 312"/>
                    <a:gd name="T13" fmla="*/ 141 h 486"/>
                    <a:gd name="T14" fmla="*/ 10 w 312"/>
                    <a:gd name="T15" fmla="*/ 144 h 486"/>
                    <a:gd name="T16" fmla="*/ 13 w 312"/>
                    <a:gd name="T17" fmla="*/ 142 h 486"/>
                    <a:gd name="T18" fmla="*/ 14 w 312"/>
                    <a:gd name="T19" fmla="*/ 141 h 486"/>
                    <a:gd name="T20" fmla="*/ 14 w 312"/>
                    <a:gd name="T21" fmla="*/ 130 h 486"/>
                    <a:gd name="T22" fmla="*/ 14 w 312"/>
                    <a:gd name="T23" fmla="*/ 125 h 486"/>
                    <a:gd name="T24" fmla="*/ 13 w 312"/>
                    <a:gd name="T25" fmla="*/ 128 h 486"/>
                    <a:gd name="T26" fmla="*/ 11 w 312"/>
                    <a:gd name="T27" fmla="*/ 130 h 486"/>
                    <a:gd name="T28" fmla="*/ 10 w 312"/>
                    <a:gd name="T29" fmla="*/ 133 h 486"/>
                    <a:gd name="T30" fmla="*/ 14 w 312"/>
                    <a:gd name="T31" fmla="*/ 125 h 486"/>
                    <a:gd name="T32" fmla="*/ 13 w 312"/>
                    <a:gd name="T33" fmla="*/ 100 h 486"/>
                    <a:gd name="T34" fmla="*/ 14 w 312"/>
                    <a:gd name="T35" fmla="*/ 64 h 486"/>
                    <a:gd name="T36" fmla="*/ 13 w 312"/>
                    <a:gd name="T37" fmla="*/ 52 h 486"/>
                    <a:gd name="T38" fmla="*/ 12 w 312"/>
                    <a:gd name="T39" fmla="*/ 41 h 4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486"/>
                    <a:gd name="T62" fmla="*/ 312 w 312"/>
                    <a:gd name="T63" fmla="*/ 486 h 4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486">
                      <a:moveTo>
                        <a:pt x="0" y="0"/>
                      </a:moveTo>
                      <a:cubicBezTo>
                        <a:pt x="31" y="46"/>
                        <a:pt x="41" y="98"/>
                        <a:pt x="72" y="144"/>
                      </a:cubicBezTo>
                      <a:cubicBezTo>
                        <a:pt x="86" y="164"/>
                        <a:pt x="101" y="175"/>
                        <a:pt x="120" y="186"/>
                      </a:cubicBezTo>
                      <a:cubicBezTo>
                        <a:pt x="133" y="193"/>
                        <a:pt x="156" y="210"/>
                        <a:pt x="156" y="210"/>
                      </a:cubicBezTo>
                      <a:cubicBezTo>
                        <a:pt x="176" y="269"/>
                        <a:pt x="194" y="323"/>
                        <a:pt x="204" y="384"/>
                      </a:cubicBezTo>
                      <a:cubicBezTo>
                        <a:pt x="202" y="408"/>
                        <a:pt x="201" y="432"/>
                        <a:pt x="198" y="456"/>
                      </a:cubicBezTo>
                      <a:cubicBezTo>
                        <a:pt x="197" y="462"/>
                        <a:pt x="190" y="468"/>
                        <a:pt x="192" y="474"/>
                      </a:cubicBezTo>
                      <a:cubicBezTo>
                        <a:pt x="195" y="481"/>
                        <a:pt x="204" y="482"/>
                        <a:pt x="210" y="486"/>
                      </a:cubicBezTo>
                      <a:cubicBezTo>
                        <a:pt x="234" y="484"/>
                        <a:pt x="258" y="483"/>
                        <a:pt x="282" y="480"/>
                      </a:cubicBezTo>
                      <a:cubicBezTo>
                        <a:pt x="288" y="479"/>
                        <a:pt x="296" y="479"/>
                        <a:pt x="300" y="474"/>
                      </a:cubicBezTo>
                      <a:cubicBezTo>
                        <a:pt x="307" y="464"/>
                        <a:pt x="312" y="438"/>
                        <a:pt x="312" y="438"/>
                      </a:cubicBezTo>
                      <a:cubicBezTo>
                        <a:pt x="310" y="432"/>
                        <a:pt x="312" y="422"/>
                        <a:pt x="306" y="420"/>
                      </a:cubicBezTo>
                      <a:cubicBezTo>
                        <a:pt x="299" y="418"/>
                        <a:pt x="295" y="430"/>
                        <a:pt x="288" y="432"/>
                      </a:cubicBezTo>
                      <a:cubicBezTo>
                        <a:pt x="274" y="436"/>
                        <a:pt x="260" y="435"/>
                        <a:pt x="246" y="438"/>
                      </a:cubicBezTo>
                      <a:cubicBezTo>
                        <a:pt x="238" y="439"/>
                        <a:pt x="215" y="448"/>
                        <a:pt x="222" y="444"/>
                      </a:cubicBezTo>
                      <a:cubicBezTo>
                        <a:pt x="246" y="432"/>
                        <a:pt x="275" y="428"/>
                        <a:pt x="300" y="420"/>
                      </a:cubicBezTo>
                      <a:cubicBezTo>
                        <a:pt x="295" y="391"/>
                        <a:pt x="288" y="365"/>
                        <a:pt x="282" y="336"/>
                      </a:cubicBezTo>
                      <a:cubicBezTo>
                        <a:pt x="286" y="277"/>
                        <a:pt x="279" y="257"/>
                        <a:pt x="306" y="216"/>
                      </a:cubicBezTo>
                      <a:cubicBezTo>
                        <a:pt x="276" y="206"/>
                        <a:pt x="290" y="216"/>
                        <a:pt x="276" y="174"/>
                      </a:cubicBezTo>
                      <a:cubicBezTo>
                        <a:pt x="272" y="162"/>
                        <a:pt x="264" y="138"/>
                        <a:pt x="264" y="138"/>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85" name="Freeform 293"/>
                <p:cNvSpPr>
                  <a:spLocks/>
                </p:cNvSpPr>
                <p:nvPr/>
              </p:nvSpPr>
              <p:spPr bwMode="auto">
                <a:xfrm>
                  <a:off x="2012" y="2474"/>
                  <a:ext cx="892" cy="776"/>
                </a:xfrm>
                <a:custGeom>
                  <a:avLst/>
                  <a:gdLst>
                    <a:gd name="T0" fmla="*/ 0 w 1872"/>
                    <a:gd name="T1" fmla="*/ 0 h 1128"/>
                    <a:gd name="T2" fmla="*/ 1 w 1872"/>
                    <a:gd name="T3" fmla="*/ 5 h 1128"/>
                    <a:gd name="T4" fmla="*/ 4 w 1872"/>
                    <a:gd name="T5" fmla="*/ 13 h 1128"/>
                    <a:gd name="T6" fmla="*/ 8 w 1872"/>
                    <a:gd name="T7" fmla="*/ 17 h 1128"/>
                    <a:gd name="T8" fmla="*/ 10 w 1872"/>
                    <a:gd name="T9" fmla="*/ 16 h 1128"/>
                    <a:gd name="T10" fmla="*/ 11 w 1872"/>
                    <a:gd name="T11" fmla="*/ 13 h 1128"/>
                    <a:gd name="T12" fmla="*/ 13 w 1872"/>
                    <a:gd name="T13" fmla="*/ 11 h 1128"/>
                    <a:gd name="T14" fmla="*/ 15 w 1872"/>
                    <a:gd name="T15" fmla="*/ 8 h 1128"/>
                    <a:gd name="T16" fmla="*/ 20 w 1872"/>
                    <a:gd name="T17" fmla="*/ 21 h 1128"/>
                    <a:gd name="T18" fmla="*/ 21 w 1872"/>
                    <a:gd name="T19" fmla="*/ 31 h 1128"/>
                    <a:gd name="T20" fmla="*/ 22 w 1872"/>
                    <a:gd name="T21" fmla="*/ 41 h 1128"/>
                    <a:gd name="T22" fmla="*/ 22 w 1872"/>
                    <a:gd name="T23" fmla="*/ 63 h 1128"/>
                    <a:gd name="T24" fmla="*/ 21 w 1872"/>
                    <a:gd name="T25" fmla="*/ 76 h 1128"/>
                    <a:gd name="T26" fmla="*/ 21 w 1872"/>
                    <a:gd name="T27" fmla="*/ 80 h 1128"/>
                    <a:gd name="T28" fmla="*/ 20 w 1872"/>
                    <a:gd name="T29" fmla="*/ 96 h 1128"/>
                    <a:gd name="T30" fmla="*/ 20 w 1872"/>
                    <a:gd name="T31" fmla="*/ 119 h 1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2"/>
                    <a:gd name="T49" fmla="*/ 0 h 1128"/>
                    <a:gd name="T50" fmla="*/ 1872 w 1872"/>
                    <a:gd name="T51" fmla="*/ 1128 h 1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2" h="1128">
                      <a:moveTo>
                        <a:pt x="0" y="0"/>
                      </a:moveTo>
                      <a:cubicBezTo>
                        <a:pt x="29" y="10"/>
                        <a:pt x="50" y="31"/>
                        <a:pt x="78" y="42"/>
                      </a:cubicBezTo>
                      <a:cubicBezTo>
                        <a:pt x="162" y="73"/>
                        <a:pt x="272" y="110"/>
                        <a:pt x="360" y="120"/>
                      </a:cubicBezTo>
                      <a:cubicBezTo>
                        <a:pt x="466" y="155"/>
                        <a:pt x="585" y="153"/>
                        <a:pt x="696" y="162"/>
                      </a:cubicBezTo>
                      <a:cubicBezTo>
                        <a:pt x="701" y="162"/>
                        <a:pt x="863" y="160"/>
                        <a:pt x="912" y="150"/>
                      </a:cubicBezTo>
                      <a:cubicBezTo>
                        <a:pt x="942" y="144"/>
                        <a:pt x="973" y="130"/>
                        <a:pt x="1002" y="120"/>
                      </a:cubicBezTo>
                      <a:cubicBezTo>
                        <a:pt x="1045" y="106"/>
                        <a:pt x="1103" y="105"/>
                        <a:pt x="1146" y="102"/>
                      </a:cubicBezTo>
                      <a:cubicBezTo>
                        <a:pt x="1197" y="92"/>
                        <a:pt x="1245" y="84"/>
                        <a:pt x="1296" y="78"/>
                      </a:cubicBezTo>
                      <a:cubicBezTo>
                        <a:pt x="1449" y="86"/>
                        <a:pt x="1615" y="105"/>
                        <a:pt x="1746" y="192"/>
                      </a:cubicBezTo>
                      <a:cubicBezTo>
                        <a:pt x="1784" y="217"/>
                        <a:pt x="1792" y="269"/>
                        <a:pt x="1830" y="294"/>
                      </a:cubicBezTo>
                      <a:cubicBezTo>
                        <a:pt x="1850" y="324"/>
                        <a:pt x="1863" y="355"/>
                        <a:pt x="1872" y="390"/>
                      </a:cubicBezTo>
                      <a:cubicBezTo>
                        <a:pt x="1870" y="456"/>
                        <a:pt x="1869" y="522"/>
                        <a:pt x="1866" y="588"/>
                      </a:cubicBezTo>
                      <a:cubicBezTo>
                        <a:pt x="1864" y="632"/>
                        <a:pt x="1845" y="682"/>
                        <a:pt x="1824" y="720"/>
                      </a:cubicBezTo>
                      <a:cubicBezTo>
                        <a:pt x="1817" y="733"/>
                        <a:pt x="1805" y="742"/>
                        <a:pt x="1800" y="756"/>
                      </a:cubicBezTo>
                      <a:cubicBezTo>
                        <a:pt x="1783" y="806"/>
                        <a:pt x="1769" y="856"/>
                        <a:pt x="1752" y="906"/>
                      </a:cubicBezTo>
                      <a:cubicBezTo>
                        <a:pt x="1759" y="980"/>
                        <a:pt x="1770" y="1054"/>
                        <a:pt x="1770" y="1128"/>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86" name="Freeform 294"/>
                <p:cNvSpPr>
                  <a:spLocks/>
                </p:cNvSpPr>
                <p:nvPr/>
              </p:nvSpPr>
              <p:spPr bwMode="auto">
                <a:xfrm>
                  <a:off x="1868" y="2866"/>
                  <a:ext cx="158" cy="666"/>
                </a:xfrm>
                <a:custGeom>
                  <a:avLst/>
                  <a:gdLst>
                    <a:gd name="T0" fmla="*/ 0 w 332"/>
                    <a:gd name="T1" fmla="*/ 0 h 1021"/>
                    <a:gd name="T2" fmla="*/ 1 w 332"/>
                    <a:gd name="T3" fmla="*/ 26 h 1021"/>
                    <a:gd name="T4" fmla="*/ 2 w 332"/>
                    <a:gd name="T5" fmla="*/ 43 h 1021"/>
                    <a:gd name="T6" fmla="*/ 2 w 332"/>
                    <a:gd name="T7" fmla="*/ 71 h 1021"/>
                    <a:gd name="T8" fmla="*/ 2 w 332"/>
                    <a:gd name="T9" fmla="*/ 75 h 1021"/>
                    <a:gd name="T10" fmla="*/ 3 w 332"/>
                    <a:gd name="T11" fmla="*/ 78 h 1021"/>
                    <a:gd name="T12" fmla="*/ 4 w 332"/>
                    <a:gd name="T13" fmla="*/ 73 h 1021"/>
                    <a:gd name="T14" fmla="*/ 3 w 332"/>
                    <a:gd name="T15" fmla="*/ 72 h 1021"/>
                    <a:gd name="T16" fmla="*/ 3 w 332"/>
                    <a:gd name="T17" fmla="*/ 72 h 1021"/>
                    <a:gd name="T18" fmla="*/ 2 w 332"/>
                    <a:gd name="T19" fmla="*/ 72 h 1021"/>
                    <a:gd name="T20" fmla="*/ 4 w 332"/>
                    <a:gd name="T21" fmla="*/ 71 h 1021"/>
                    <a:gd name="T22" fmla="*/ 3 w 332"/>
                    <a:gd name="T23" fmla="*/ 73 h 1021"/>
                    <a:gd name="T24" fmla="*/ 3 w 332"/>
                    <a:gd name="T25" fmla="*/ 71 h 1021"/>
                    <a:gd name="T26" fmla="*/ 3 w 332"/>
                    <a:gd name="T27" fmla="*/ 68 h 1021"/>
                    <a:gd name="T28" fmla="*/ 3 w 332"/>
                    <a:gd name="T29" fmla="*/ 58 h 1021"/>
                    <a:gd name="T30" fmla="*/ 4 w 332"/>
                    <a:gd name="T31" fmla="*/ 50 h 1021"/>
                    <a:gd name="T32" fmla="*/ 4 w 332"/>
                    <a:gd name="T33" fmla="*/ 40 h 10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
                    <a:gd name="T52" fmla="*/ 0 h 1021"/>
                    <a:gd name="T53" fmla="*/ 332 w 332"/>
                    <a:gd name="T54" fmla="*/ 1021 h 10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 h="1021">
                      <a:moveTo>
                        <a:pt x="26" y="0"/>
                      </a:moveTo>
                      <a:cubicBezTo>
                        <a:pt x="0" y="156"/>
                        <a:pt x="67" y="213"/>
                        <a:pt x="122" y="336"/>
                      </a:cubicBezTo>
                      <a:cubicBezTo>
                        <a:pt x="153" y="405"/>
                        <a:pt x="167" y="484"/>
                        <a:pt x="176" y="558"/>
                      </a:cubicBezTo>
                      <a:cubicBezTo>
                        <a:pt x="178" y="680"/>
                        <a:pt x="184" y="802"/>
                        <a:pt x="182" y="924"/>
                      </a:cubicBezTo>
                      <a:cubicBezTo>
                        <a:pt x="182" y="944"/>
                        <a:pt x="158" y="978"/>
                        <a:pt x="158" y="978"/>
                      </a:cubicBezTo>
                      <a:cubicBezTo>
                        <a:pt x="169" y="1011"/>
                        <a:pt x="195" y="1004"/>
                        <a:pt x="230" y="1008"/>
                      </a:cubicBezTo>
                      <a:cubicBezTo>
                        <a:pt x="288" y="1001"/>
                        <a:pt x="322" y="1021"/>
                        <a:pt x="302" y="948"/>
                      </a:cubicBezTo>
                      <a:cubicBezTo>
                        <a:pt x="300" y="941"/>
                        <a:pt x="294" y="936"/>
                        <a:pt x="290" y="930"/>
                      </a:cubicBezTo>
                      <a:cubicBezTo>
                        <a:pt x="278" y="932"/>
                        <a:pt x="266" y="936"/>
                        <a:pt x="254" y="936"/>
                      </a:cubicBezTo>
                      <a:cubicBezTo>
                        <a:pt x="234" y="936"/>
                        <a:pt x="194" y="930"/>
                        <a:pt x="194" y="930"/>
                      </a:cubicBezTo>
                      <a:cubicBezTo>
                        <a:pt x="229" y="926"/>
                        <a:pt x="268" y="913"/>
                        <a:pt x="302" y="924"/>
                      </a:cubicBezTo>
                      <a:cubicBezTo>
                        <a:pt x="296" y="930"/>
                        <a:pt x="292" y="942"/>
                        <a:pt x="284" y="942"/>
                      </a:cubicBezTo>
                      <a:cubicBezTo>
                        <a:pt x="277" y="942"/>
                        <a:pt x="296" y="931"/>
                        <a:pt x="296" y="924"/>
                      </a:cubicBezTo>
                      <a:cubicBezTo>
                        <a:pt x="296" y="911"/>
                        <a:pt x="284" y="888"/>
                        <a:pt x="284" y="888"/>
                      </a:cubicBezTo>
                      <a:cubicBezTo>
                        <a:pt x="277" y="841"/>
                        <a:pt x="283" y="803"/>
                        <a:pt x="290" y="756"/>
                      </a:cubicBezTo>
                      <a:cubicBezTo>
                        <a:pt x="290" y="753"/>
                        <a:pt x="290" y="669"/>
                        <a:pt x="302" y="642"/>
                      </a:cubicBezTo>
                      <a:cubicBezTo>
                        <a:pt x="319" y="601"/>
                        <a:pt x="332" y="569"/>
                        <a:pt x="332" y="522"/>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87" name="Freeform 295"/>
                <p:cNvSpPr>
                  <a:spLocks/>
                </p:cNvSpPr>
                <p:nvPr/>
              </p:nvSpPr>
              <p:spPr bwMode="auto">
                <a:xfrm>
                  <a:off x="1979" y="3023"/>
                  <a:ext cx="189" cy="504"/>
                </a:xfrm>
                <a:custGeom>
                  <a:avLst/>
                  <a:gdLst>
                    <a:gd name="T0" fmla="*/ 0 w 396"/>
                    <a:gd name="T1" fmla="*/ 0 h 732"/>
                    <a:gd name="T2" fmla="*/ 0 w 396"/>
                    <a:gd name="T3" fmla="*/ 14 h 732"/>
                    <a:gd name="T4" fmla="*/ 1 w 396"/>
                    <a:gd name="T5" fmla="*/ 30 h 732"/>
                    <a:gd name="T6" fmla="*/ 1 w 396"/>
                    <a:gd name="T7" fmla="*/ 35 h 732"/>
                    <a:gd name="T8" fmla="*/ 2 w 396"/>
                    <a:gd name="T9" fmla="*/ 43 h 732"/>
                    <a:gd name="T10" fmla="*/ 2 w 396"/>
                    <a:gd name="T11" fmla="*/ 45 h 732"/>
                    <a:gd name="T12" fmla="*/ 2 w 396"/>
                    <a:gd name="T13" fmla="*/ 54 h 732"/>
                    <a:gd name="T14" fmla="*/ 2 w 396"/>
                    <a:gd name="T15" fmla="*/ 75 h 732"/>
                    <a:gd name="T16" fmla="*/ 3 w 396"/>
                    <a:gd name="T17" fmla="*/ 78 h 732"/>
                    <a:gd name="T18" fmla="*/ 3 w 396"/>
                    <a:gd name="T19" fmla="*/ 75 h 732"/>
                    <a:gd name="T20" fmla="*/ 2 w 396"/>
                    <a:gd name="T21" fmla="*/ 71 h 732"/>
                    <a:gd name="T22" fmla="*/ 3 w 396"/>
                    <a:gd name="T23" fmla="*/ 70 h 732"/>
                    <a:gd name="T24" fmla="*/ 4 w 396"/>
                    <a:gd name="T25" fmla="*/ 43 h 732"/>
                    <a:gd name="T26" fmla="*/ 5 w 396"/>
                    <a:gd name="T27" fmla="*/ 33 h 732"/>
                    <a:gd name="T28" fmla="*/ 5 w 396"/>
                    <a:gd name="T29" fmla="*/ 29 h 732"/>
                    <a:gd name="T30" fmla="*/ 5 w 396"/>
                    <a:gd name="T31" fmla="*/ 16 h 7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732"/>
                    <a:gd name="T50" fmla="*/ 396 w 396"/>
                    <a:gd name="T51" fmla="*/ 732 h 7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732">
                      <a:moveTo>
                        <a:pt x="0" y="0"/>
                      </a:moveTo>
                      <a:cubicBezTo>
                        <a:pt x="22" y="44"/>
                        <a:pt x="46" y="87"/>
                        <a:pt x="66" y="132"/>
                      </a:cubicBezTo>
                      <a:cubicBezTo>
                        <a:pt x="87" y="178"/>
                        <a:pt x="92" y="228"/>
                        <a:pt x="108" y="276"/>
                      </a:cubicBezTo>
                      <a:cubicBezTo>
                        <a:pt x="114" y="294"/>
                        <a:pt x="130" y="312"/>
                        <a:pt x="138" y="330"/>
                      </a:cubicBezTo>
                      <a:cubicBezTo>
                        <a:pt x="148" y="352"/>
                        <a:pt x="154" y="379"/>
                        <a:pt x="162" y="402"/>
                      </a:cubicBezTo>
                      <a:cubicBezTo>
                        <a:pt x="164" y="409"/>
                        <a:pt x="171" y="413"/>
                        <a:pt x="174" y="420"/>
                      </a:cubicBezTo>
                      <a:cubicBezTo>
                        <a:pt x="187" y="450"/>
                        <a:pt x="193" y="479"/>
                        <a:pt x="198" y="510"/>
                      </a:cubicBezTo>
                      <a:cubicBezTo>
                        <a:pt x="191" y="632"/>
                        <a:pt x="192" y="613"/>
                        <a:pt x="162" y="702"/>
                      </a:cubicBezTo>
                      <a:cubicBezTo>
                        <a:pt x="187" y="727"/>
                        <a:pt x="205" y="726"/>
                        <a:pt x="240" y="732"/>
                      </a:cubicBezTo>
                      <a:cubicBezTo>
                        <a:pt x="268" y="725"/>
                        <a:pt x="278" y="726"/>
                        <a:pt x="294" y="702"/>
                      </a:cubicBezTo>
                      <a:cubicBezTo>
                        <a:pt x="281" y="635"/>
                        <a:pt x="275" y="654"/>
                        <a:pt x="192" y="660"/>
                      </a:cubicBezTo>
                      <a:cubicBezTo>
                        <a:pt x="216" y="652"/>
                        <a:pt x="270" y="656"/>
                        <a:pt x="294" y="654"/>
                      </a:cubicBezTo>
                      <a:cubicBezTo>
                        <a:pt x="322" y="570"/>
                        <a:pt x="327" y="484"/>
                        <a:pt x="354" y="402"/>
                      </a:cubicBezTo>
                      <a:cubicBezTo>
                        <a:pt x="365" y="370"/>
                        <a:pt x="373" y="338"/>
                        <a:pt x="384" y="306"/>
                      </a:cubicBezTo>
                      <a:cubicBezTo>
                        <a:pt x="388" y="294"/>
                        <a:pt x="396" y="270"/>
                        <a:pt x="396" y="270"/>
                      </a:cubicBezTo>
                      <a:cubicBezTo>
                        <a:pt x="390" y="154"/>
                        <a:pt x="390" y="194"/>
                        <a:pt x="390" y="150"/>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88" name="Freeform 296"/>
                <p:cNvSpPr>
                  <a:spLocks/>
                </p:cNvSpPr>
                <p:nvPr/>
              </p:nvSpPr>
              <p:spPr bwMode="auto">
                <a:xfrm>
                  <a:off x="2603" y="3155"/>
                  <a:ext cx="116" cy="397"/>
                </a:xfrm>
                <a:custGeom>
                  <a:avLst/>
                  <a:gdLst>
                    <a:gd name="T0" fmla="*/ 1 w 192"/>
                    <a:gd name="T1" fmla="*/ 11 h 486"/>
                    <a:gd name="T2" fmla="*/ 3 w 192"/>
                    <a:gd name="T3" fmla="*/ 39 h 486"/>
                    <a:gd name="T4" fmla="*/ 4 w 192"/>
                    <a:gd name="T5" fmla="*/ 49 h 486"/>
                    <a:gd name="T6" fmla="*/ 2 w 192"/>
                    <a:gd name="T7" fmla="*/ 91 h 486"/>
                    <a:gd name="T8" fmla="*/ 1 w 192"/>
                    <a:gd name="T9" fmla="*/ 130 h 486"/>
                    <a:gd name="T10" fmla="*/ 1 w 192"/>
                    <a:gd name="T11" fmla="*/ 141 h 486"/>
                    <a:gd name="T12" fmla="*/ 7 w 192"/>
                    <a:gd name="T13" fmla="*/ 142 h 486"/>
                    <a:gd name="T14" fmla="*/ 7 w 192"/>
                    <a:gd name="T15" fmla="*/ 123 h 486"/>
                    <a:gd name="T16" fmla="*/ 4 w 192"/>
                    <a:gd name="T17" fmla="*/ 121 h 486"/>
                    <a:gd name="T18" fmla="*/ 7 w 192"/>
                    <a:gd name="T19" fmla="*/ 123 h 486"/>
                    <a:gd name="T20" fmla="*/ 7 w 192"/>
                    <a:gd name="T21" fmla="*/ 121 h 486"/>
                    <a:gd name="T22" fmla="*/ 9 w 192"/>
                    <a:gd name="T23" fmla="*/ 64 h 486"/>
                    <a:gd name="T24" fmla="*/ 8 w 192"/>
                    <a:gd name="T25" fmla="*/ 35 h 486"/>
                    <a:gd name="T26" fmla="*/ 7 w 192"/>
                    <a:gd name="T27" fmla="*/ 25 h 486"/>
                    <a:gd name="T28" fmla="*/ 7 w 192"/>
                    <a:gd name="T29" fmla="*/ 0 h 4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486"/>
                    <a:gd name="T47" fmla="*/ 192 w 192"/>
                    <a:gd name="T48" fmla="*/ 486 h 4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486">
                      <a:moveTo>
                        <a:pt x="6" y="36"/>
                      </a:moveTo>
                      <a:cubicBezTo>
                        <a:pt x="41" y="48"/>
                        <a:pt x="55" y="99"/>
                        <a:pt x="66" y="132"/>
                      </a:cubicBezTo>
                      <a:cubicBezTo>
                        <a:pt x="70" y="144"/>
                        <a:pt x="78" y="168"/>
                        <a:pt x="78" y="168"/>
                      </a:cubicBezTo>
                      <a:cubicBezTo>
                        <a:pt x="71" y="216"/>
                        <a:pt x="66" y="259"/>
                        <a:pt x="54" y="306"/>
                      </a:cubicBezTo>
                      <a:cubicBezTo>
                        <a:pt x="51" y="339"/>
                        <a:pt x="51" y="406"/>
                        <a:pt x="30" y="438"/>
                      </a:cubicBezTo>
                      <a:cubicBezTo>
                        <a:pt x="14" y="461"/>
                        <a:pt x="20" y="449"/>
                        <a:pt x="12" y="474"/>
                      </a:cubicBezTo>
                      <a:cubicBezTo>
                        <a:pt x="49" y="486"/>
                        <a:pt x="92" y="475"/>
                        <a:pt x="132" y="480"/>
                      </a:cubicBezTo>
                      <a:cubicBezTo>
                        <a:pt x="156" y="444"/>
                        <a:pt x="172" y="441"/>
                        <a:pt x="132" y="414"/>
                      </a:cubicBezTo>
                      <a:cubicBezTo>
                        <a:pt x="105" y="423"/>
                        <a:pt x="0" y="423"/>
                        <a:pt x="90" y="408"/>
                      </a:cubicBezTo>
                      <a:cubicBezTo>
                        <a:pt x="104" y="410"/>
                        <a:pt x="118" y="411"/>
                        <a:pt x="132" y="414"/>
                      </a:cubicBezTo>
                      <a:cubicBezTo>
                        <a:pt x="150" y="418"/>
                        <a:pt x="163" y="429"/>
                        <a:pt x="132" y="408"/>
                      </a:cubicBezTo>
                      <a:cubicBezTo>
                        <a:pt x="107" y="332"/>
                        <a:pt x="171" y="280"/>
                        <a:pt x="192" y="216"/>
                      </a:cubicBezTo>
                      <a:cubicBezTo>
                        <a:pt x="184" y="183"/>
                        <a:pt x="173" y="152"/>
                        <a:pt x="162" y="120"/>
                      </a:cubicBezTo>
                      <a:cubicBezTo>
                        <a:pt x="158" y="108"/>
                        <a:pt x="150" y="84"/>
                        <a:pt x="150" y="84"/>
                      </a:cubicBezTo>
                      <a:cubicBezTo>
                        <a:pt x="144" y="8"/>
                        <a:pt x="144" y="36"/>
                        <a:pt x="144" y="0"/>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89" name="Freeform 297"/>
                <p:cNvSpPr>
                  <a:spLocks/>
                </p:cNvSpPr>
                <p:nvPr/>
              </p:nvSpPr>
              <p:spPr bwMode="auto">
                <a:xfrm>
                  <a:off x="1872" y="2503"/>
                  <a:ext cx="959" cy="716"/>
                </a:xfrm>
                <a:custGeom>
                  <a:avLst/>
                  <a:gdLst>
                    <a:gd name="T0" fmla="*/ 76 w 1595"/>
                    <a:gd name="T1" fmla="*/ 257 h 876"/>
                    <a:gd name="T2" fmla="*/ 73 w 1595"/>
                    <a:gd name="T3" fmla="*/ 200 h 876"/>
                    <a:gd name="T4" fmla="*/ 73 w 1595"/>
                    <a:gd name="T5" fmla="*/ 181 h 876"/>
                    <a:gd name="T6" fmla="*/ 67 w 1595"/>
                    <a:gd name="T7" fmla="*/ 165 h 876"/>
                    <a:gd name="T8" fmla="*/ 64 w 1595"/>
                    <a:gd name="T9" fmla="*/ 160 h 876"/>
                    <a:gd name="T10" fmla="*/ 60 w 1595"/>
                    <a:gd name="T11" fmla="*/ 143 h 876"/>
                    <a:gd name="T12" fmla="*/ 60 w 1595"/>
                    <a:gd name="T13" fmla="*/ 141 h 876"/>
                    <a:gd name="T14" fmla="*/ 50 w 1595"/>
                    <a:gd name="T15" fmla="*/ 127 h 876"/>
                    <a:gd name="T16" fmla="*/ 43 w 1595"/>
                    <a:gd name="T17" fmla="*/ 111 h 876"/>
                    <a:gd name="T18" fmla="*/ 40 w 1595"/>
                    <a:gd name="T19" fmla="*/ 74 h 876"/>
                    <a:gd name="T20" fmla="*/ 32 w 1595"/>
                    <a:gd name="T21" fmla="*/ 50 h 876"/>
                    <a:gd name="T22" fmla="*/ 27 w 1595"/>
                    <a:gd name="T23" fmla="*/ 38 h 876"/>
                    <a:gd name="T24" fmla="*/ 23 w 1595"/>
                    <a:gd name="T25" fmla="*/ 29 h 876"/>
                    <a:gd name="T26" fmla="*/ 19 w 1595"/>
                    <a:gd name="T27" fmla="*/ 18 h 876"/>
                    <a:gd name="T28" fmla="*/ 15 w 1595"/>
                    <a:gd name="T29" fmla="*/ 9 h 876"/>
                    <a:gd name="T30" fmla="*/ 12 w 1595"/>
                    <a:gd name="T31" fmla="*/ 0 h 876"/>
                    <a:gd name="T32" fmla="*/ 11 w 1595"/>
                    <a:gd name="T33" fmla="*/ 4 h 876"/>
                    <a:gd name="T34" fmla="*/ 11 w 1595"/>
                    <a:gd name="T35" fmla="*/ 14 h 876"/>
                    <a:gd name="T36" fmla="*/ 10 w 1595"/>
                    <a:gd name="T37" fmla="*/ 53 h 876"/>
                    <a:gd name="T38" fmla="*/ 8 w 1595"/>
                    <a:gd name="T39" fmla="*/ 119 h 876"/>
                    <a:gd name="T40" fmla="*/ 5 w 1595"/>
                    <a:gd name="T41" fmla="*/ 127 h 876"/>
                    <a:gd name="T42" fmla="*/ 4 w 1595"/>
                    <a:gd name="T43" fmla="*/ 130 h 876"/>
                    <a:gd name="T44" fmla="*/ 1 w 1595"/>
                    <a:gd name="T45" fmla="*/ 129 h 876"/>
                    <a:gd name="T46" fmla="*/ 1 w 1595"/>
                    <a:gd name="T47" fmla="*/ 127 h 876"/>
                    <a:gd name="T48" fmla="*/ 2 w 1595"/>
                    <a:gd name="T49" fmla="*/ 154 h 876"/>
                    <a:gd name="T50" fmla="*/ 3 w 1595"/>
                    <a:gd name="T51" fmla="*/ 172 h 876"/>
                    <a:gd name="T52" fmla="*/ 7 w 1595"/>
                    <a:gd name="T53" fmla="*/ 214 h 876"/>
                    <a:gd name="T54" fmla="*/ 12 w 1595"/>
                    <a:gd name="T55" fmla="*/ 262 h 876"/>
                    <a:gd name="T56" fmla="*/ 13 w 1595"/>
                    <a:gd name="T57" fmla="*/ 218 h 876"/>
                    <a:gd name="T58" fmla="*/ 17 w 1595"/>
                    <a:gd name="T59" fmla="*/ 227 h 876"/>
                    <a:gd name="T60" fmla="*/ 29 w 1595"/>
                    <a:gd name="T61" fmla="*/ 244 h 876"/>
                    <a:gd name="T62" fmla="*/ 33 w 1595"/>
                    <a:gd name="T63" fmla="*/ 248 h 876"/>
                    <a:gd name="T64" fmla="*/ 60 w 1595"/>
                    <a:gd name="T65" fmla="*/ 241 h 876"/>
                    <a:gd name="T66" fmla="*/ 64 w 1595"/>
                    <a:gd name="T67" fmla="*/ 236 h 876"/>
                    <a:gd name="T68" fmla="*/ 71 w 1595"/>
                    <a:gd name="T69" fmla="*/ 251 h 876"/>
                    <a:gd name="T70" fmla="*/ 76 w 1595"/>
                    <a:gd name="T71" fmla="*/ 257 h 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5"/>
                    <a:gd name="T109" fmla="*/ 0 h 876"/>
                    <a:gd name="T110" fmla="*/ 1595 w 1595"/>
                    <a:gd name="T111" fmla="*/ 876 h 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5" h="876">
                      <a:moveTo>
                        <a:pt x="1595" y="864"/>
                      </a:moveTo>
                      <a:cubicBezTo>
                        <a:pt x="1567" y="752"/>
                        <a:pt x="1582" y="816"/>
                        <a:pt x="1553" y="672"/>
                      </a:cubicBezTo>
                      <a:cubicBezTo>
                        <a:pt x="1549" y="650"/>
                        <a:pt x="1551" y="622"/>
                        <a:pt x="1535" y="606"/>
                      </a:cubicBezTo>
                      <a:cubicBezTo>
                        <a:pt x="1510" y="581"/>
                        <a:pt x="1454" y="559"/>
                        <a:pt x="1421" y="552"/>
                      </a:cubicBezTo>
                      <a:cubicBezTo>
                        <a:pt x="1397" y="547"/>
                        <a:pt x="1349" y="540"/>
                        <a:pt x="1349" y="540"/>
                      </a:cubicBezTo>
                      <a:cubicBezTo>
                        <a:pt x="1299" y="507"/>
                        <a:pt x="1323" y="526"/>
                        <a:pt x="1277" y="480"/>
                      </a:cubicBezTo>
                      <a:cubicBezTo>
                        <a:pt x="1273" y="476"/>
                        <a:pt x="1265" y="476"/>
                        <a:pt x="1259" y="474"/>
                      </a:cubicBezTo>
                      <a:cubicBezTo>
                        <a:pt x="1193" y="457"/>
                        <a:pt x="1123" y="437"/>
                        <a:pt x="1055" y="426"/>
                      </a:cubicBezTo>
                      <a:cubicBezTo>
                        <a:pt x="1015" y="399"/>
                        <a:pt x="963" y="387"/>
                        <a:pt x="917" y="372"/>
                      </a:cubicBezTo>
                      <a:cubicBezTo>
                        <a:pt x="896" y="344"/>
                        <a:pt x="870" y="262"/>
                        <a:pt x="845" y="246"/>
                      </a:cubicBezTo>
                      <a:cubicBezTo>
                        <a:pt x="798" y="214"/>
                        <a:pt x="744" y="182"/>
                        <a:pt x="689" y="168"/>
                      </a:cubicBezTo>
                      <a:cubicBezTo>
                        <a:pt x="655" y="145"/>
                        <a:pt x="608" y="148"/>
                        <a:pt x="575" y="126"/>
                      </a:cubicBezTo>
                      <a:cubicBezTo>
                        <a:pt x="547" y="107"/>
                        <a:pt x="525" y="105"/>
                        <a:pt x="491" y="96"/>
                      </a:cubicBezTo>
                      <a:cubicBezTo>
                        <a:pt x="457" y="87"/>
                        <a:pt x="433" y="71"/>
                        <a:pt x="401" y="60"/>
                      </a:cubicBezTo>
                      <a:cubicBezTo>
                        <a:pt x="373" y="32"/>
                        <a:pt x="360" y="35"/>
                        <a:pt x="317" y="30"/>
                      </a:cubicBezTo>
                      <a:cubicBezTo>
                        <a:pt x="297" y="23"/>
                        <a:pt x="263" y="0"/>
                        <a:pt x="263" y="0"/>
                      </a:cubicBezTo>
                      <a:cubicBezTo>
                        <a:pt x="257" y="4"/>
                        <a:pt x="249" y="6"/>
                        <a:pt x="245" y="12"/>
                      </a:cubicBezTo>
                      <a:cubicBezTo>
                        <a:pt x="238" y="23"/>
                        <a:pt x="233" y="48"/>
                        <a:pt x="233" y="48"/>
                      </a:cubicBezTo>
                      <a:cubicBezTo>
                        <a:pt x="227" y="92"/>
                        <a:pt x="214" y="136"/>
                        <a:pt x="203" y="180"/>
                      </a:cubicBezTo>
                      <a:cubicBezTo>
                        <a:pt x="211" y="258"/>
                        <a:pt x="236" y="346"/>
                        <a:pt x="161" y="396"/>
                      </a:cubicBezTo>
                      <a:cubicBezTo>
                        <a:pt x="142" y="425"/>
                        <a:pt x="156" y="412"/>
                        <a:pt x="113" y="426"/>
                      </a:cubicBezTo>
                      <a:cubicBezTo>
                        <a:pt x="101" y="430"/>
                        <a:pt x="77" y="438"/>
                        <a:pt x="77" y="438"/>
                      </a:cubicBezTo>
                      <a:cubicBezTo>
                        <a:pt x="61" y="436"/>
                        <a:pt x="45" y="435"/>
                        <a:pt x="29" y="432"/>
                      </a:cubicBezTo>
                      <a:cubicBezTo>
                        <a:pt x="23" y="431"/>
                        <a:pt x="13" y="420"/>
                        <a:pt x="11" y="426"/>
                      </a:cubicBezTo>
                      <a:cubicBezTo>
                        <a:pt x="0" y="454"/>
                        <a:pt x="30" y="492"/>
                        <a:pt x="41" y="516"/>
                      </a:cubicBezTo>
                      <a:cubicBezTo>
                        <a:pt x="51" y="539"/>
                        <a:pt x="51" y="556"/>
                        <a:pt x="65" y="576"/>
                      </a:cubicBezTo>
                      <a:cubicBezTo>
                        <a:pt x="98" y="622"/>
                        <a:pt x="132" y="667"/>
                        <a:pt x="155" y="720"/>
                      </a:cubicBezTo>
                      <a:cubicBezTo>
                        <a:pt x="172" y="759"/>
                        <a:pt x="215" y="852"/>
                        <a:pt x="251" y="876"/>
                      </a:cubicBezTo>
                      <a:cubicBezTo>
                        <a:pt x="267" y="828"/>
                        <a:pt x="226" y="764"/>
                        <a:pt x="275" y="732"/>
                      </a:cubicBezTo>
                      <a:cubicBezTo>
                        <a:pt x="310" y="744"/>
                        <a:pt x="341" y="756"/>
                        <a:pt x="377" y="762"/>
                      </a:cubicBezTo>
                      <a:cubicBezTo>
                        <a:pt x="441" y="804"/>
                        <a:pt x="538" y="809"/>
                        <a:pt x="611" y="816"/>
                      </a:cubicBezTo>
                      <a:cubicBezTo>
                        <a:pt x="641" y="823"/>
                        <a:pt x="671" y="828"/>
                        <a:pt x="701" y="834"/>
                      </a:cubicBezTo>
                      <a:cubicBezTo>
                        <a:pt x="889" y="821"/>
                        <a:pt x="1077" y="815"/>
                        <a:pt x="1265" y="810"/>
                      </a:cubicBezTo>
                      <a:cubicBezTo>
                        <a:pt x="1293" y="803"/>
                        <a:pt x="1349" y="792"/>
                        <a:pt x="1349" y="792"/>
                      </a:cubicBezTo>
                      <a:cubicBezTo>
                        <a:pt x="1402" y="805"/>
                        <a:pt x="1445" y="831"/>
                        <a:pt x="1499" y="840"/>
                      </a:cubicBezTo>
                      <a:cubicBezTo>
                        <a:pt x="1531" y="856"/>
                        <a:pt x="1558" y="864"/>
                        <a:pt x="1595" y="864"/>
                      </a:cubicBezTo>
                      <a:close/>
                    </a:path>
                  </a:pathLst>
                </a:custGeom>
                <a:solidFill>
                  <a:schemeClr val="bg1"/>
                </a:solidFill>
                <a:ln w="19050" cmpd="sng">
                  <a:solidFill>
                    <a:schemeClr val="bg1"/>
                  </a:solidFill>
                  <a:round/>
                  <a:headEnd/>
                  <a:tailEnd/>
                </a:ln>
              </p:spPr>
              <p:txBody>
                <a:bodyPr wrap="none" anchor="ctr"/>
                <a:lstStyle/>
                <a:p>
                  <a:endParaRPr lang="ko-KR" altLang="en-US"/>
                </a:p>
              </p:txBody>
            </p:sp>
            <p:sp>
              <p:nvSpPr>
                <p:cNvPr id="105690" name="Freeform 298"/>
                <p:cNvSpPr>
                  <a:spLocks/>
                </p:cNvSpPr>
                <p:nvPr/>
              </p:nvSpPr>
              <p:spPr bwMode="auto">
                <a:xfrm>
                  <a:off x="1902" y="2514"/>
                  <a:ext cx="114" cy="342"/>
                </a:xfrm>
                <a:custGeom>
                  <a:avLst/>
                  <a:gdLst>
                    <a:gd name="T0" fmla="*/ 114 w 114"/>
                    <a:gd name="T1" fmla="*/ 0 h 342"/>
                    <a:gd name="T2" fmla="*/ 90 w 114"/>
                    <a:gd name="T3" fmla="*/ 114 h 342"/>
                    <a:gd name="T4" fmla="*/ 90 w 114"/>
                    <a:gd name="T5" fmla="*/ 312 h 342"/>
                    <a:gd name="T6" fmla="*/ 0 w 114"/>
                    <a:gd name="T7" fmla="*/ 342 h 342"/>
                    <a:gd name="T8" fmla="*/ 0 60000 65536"/>
                    <a:gd name="T9" fmla="*/ 0 60000 65536"/>
                    <a:gd name="T10" fmla="*/ 0 60000 65536"/>
                    <a:gd name="T11" fmla="*/ 0 60000 65536"/>
                    <a:gd name="T12" fmla="*/ 0 w 114"/>
                    <a:gd name="T13" fmla="*/ 0 h 342"/>
                    <a:gd name="T14" fmla="*/ 114 w 114"/>
                    <a:gd name="T15" fmla="*/ 342 h 342"/>
                  </a:gdLst>
                  <a:ahLst/>
                  <a:cxnLst>
                    <a:cxn ang="T8">
                      <a:pos x="T0" y="T1"/>
                    </a:cxn>
                    <a:cxn ang="T9">
                      <a:pos x="T2" y="T3"/>
                    </a:cxn>
                    <a:cxn ang="T10">
                      <a:pos x="T4" y="T5"/>
                    </a:cxn>
                    <a:cxn ang="T11">
                      <a:pos x="T6" y="T7"/>
                    </a:cxn>
                  </a:cxnLst>
                  <a:rect l="T12" t="T13" r="T14" b="T15"/>
                  <a:pathLst>
                    <a:path w="114" h="342">
                      <a:moveTo>
                        <a:pt x="114" y="0"/>
                      </a:moveTo>
                      <a:cubicBezTo>
                        <a:pt x="102" y="37"/>
                        <a:pt x="99" y="76"/>
                        <a:pt x="90" y="114"/>
                      </a:cubicBezTo>
                      <a:cubicBezTo>
                        <a:pt x="91" y="129"/>
                        <a:pt x="103" y="280"/>
                        <a:pt x="90" y="312"/>
                      </a:cubicBezTo>
                      <a:cubicBezTo>
                        <a:pt x="78" y="342"/>
                        <a:pt x="23" y="342"/>
                        <a:pt x="0" y="342"/>
                      </a:cubicBezTo>
                    </a:path>
                  </a:pathLst>
                </a:custGeom>
                <a:solidFill>
                  <a:schemeClr val="bg1"/>
                </a:solidFill>
                <a:ln w="19050" cmpd="sng">
                  <a:solidFill>
                    <a:schemeClr val="tx1"/>
                  </a:solidFill>
                  <a:round/>
                  <a:headEnd/>
                  <a:tailEnd/>
                </a:ln>
              </p:spPr>
              <p:txBody>
                <a:bodyPr wrap="none" anchor="ctr"/>
                <a:lstStyle/>
                <a:p>
                  <a:endParaRPr lang="ko-KR" altLang="en-US"/>
                </a:p>
              </p:txBody>
            </p:sp>
            <p:sp>
              <p:nvSpPr>
                <p:cNvPr id="105691" name="Freeform 299"/>
                <p:cNvSpPr>
                  <a:spLocks/>
                </p:cNvSpPr>
                <p:nvPr/>
              </p:nvSpPr>
              <p:spPr bwMode="auto">
                <a:xfrm>
                  <a:off x="2184" y="2544"/>
                  <a:ext cx="408" cy="352"/>
                </a:xfrm>
                <a:custGeom>
                  <a:avLst/>
                  <a:gdLst>
                    <a:gd name="T0" fmla="*/ 120 w 408"/>
                    <a:gd name="T1" fmla="*/ 48 h 352"/>
                    <a:gd name="T2" fmla="*/ 24 w 408"/>
                    <a:gd name="T3" fmla="*/ 288 h 352"/>
                    <a:gd name="T4" fmla="*/ 264 w 408"/>
                    <a:gd name="T5" fmla="*/ 336 h 352"/>
                    <a:gd name="T6" fmla="*/ 360 w 408"/>
                    <a:gd name="T7" fmla="*/ 192 h 352"/>
                    <a:gd name="T8" fmla="*/ 408 w 408"/>
                    <a:gd name="T9" fmla="*/ 0 h 352"/>
                    <a:gd name="T10" fmla="*/ 0 60000 65536"/>
                    <a:gd name="T11" fmla="*/ 0 60000 65536"/>
                    <a:gd name="T12" fmla="*/ 0 60000 65536"/>
                    <a:gd name="T13" fmla="*/ 0 60000 65536"/>
                    <a:gd name="T14" fmla="*/ 0 60000 65536"/>
                    <a:gd name="T15" fmla="*/ 0 w 408"/>
                    <a:gd name="T16" fmla="*/ 0 h 352"/>
                    <a:gd name="T17" fmla="*/ 408 w 408"/>
                    <a:gd name="T18" fmla="*/ 352 h 352"/>
                  </a:gdLst>
                  <a:ahLst/>
                  <a:cxnLst>
                    <a:cxn ang="T10">
                      <a:pos x="T0" y="T1"/>
                    </a:cxn>
                    <a:cxn ang="T11">
                      <a:pos x="T2" y="T3"/>
                    </a:cxn>
                    <a:cxn ang="T12">
                      <a:pos x="T4" y="T5"/>
                    </a:cxn>
                    <a:cxn ang="T13">
                      <a:pos x="T6" y="T7"/>
                    </a:cxn>
                    <a:cxn ang="T14">
                      <a:pos x="T8" y="T9"/>
                    </a:cxn>
                  </a:cxnLst>
                  <a:rect l="T15" t="T16" r="T17" b="T18"/>
                  <a:pathLst>
                    <a:path w="408" h="352">
                      <a:moveTo>
                        <a:pt x="120" y="48"/>
                      </a:moveTo>
                      <a:cubicBezTo>
                        <a:pt x="60" y="144"/>
                        <a:pt x="0" y="240"/>
                        <a:pt x="24" y="288"/>
                      </a:cubicBezTo>
                      <a:cubicBezTo>
                        <a:pt x="48" y="336"/>
                        <a:pt x="208" y="352"/>
                        <a:pt x="264" y="336"/>
                      </a:cubicBezTo>
                      <a:cubicBezTo>
                        <a:pt x="320" y="320"/>
                        <a:pt x="336" y="248"/>
                        <a:pt x="360" y="192"/>
                      </a:cubicBezTo>
                      <a:cubicBezTo>
                        <a:pt x="384" y="136"/>
                        <a:pt x="400" y="32"/>
                        <a:pt x="408" y="0"/>
                      </a:cubicBezTo>
                    </a:path>
                  </a:pathLst>
                </a:custGeom>
                <a:solidFill>
                  <a:schemeClr val="tx2"/>
                </a:solidFill>
                <a:ln w="9525">
                  <a:solidFill>
                    <a:schemeClr val="tx1"/>
                  </a:solidFill>
                  <a:round/>
                  <a:headEnd/>
                  <a:tailEnd/>
                </a:ln>
              </p:spPr>
              <p:txBody>
                <a:bodyPr wrap="none" anchor="ctr"/>
                <a:lstStyle/>
                <a:p>
                  <a:endParaRPr lang="ko-KR" altLang="en-US"/>
                </a:p>
              </p:txBody>
            </p:sp>
            <p:sp>
              <p:nvSpPr>
                <p:cNvPr id="105692" name="Freeform 300"/>
                <p:cNvSpPr>
                  <a:spLocks/>
                </p:cNvSpPr>
                <p:nvPr/>
              </p:nvSpPr>
              <p:spPr bwMode="auto">
                <a:xfrm>
                  <a:off x="2504" y="2864"/>
                  <a:ext cx="376" cy="256"/>
                </a:xfrm>
                <a:custGeom>
                  <a:avLst/>
                  <a:gdLst>
                    <a:gd name="T0" fmla="*/ 328 w 376"/>
                    <a:gd name="T1" fmla="*/ 256 h 256"/>
                    <a:gd name="T2" fmla="*/ 40 w 376"/>
                    <a:gd name="T3" fmla="*/ 208 h 256"/>
                    <a:gd name="T4" fmla="*/ 88 w 376"/>
                    <a:gd name="T5" fmla="*/ 16 h 256"/>
                    <a:gd name="T6" fmla="*/ 376 w 376"/>
                    <a:gd name="T7" fmla="*/ 112 h 256"/>
                    <a:gd name="T8" fmla="*/ 0 60000 65536"/>
                    <a:gd name="T9" fmla="*/ 0 60000 65536"/>
                    <a:gd name="T10" fmla="*/ 0 60000 65536"/>
                    <a:gd name="T11" fmla="*/ 0 60000 65536"/>
                    <a:gd name="T12" fmla="*/ 0 w 376"/>
                    <a:gd name="T13" fmla="*/ 0 h 256"/>
                    <a:gd name="T14" fmla="*/ 376 w 376"/>
                    <a:gd name="T15" fmla="*/ 256 h 256"/>
                  </a:gdLst>
                  <a:ahLst/>
                  <a:cxnLst>
                    <a:cxn ang="T8">
                      <a:pos x="T0" y="T1"/>
                    </a:cxn>
                    <a:cxn ang="T9">
                      <a:pos x="T2" y="T3"/>
                    </a:cxn>
                    <a:cxn ang="T10">
                      <a:pos x="T4" y="T5"/>
                    </a:cxn>
                    <a:cxn ang="T11">
                      <a:pos x="T6" y="T7"/>
                    </a:cxn>
                  </a:cxnLst>
                  <a:rect l="T12" t="T13" r="T14" b="T15"/>
                  <a:pathLst>
                    <a:path w="376" h="256">
                      <a:moveTo>
                        <a:pt x="328" y="256"/>
                      </a:moveTo>
                      <a:cubicBezTo>
                        <a:pt x="204" y="252"/>
                        <a:pt x="80" y="248"/>
                        <a:pt x="40" y="208"/>
                      </a:cubicBezTo>
                      <a:cubicBezTo>
                        <a:pt x="0" y="168"/>
                        <a:pt x="32" y="32"/>
                        <a:pt x="88" y="16"/>
                      </a:cubicBezTo>
                      <a:cubicBezTo>
                        <a:pt x="144" y="0"/>
                        <a:pt x="328" y="96"/>
                        <a:pt x="376" y="112"/>
                      </a:cubicBezTo>
                    </a:path>
                  </a:pathLst>
                </a:custGeom>
                <a:solidFill>
                  <a:schemeClr val="tx1"/>
                </a:solidFill>
                <a:ln w="9525">
                  <a:solidFill>
                    <a:schemeClr val="tx1"/>
                  </a:solidFill>
                  <a:round/>
                  <a:headEnd/>
                  <a:tailEnd/>
                </a:ln>
              </p:spPr>
              <p:txBody>
                <a:bodyPr wrap="none" anchor="ctr"/>
                <a:lstStyle/>
                <a:p>
                  <a:endParaRPr lang="ko-KR" altLang="en-US"/>
                </a:p>
              </p:txBody>
            </p:sp>
            <p:sp>
              <p:nvSpPr>
                <p:cNvPr id="105693" name="Freeform 301"/>
                <p:cNvSpPr>
                  <a:spLocks/>
                </p:cNvSpPr>
                <p:nvPr/>
              </p:nvSpPr>
              <p:spPr bwMode="auto">
                <a:xfrm>
                  <a:off x="1920" y="2968"/>
                  <a:ext cx="368" cy="152"/>
                </a:xfrm>
                <a:custGeom>
                  <a:avLst/>
                  <a:gdLst>
                    <a:gd name="T0" fmla="*/ 0 w 368"/>
                    <a:gd name="T1" fmla="*/ 56 h 152"/>
                    <a:gd name="T2" fmla="*/ 192 w 368"/>
                    <a:gd name="T3" fmla="*/ 8 h 152"/>
                    <a:gd name="T4" fmla="*/ 336 w 368"/>
                    <a:gd name="T5" fmla="*/ 104 h 152"/>
                    <a:gd name="T6" fmla="*/ 0 w 368"/>
                    <a:gd name="T7" fmla="*/ 152 h 152"/>
                    <a:gd name="T8" fmla="*/ 0 60000 65536"/>
                    <a:gd name="T9" fmla="*/ 0 60000 65536"/>
                    <a:gd name="T10" fmla="*/ 0 60000 65536"/>
                    <a:gd name="T11" fmla="*/ 0 60000 65536"/>
                    <a:gd name="T12" fmla="*/ 0 w 368"/>
                    <a:gd name="T13" fmla="*/ 0 h 152"/>
                    <a:gd name="T14" fmla="*/ 368 w 368"/>
                    <a:gd name="T15" fmla="*/ 152 h 152"/>
                  </a:gdLst>
                  <a:ahLst/>
                  <a:cxnLst>
                    <a:cxn ang="T8">
                      <a:pos x="T0" y="T1"/>
                    </a:cxn>
                    <a:cxn ang="T9">
                      <a:pos x="T2" y="T3"/>
                    </a:cxn>
                    <a:cxn ang="T10">
                      <a:pos x="T4" y="T5"/>
                    </a:cxn>
                    <a:cxn ang="T11">
                      <a:pos x="T6" y="T7"/>
                    </a:cxn>
                  </a:cxnLst>
                  <a:rect l="T12" t="T13" r="T14" b="T15"/>
                  <a:pathLst>
                    <a:path w="368" h="152">
                      <a:moveTo>
                        <a:pt x="0" y="56"/>
                      </a:moveTo>
                      <a:cubicBezTo>
                        <a:pt x="68" y="28"/>
                        <a:pt x="136" y="0"/>
                        <a:pt x="192" y="8"/>
                      </a:cubicBezTo>
                      <a:cubicBezTo>
                        <a:pt x="248" y="16"/>
                        <a:pt x="368" y="80"/>
                        <a:pt x="336" y="104"/>
                      </a:cubicBezTo>
                      <a:cubicBezTo>
                        <a:pt x="304" y="128"/>
                        <a:pt x="152" y="140"/>
                        <a:pt x="0" y="152"/>
                      </a:cubicBezTo>
                    </a:path>
                  </a:pathLst>
                </a:custGeom>
                <a:solidFill>
                  <a:schemeClr val="tx1"/>
                </a:solidFill>
                <a:ln w="9525">
                  <a:solidFill>
                    <a:schemeClr val="tx1"/>
                  </a:solidFill>
                  <a:round/>
                  <a:headEnd/>
                  <a:tailEnd/>
                </a:ln>
              </p:spPr>
              <p:txBody>
                <a:bodyPr wrap="none" anchor="ctr"/>
                <a:lstStyle/>
                <a:p>
                  <a:endParaRPr lang="ko-KR" altLang="en-US"/>
                </a:p>
              </p:txBody>
            </p:sp>
            <p:sp>
              <p:nvSpPr>
                <p:cNvPr id="105694" name="Freeform 302"/>
                <p:cNvSpPr>
                  <a:spLocks/>
                </p:cNvSpPr>
                <p:nvPr/>
              </p:nvSpPr>
              <p:spPr bwMode="auto">
                <a:xfrm>
                  <a:off x="1878" y="2322"/>
                  <a:ext cx="138" cy="120"/>
                </a:xfrm>
                <a:custGeom>
                  <a:avLst/>
                  <a:gdLst>
                    <a:gd name="T0" fmla="*/ 42 w 138"/>
                    <a:gd name="T1" fmla="*/ 0 h 120"/>
                    <a:gd name="T2" fmla="*/ 24 w 138"/>
                    <a:gd name="T3" fmla="*/ 6 h 120"/>
                    <a:gd name="T4" fmla="*/ 0 w 138"/>
                    <a:gd name="T5" fmla="*/ 42 h 120"/>
                    <a:gd name="T6" fmla="*/ 6 w 138"/>
                    <a:gd name="T7" fmla="*/ 66 h 120"/>
                    <a:gd name="T8" fmla="*/ 42 w 138"/>
                    <a:gd name="T9" fmla="*/ 78 h 120"/>
                    <a:gd name="T10" fmla="*/ 78 w 138"/>
                    <a:gd name="T11" fmla="*/ 108 h 120"/>
                    <a:gd name="T12" fmla="*/ 114 w 138"/>
                    <a:gd name="T13" fmla="*/ 120 h 120"/>
                    <a:gd name="T14" fmla="*/ 132 w 138"/>
                    <a:gd name="T15" fmla="*/ 102 h 120"/>
                    <a:gd name="T16" fmla="*/ 108 w 138"/>
                    <a:gd name="T17" fmla="*/ 18 h 120"/>
                    <a:gd name="T18" fmla="*/ 72 w 138"/>
                    <a:gd name="T19" fmla="*/ 6 h 120"/>
                    <a:gd name="T20" fmla="*/ 42 w 138"/>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20"/>
                    <a:gd name="T35" fmla="*/ 138 w 138"/>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20">
                      <a:moveTo>
                        <a:pt x="42" y="0"/>
                      </a:moveTo>
                      <a:cubicBezTo>
                        <a:pt x="36" y="2"/>
                        <a:pt x="28" y="2"/>
                        <a:pt x="24" y="6"/>
                      </a:cubicBezTo>
                      <a:cubicBezTo>
                        <a:pt x="14" y="16"/>
                        <a:pt x="0" y="42"/>
                        <a:pt x="0" y="42"/>
                      </a:cubicBezTo>
                      <a:cubicBezTo>
                        <a:pt x="2" y="50"/>
                        <a:pt x="0" y="61"/>
                        <a:pt x="6" y="66"/>
                      </a:cubicBezTo>
                      <a:cubicBezTo>
                        <a:pt x="16" y="74"/>
                        <a:pt x="31" y="71"/>
                        <a:pt x="42" y="78"/>
                      </a:cubicBezTo>
                      <a:cubicBezTo>
                        <a:pt x="55" y="87"/>
                        <a:pt x="64" y="100"/>
                        <a:pt x="78" y="108"/>
                      </a:cubicBezTo>
                      <a:cubicBezTo>
                        <a:pt x="89" y="114"/>
                        <a:pt x="114" y="120"/>
                        <a:pt x="114" y="120"/>
                      </a:cubicBezTo>
                      <a:cubicBezTo>
                        <a:pt x="120" y="114"/>
                        <a:pt x="130" y="110"/>
                        <a:pt x="132" y="102"/>
                      </a:cubicBezTo>
                      <a:cubicBezTo>
                        <a:pt x="138" y="79"/>
                        <a:pt x="115" y="40"/>
                        <a:pt x="108" y="18"/>
                      </a:cubicBezTo>
                      <a:cubicBezTo>
                        <a:pt x="104" y="6"/>
                        <a:pt x="84" y="8"/>
                        <a:pt x="72" y="6"/>
                      </a:cubicBezTo>
                      <a:cubicBezTo>
                        <a:pt x="62" y="4"/>
                        <a:pt x="42" y="0"/>
                        <a:pt x="42" y="0"/>
                      </a:cubicBezTo>
                      <a:close/>
                    </a:path>
                  </a:pathLst>
                </a:custGeom>
                <a:solidFill>
                  <a:schemeClr val="tx1"/>
                </a:solidFill>
                <a:ln w="9525">
                  <a:solidFill>
                    <a:schemeClr val="tx1"/>
                  </a:solidFill>
                  <a:round/>
                  <a:headEnd/>
                  <a:tailEnd/>
                </a:ln>
              </p:spPr>
              <p:txBody>
                <a:bodyPr wrap="none" anchor="ctr"/>
                <a:lstStyle/>
                <a:p>
                  <a:endParaRPr lang="ko-KR" altLang="en-US"/>
                </a:p>
              </p:txBody>
            </p:sp>
            <p:sp>
              <p:nvSpPr>
                <p:cNvPr id="105695" name="Freeform 303"/>
                <p:cNvSpPr>
                  <a:spLocks/>
                </p:cNvSpPr>
                <p:nvPr/>
              </p:nvSpPr>
              <p:spPr bwMode="auto">
                <a:xfrm>
                  <a:off x="1824" y="2610"/>
                  <a:ext cx="120" cy="102"/>
                </a:xfrm>
                <a:custGeom>
                  <a:avLst/>
                  <a:gdLst>
                    <a:gd name="T0" fmla="*/ 0 w 120"/>
                    <a:gd name="T1" fmla="*/ 54 h 102"/>
                    <a:gd name="T2" fmla="*/ 72 w 120"/>
                    <a:gd name="T3" fmla="*/ 0 h 102"/>
                    <a:gd name="T4" fmla="*/ 120 w 120"/>
                    <a:gd name="T5" fmla="*/ 36 h 102"/>
                    <a:gd name="T6" fmla="*/ 96 w 120"/>
                    <a:gd name="T7" fmla="*/ 78 h 102"/>
                    <a:gd name="T8" fmla="*/ 60 w 120"/>
                    <a:gd name="T9" fmla="*/ 102 h 102"/>
                    <a:gd name="T10" fmla="*/ 0 w 120"/>
                    <a:gd name="T11" fmla="*/ 54 h 102"/>
                    <a:gd name="T12" fmla="*/ 0 60000 65536"/>
                    <a:gd name="T13" fmla="*/ 0 60000 65536"/>
                    <a:gd name="T14" fmla="*/ 0 60000 65536"/>
                    <a:gd name="T15" fmla="*/ 0 60000 65536"/>
                    <a:gd name="T16" fmla="*/ 0 60000 65536"/>
                    <a:gd name="T17" fmla="*/ 0 60000 65536"/>
                    <a:gd name="T18" fmla="*/ 0 w 120"/>
                    <a:gd name="T19" fmla="*/ 0 h 102"/>
                    <a:gd name="T20" fmla="*/ 120 w 12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20" h="102">
                      <a:moveTo>
                        <a:pt x="0" y="54"/>
                      </a:moveTo>
                      <a:cubicBezTo>
                        <a:pt x="27" y="27"/>
                        <a:pt x="38" y="11"/>
                        <a:pt x="72" y="0"/>
                      </a:cubicBezTo>
                      <a:cubicBezTo>
                        <a:pt x="96" y="8"/>
                        <a:pt x="106" y="15"/>
                        <a:pt x="120" y="36"/>
                      </a:cubicBezTo>
                      <a:cubicBezTo>
                        <a:pt x="114" y="62"/>
                        <a:pt x="118" y="61"/>
                        <a:pt x="96" y="78"/>
                      </a:cubicBezTo>
                      <a:cubicBezTo>
                        <a:pt x="85" y="87"/>
                        <a:pt x="60" y="102"/>
                        <a:pt x="60" y="102"/>
                      </a:cubicBezTo>
                      <a:cubicBezTo>
                        <a:pt x="31" y="92"/>
                        <a:pt x="25" y="67"/>
                        <a:pt x="0" y="54"/>
                      </a:cubicBezTo>
                      <a:close/>
                    </a:path>
                  </a:pathLst>
                </a:custGeom>
                <a:solidFill>
                  <a:schemeClr val="tx1"/>
                </a:solidFill>
                <a:ln w="9525">
                  <a:solidFill>
                    <a:schemeClr val="tx1"/>
                  </a:solidFill>
                  <a:round/>
                  <a:headEnd/>
                  <a:tailEnd/>
                </a:ln>
              </p:spPr>
              <p:txBody>
                <a:bodyPr wrap="none" anchor="ctr"/>
                <a:lstStyle/>
                <a:p>
                  <a:endParaRPr lang="ko-KR" altLang="en-US"/>
                </a:p>
              </p:txBody>
            </p:sp>
            <p:sp>
              <p:nvSpPr>
                <p:cNvPr id="105696" name="Freeform 304"/>
                <p:cNvSpPr>
                  <a:spLocks/>
                </p:cNvSpPr>
                <p:nvPr/>
              </p:nvSpPr>
              <p:spPr bwMode="auto">
                <a:xfrm>
                  <a:off x="1920" y="2766"/>
                  <a:ext cx="42" cy="42"/>
                </a:xfrm>
                <a:custGeom>
                  <a:avLst/>
                  <a:gdLst>
                    <a:gd name="T0" fmla="*/ 0 w 42"/>
                    <a:gd name="T1" fmla="*/ 0 h 42"/>
                    <a:gd name="T2" fmla="*/ 0 w 42"/>
                    <a:gd name="T3" fmla="*/ 42 h 42"/>
                    <a:gd name="T4" fmla="*/ 0 60000 65536"/>
                    <a:gd name="T5" fmla="*/ 0 60000 65536"/>
                    <a:gd name="T6" fmla="*/ 0 w 42"/>
                    <a:gd name="T7" fmla="*/ 0 h 42"/>
                    <a:gd name="T8" fmla="*/ 42 w 42"/>
                    <a:gd name="T9" fmla="*/ 42 h 42"/>
                  </a:gdLst>
                  <a:ahLst/>
                  <a:cxnLst>
                    <a:cxn ang="T4">
                      <a:pos x="T0" y="T1"/>
                    </a:cxn>
                    <a:cxn ang="T5">
                      <a:pos x="T2" y="T3"/>
                    </a:cxn>
                  </a:cxnLst>
                  <a:rect l="T6" t="T7" r="T8" b="T9"/>
                  <a:pathLst>
                    <a:path w="42" h="42">
                      <a:moveTo>
                        <a:pt x="0" y="0"/>
                      </a:moveTo>
                      <a:cubicBezTo>
                        <a:pt x="17" y="12"/>
                        <a:pt x="42" y="42"/>
                        <a:pt x="0" y="42"/>
                      </a:cubicBezTo>
                    </a:path>
                  </a:pathLst>
                </a:custGeom>
                <a:noFill/>
                <a:ln w="9525">
                  <a:solidFill>
                    <a:schemeClr val="tx1"/>
                  </a:solidFill>
                  <a:round/>
                  <a:headEnd/>
                  <a:tailEnd/>
                </a:ln>
              </p:spPr>
              <p:txBody>
                <a:bodyPr wrap="none" anchor="ctr"/>
                <a:lstStyle/>
                <a:p>
                  <a:endParaRPr lang="ko-KR" altLang="en-US"/>
                </a:p>
              </p:txBody>
            </p:sp>
            <p:sp>
              <p:nvSpPr>
                <p:cNvPr id="105697" name="Freeform 305"/>
                <p:cNvSpPr>
                  <a:spLocks/>
                </p:cNvSpPr>
                <p:nvPr/>
              </p:nvSpPr>
              <p:spPr bwMode="auto">
                <a:xfrm>
                  <a:off x="2209" y="3174"/>
                  <a:ext cx="356" cy="28"/>
                </a:xfrm>
                <a:custGeom>
                  <a:avLst/>
                  <a:gdLst>
                    <a:gd name="T0" fmla="*/ 11 w 356"/>
                    <a:gd name="T1" fmla="*/ 12 h 28"/>
                    <a:gd name="T2" fmla="*/ 53 w 356"/>
                    <a:gd name="T3" fmla="*/ 12 h 28"/>
                    <a:gd name="T4" fmla="*/ 185 w 356"/>
                    <a:gd name="T5" fmla="*/ 18 h 28"/>
                    <a:gd name="T6" fmla="*/ 191 w 356"/>
                    <a:gd name="T7" fmla="*/ 12 h 28"/>
                    <a:gd name="T8" fmla="*/ 59 w 356"/>
                    <a:gd name="T9" fmla="*/ 0 h 28"/>
                    <a:gd name="T10" fmla="*/ 0 60000 65536"/>
                    <a:gd name="T11" fmla="*/ 0 60000 65536"/>
                    <a:gd name="T12" fmla="*/ 0 60000 65536"/>
                    <a:gd name="T13" fmla="*/ 0 60000 65536"/>
                    <a:gd name="T14" fmla="*/ 0 60000 65536"/>
                    <a:gd name="T15" fmla="*/ 0 w 356"/>
                    <a:gd name="T16" fmla="*/ 0 h 28"/>
                    <a:gd name="T17" fmla="*/ 356 w 356"/>
                    <a:gd name="T18" fmla="*/ 28 h 28"/>
                  </a:gdLst>
                  <a:ahLst/>
                  <a:cxnLst>
                    <a:cxn ang="T10">
                      <a:pos x="T0" y="T1"/>
                    </a:cxn>
                    <a:cxn ang="T11">
                      <a:pos x="T2" y="T3"/>
                    </a:cxn>
                    <a:cxn ang="T12">
                      <a:pos x="T4" y="T5"/>
                    </a:cxn>
                    <a:cxn ang="T13">
                      <a:pos x="T6" y="T7"/>
                    </a:cxn>
                    <a:cxn ang="T14">
                      <a:pos x="T8" y="T9"/>
                    </a:cxn>
                  </a:cxnLst>
                  <a:rect l="T15" t="T16" r="T17" b="T18"/>
                  <a:pathLst>
                    <a:path w="356" h="28">
                      <a:moveTo>
                        <a:pt x="11" y="12"/>
                      </a:moveTo>
                      <a:cubicBezTo>
                        <a:pt x="54" y="26"/>
                        <a:pt x="0" y="12"/>
                        <a:pt x="53" y="12"/>
                      </a:cubicBezTo>
                      <a:cubicBezTo>
                        <a:pt x="97" y="12"/>
                        <a:pt x="141" y="16"/>
                        <a:pt x="185" y="18"/>
                      </a:cubicBezTo>
                      <a:cubicBezTo>
                        <a:pt x="356" y="7"/>
                        <a:pt x="250" y="17"/>
                        <a:pt x="191" y="12"/>
                      </a:cubicBezTo>
                      <a:cubicBezTo>
                        <a:pt x="144" y="28"/>
                        <a:pt x="104" y="0"/>
                        <a:pt x="59" y="0"/>
                      </a:cubicBezTo>
                    </a:path>
                  </a:pathLst>
                </a:custGeom>
                <a:noFill/>
                <a:ln w="9525">
                  <a:solidFill>
                    <a:schemeClr val="tx1"/>
                  </a:solidFill>
                  <a:round/>
                  <a:headEnd/>
                  <a:tailEnd/>
                </a:ln>
              </p:spPr>
              <p:txBody>
                <a:bodyPr wrap="none" anchor="ctr"/>
                <a:lstStyle/>
                <a:p>
                  <a:endParaRPr lang="ko-KR" altLang="en-US"/>
                </a:p>
              </p:txBody>
            </p:sp>
          </p:grpSp>
        </p:grpSp>
        <p:sp>
          <p:nvSpPr>
            <p:cNvPr id="105648" name="Freeform 306"/>
            <p:cNvSpPr>
              <a:spLocks/>
            </p:cNvSpPr>
            <p:nvPr/>
          </p:nvSpPr>
          <p:spPr bwMode="auto">
            <a:xfrm rot="322034">
              <a:off x="4485" y="2835"/>
              <a:ext cx="140" cy="68"/>
            </a:xfrm>
            <a:custGeom>
              <a:avLst/>
              <a:gdLst>
                <a:gd name="T0" fmla="*/ 0 w 276"/>
                <a:gd name="T1" fmla="*/ 1 h 168"/>
                <a:gd name="T2" fmla="*/ 4 w 276"/>
                <a:gd name="T3" fmla="*/ 0 h 168"/>
                <a:gd name="T4" fmla="*/ 5 w 276"/>
                <a:gd name="T5" fmla="*/ 0 h 168"/>
                <a:gd name="T6" fmla="*/ 0 60000 65536"/>
                <a:gd name="T7" fmla="*/ 0 60000 65536"/>
                <a:gd name="T8" fmla="*/ 0 60000 65536"/>
                <a:gd name="T9" fmla="*/ 0 w 276"/>
                <a:gd name="T10" fmla="*/ 0 h 168"/>
                <a:gd name="T11" fmla="*/ 276 w 276"/>
                <a:gd name="T12" fmla="*/ 168 h 168"/>
              </a:gdLst>
              <a:ahLst/>
              <a:cxnLst>
                <a:cxn ang="T6">
                  <a:pos x="T0" y="T1"/>
                </a:cxn>
                <a:cxn ang="T7">
                  <a:pos x="T2" y="T3"/>
                </a:cxn>
                <a:cxn ang="T8">
                  <a:pos x="T4" y="T5"/>
                </a:cxn>
              </a:cxnLst>
              <a:rect l="T9" t="T10" r="T11" b="T12"/>
              <a:pathLst>
                <a:path w="276" h="168">
                  <a:moveTo>
                    <a:pt x="0" y="168"/>
                  </a:moveTo>
                  <a:cubicBezTo>
                    <a:pt x="73" y="153"/>
                    <a:pt x="135" y="131"/>
                    <a:pt x="192" y="84"/>
                  </a:cubicBezTo>
                  <a:cubicBezTo>
                    <a:pt x="228" y="55"/>
                    <a:pt x="255" y="41"/>
                    <a:pt x="276" y="0"/>
                  </a:cubicBezTo>
                </a:path>
              </a:pathLst>
            </a:custGeom>
            <a:solidFill>
              <a:schemeClr val="bg1"/>
            </a:solidFill>
            <a:ln w="9525">
              <a:solidFill>
                <a:schemeClr val="tx1"/>
              </a:solidFill>
              <a:round/>
              <a:headEnd/>
              <a:tailEnd/>
            </a:ln>
          </p:spPr>
          <p:txBody>
            <a:bodyPr wrap="none" anchor="ctr"/>
            <a:lstStyle/>
            <a:p>
              <a:endParaRPr lang="ko-KR" altLang="en-US"/>
            </a:p>
          </p:txBody>
        </p:sp>
        <p:sp>
          <p:nvSpPr>
            <p:cNvPr id="105649" name="Freeform 307"/>
            <p:cNvSpPr>
              <a:spLocks/>
            </p:cNvSpPr>
            <p:nvPr/>
          </p:nvSpPr>
          <p:spPr bwMode="auto">
            <a:xfrm rot="322034">
              <a:off x="4513" y="2890"/>
              <a:ext cx="116" cy="47"/>
            </a:xfrm>
            <a:custGeom>
              <a:avLst/>
              <a:gdLst>
                <a:gd name="T0" fmla="*/ 0 w 228"/>
                <a:gd name="T1" fmla="*/ 0 h 114"/>
                <a:gd name="T2" fmla="*/ 1 w 228"/>
                <a:gd name="T3" fmla="*/ 0 h 114"/>
                <a:gd name="T4" fmla="*/ 2 w 228"/>
                <a:gd name="T5" fmla="*/ 0 h 114"/>
                <a:gd name="T6" fmla="*/ 3 w 228"/>
                <a:gd name="T7" fmla="*/ 0 h 114"/>
                <a:gd name="T8" fmla="*/ 4 w 228"/>
                <a:gd name="T9" fmla="*/ 0 h 114"/>
                <a:gd name="T10" fmla="*/ 0 60000 65536"/>
                <a:gd name="T11" fmla="*/ 0 60000 65536"/>
                <a:gd name="T12" fmla="*/ 0 60000 65536"/>
                <a:gd name="T13" fmla="*/ 0 60000 65536"/>
                <a:gd name="T14" fmla="*/ 0 60000 65536"/>
                <a:gd name="T15" fmla="*/ 0 w 228"/>
                <a:gd name="T16" fmla="*/ 0 h 114"/>
                <a:gd name="T17" fmla="*/ 228 w 228"/>
                <a:gd name="T18" fmla="*/ 114 h 114"/>
              </a:gdLst>
              <a:ahLst/>
              <a:cxnLst>
                <a:cxn ang="T10">
                  <a:pos x="T0" y="T1"/>
                </a:cxn>
                <a:cxn ang="T11">
                  <a:pos x="T2" y="T3"/>
                </a:cxn>
                <a:cxn ang="T12">
                  <a:pos x="T4" y="T5"/>
                </a:cxn>
                <a:cxn ang="T13">
                  <a:pos x="T6" y="T7"/>
                </a:cxn>
                <a:cxn ang="T14">
                  <a:pos x="T8" y="T9"/>
                </a:cxn>
              </a:cxnLst>
              <a:rect l="T15" t="T16" r="T17" b="T18"/>
              <a:pathLst>
                <a:path w="228" h="114">
                  <a:moveTo>
                    <a:pt x="0" y="114"/>
                  </a:moveTo>
                  <a:cubicBezTo>
                    <a:pt x="18" y="108"/>
                    <a:pt x="38" y="107"/>
                    <a:pt x="54" y="96"/>
                  </a:cubicBezTo>
                  <a:cubicBezTo>
                    <a:pt x="67" y="88"/>
                    <a:pt x="94" y="69"/>
                    <a:pt x="108" y="66"/>
                  </a:cubicBezTo>
                  <a:cubicBezTo>
                    <a:pt x="128" y="61"/>
                    <a:pt x="148" y="62"/>
                    <a:pt x="168" y="60"/>
                  </a:cubicBezTo>
                  <a:cubicBezTo>
                    <a:pt x="194" y="43"/>
                    <a:pt x="207" y="21"/>
                    <a:pt x="228" y="0"/>
                  </a:cubicBezTo>
                </a:path>
              </a:pathLst>
            </a:custGeom>
            <a:solidFill>
              <a:srgbClr val="3333FF"/>
            </a:solidFill>
            <a:ln w="9525">
              <a:solidFill>
                <a:schemeClr val="tx1"/>
              </a:solidFill>
              <a:round/>
              <a:headEnd/>
              <a:tailEnd/>
            </a:ln>
          </p:spPr>
          <p:txBody>
            <a:bodyPr wrap="none" anchor="ctr"/>
            <a:lstStyle/>
            <a:p>
              <a:endParaRPr lang="ko-KR" altLang="en-US"/>
            </a:p>
          </p:txBody>
        </p:sp>
        <p:sp>
          <p:nvSpPr>
            <p:cNvPr id="105650" name="Freeform 308"/>
            <p:cNvSpPr>
              <a:spLocks/>
            </p:cNvSpPr>
            <p:nvPr/>
          </p:nvSpPr>
          <p:spPr bwMode="auto">
            <a:xfrm rot="322034">
              <a:off x="4564" y="2739"/>
              <a:ext cx="209" cy="119"/>
            </a:xfrm>
            <a:custGeom>
              <a:avLst/>
              <a:gdLst>
                <a:gd name="T0" fmla="*/ 0 w 408"/>
                <a:gd name="T1" fmla="*/ 0 h 288"/>
                <a:gd name="T2" fmla="*/ 2 w 408"/>
                <a:gd name="T3" fmla="*/ 1 h 288"/>
                <a:gd name="T4" fmla="*/ 3 w 408"/>
                <a:gd name="T5" fmla="*/ 1 h 288"/>
                <a:gd name="T6" fmla="*/ 4 w 408"/>
                <a:gd name="T7" fmla="*/ 1 h 288"/>
                <a:gd name="T8" fmla="*/ 4 w 408"/>
                <a:gd name="T9" fmla="*/ 1 h 288"/>
                <a:gd name="T10" fmla="*/ 5 w 408"/>
                <a:gd name="T11" fmla="*/ 1 h 288"/>
                <a:gd name="T12" fmla="*/ 6 w 408"/>
                <a:gd name="T13" fmla="*/ 1 h 288"/>
                <a:gd name="T14" fmla="*/ 7 w 408"/>
                <a:gd name="T15" fmla="*/ 1 h 288"/>
                <a:gd name="T16" fmla="*/ 7 w 408"/>
                <a:gd name="T17" fmla="*/ 1 h 288"/>
                <a:gd name="T18" fmla="*/ 7 w 408"/>
                <a:gd name="T19" fmla="*/ 1 h 288"/>
                <a:gd name="T20" fmla="*/ 7 w 408"/>
                <a:gd name="T21" fmla="*/ 0 h 288"/>
                <a:gd name="T22" fmla="*/ 7 w 408"/>
                <a:gd name="T23" fmla="*/ 0 h 288"/>
                <a:gd name="T24" fmla="*/ 7 w 408"/>
                <a:gd name="T25" fmla="*/ 0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288"/>
                <a:gd name="T41" fmla="*/ 408 w 408"/>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288">
                  <a:moveTo>
                    <a:pt x="0" y="72"/>
                  </a:moveTo>
                  <a:cubicBezTo>
                    <a:pt x="46" y="103"/>
                    <a:pt x="25" y="180"/>
                    <a:pt x="66" y="216"/>
                  </a:cubicBezTo>
                  <a:cubicBezTo>
                    <a:pt x="92" y="238"/>
                    <a:pt x="125" y="260"/>
                    <a:pt x="156" y="270"/>
                  </a:cubicBezTo>
                  <a:cubicBezTo>
                    <a:pt x="168" y="274"/>
                    <a:pt x="180" y="278"/>
                    <a:pt x="192" y="282"/>
                  </a:cubicBezTo>
                  <a:cubicBezTo>
                    <a:pt x="198" y="284"/>
                    <a:pt x="210" y="288"/>
                    <a:pt x="210" y="288"/>
                  </a:cubicBezTo>
                  <a:cubicBezTo>
                    <a:pt x="244" y="282"/>
                    <a:pt x="272" y="277"/>
                    <a:pt x="300" y="258"/>
                  </a:cubicBezTo>
                  <a:cubicBezTo>
                    <a:pt x="316" y="234"/>
                    <a:pt x="332" y="210"/>
                    <a:pt x="348" y="186"/>
                  </a:cubicBezTo>
                  <a:cubicBezTo>
                    <a:pt x="355" y="175"/>
                    <a:pt x="360" y="150"/>
                    <a:pt x="360" y="150"/>
                  </a:cubicBezTo>
                  <a:cubicBezTo>
                    <a:pt x="348" y="114"/>
                    <a:pt x="353" y="141"/>
                    <a:pt x="372" y="144"/>
                  </a:cubicBezTo>
                  <a:cubicBezTo>
                    <a:pt x="378" y="145"/>
                    <a:pt x="384" y="140"/>
                    <a:pt x="390" y="138"/>
                  </a:cubicBezTo>
                  <a:cubicBezTo>
                    <a:pt x="408" y="111"/>
                    <a:pt x="401" y="92"/>
                    <a:pt x="384" y="66"/>
                  </a:cubicBezTo>
                  <a:cubicBezTo>
                    <a:pt x="378" y="68"/>
                    <a:pt x="370" y="77"/>
                    <a:pt x="366" y="72"/>
                  </a:cubicBezTo>
                  <a:cubicBezTo>
                    <a:pt x="365" y="71"/>
                    <a:pt x="354" y="10"/>
                    <a:pt x="354" y="0"/>
                  </a:cubicBezTo>
                </a:path>
              </a:pathLst>
            </a:custGeom>
            <a:solidFill>
              <a:srgbClr val="FFCC99"/>
            </a:solidFill>
            <a:ln w="28575" cmpd="sng">
              <a:solidFill>
                <a:schemeClr val="tx1"/>
              </a:solidFill>
              <a:round/>
              <a:headEnd/>
              <a:tailEnd/>
            </a:ln>
          </p:spPr>
          <p:txBody>
            <a:bodyPr wrap="none" anchor="ctr"/>
            <a:lstStyle/>
            <a:p>
              <a:endParaRPr lang="ko-KR" altLang="en-US"/>
            </a:p>
          </p:txBody>
        </p:sp>
        <p:sp>
          <p:nvSpPr>
            <p:cNvPr id="105651" name="Freeform 309"/>
            <p:cNvSpPr>
              <a:spLocks/>
            </p:cNvSpPr>
            <p:nvPr/>
          </p:nvSpPr>
          <p:spPr bwMode="auto">
            <a:xfrm rot="322034">
              <a:off x="4534" y="2717"/>
              <a:ext cx="215" cy="56"/>
            </a:xfrm>
            <a:custGeom>
              <a:avLst/>
              <a:gdLst>
                <a:gd name="T0" fmla="*/ 1 w 422"/>
                <a:gd name="T1" fmla="*/ 0 h 137"/>
                <a:gd name="T2" fmla="*/ 2 w 422"/>
                <a:gd name="T3" fmla="*/ 0 h 137"/>
                <a:gd name="T4" fmla="*/ 5 w 422"/>
                <a:gd name="T5" fmla="*/ 0 h 137"/>
                <a:gd name="T6" fmla="*/ 6 w 422"/>
                <a:gd name="T7" fmla="*/ 0 h 137"/>
                <a:gd name="T8" fmla="*/ 4 w 422"/>
                <a:gd name="T9" fmla="*/ 0 h 137"/>
                <a:gd name="T10" fmla="*/ 2 w 422"/>
                <a:gd name="T11" fmla="*/ 1 h 137"/>
                <a:gd name="T12" fmla="*/ 1 w 422"/>
                <a:gd name="T13" fmla="*/ 1 h 137"/>
                <a:gd name="T14" fmla="*/ 1 w 422"/>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137"/>
                <a:gd name="T26" fmla="*/ 422 w 422"/>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137">
                  <a:moveTo>
                    <a:pt x="5" y="100"/>
                  </a:moveTo>
                  <a:cubicBezTo>
                    <a:pt x="39" y="89"/>
                    <a:pt x="62" y="57"/>
                    <a:pt x="95" y="46"/>
                  </a:cubicBezTo>
                  <a:cubicBezTo>
                    <a:pt x="152" y="27"/>
                    <a:pt x="210" y="20"/>
                    <a:pt x="269" y="10"/>
                  </a:cubicBezTo>
                  <a:cubicBezTo>
                    <a:pt x="358" y="15"/>
                    <a:pt x="422" y="0"/>
                    <a:pt x="353" y="46"/>
                  </a:cubicBezTo>
                  <a:cubicBezTo>
                    <a:pt x="311" y="109"/>
                    <a:pt x="274" y="101"/>
                    <a:pt x="197" y="106"/>
                  </a:cubicBezTo>
                  <a:cubicBezTo>
                    <a:pt x="161" y="113"/>
                    <a:pt x="124" y="124"/>
                    <a:pt x="89" y="136"/>
                  </a:cubicBezTo>
                  <a:cubicBezTo>
                    <a:pt x="65" y="134"/>
                    <a:pt x="40" y="137"/>
                    <a:pt x="17" y="130"/>
                  </a:cubicBezTo>
                  <a:cubicBezTo>
                    <a:pt x="0" y="125"/>
                    <a:pt x="18" y="65"/>
                    <a:pt x="41" y="88"/>
                  </a:cubicBezTo>
                </a:path>
              </a:pathLst>
            </a:custGeom>
            <a:solidFill>
              <a:schemeClr val="bg2"/>
            </a:solidFill>
            <a:ln w="28575" cmpd="sng">
              <a:solidFill>
                <a:schemeClr val="tx1"/>
              </a:solidFill>
              <a:round/>
              <a:headEnd/>
              <a:tailEnd/>
            </a:ln>
          </p:spPr>
          <p:txBody>
            <a:bodyPr wrap="none" anchor="ctr"/>
            <a:lstStyle/>
            <a:p>
              <a:endParaRPr lang="ko-KR" altLang="en-US"/>
            </a:p>
          </p:txBody>
        </p:sp>
        <p:sp>
          <p:nvSpPr>
            <p:cNvPr id="105652" name="Freeform 310"/>
            <p:cNvSpPr>
              <a:spLocks/>
            </p:cNvSpPr>
            <p:nvPr/>
          </p:nvSpPr>
          <p:spPr bwMode="auto">
            <a:xfrm rot="322034">
              <a:off x="4569" y="2660"/>
              <a:ext cx="215" cy="87"/>
            </a:xfrm>
            <a:custGeom>
              <a:avLst/>
              <a:gdLst>
                <a:gd name="T0" fmla="*/ 0 w 390"/>
                <a:gd name="T1" fmla="*/ 1 h 198"/>
                <a:gd name="T2" fmla="*/ 1 w 390"/>
                <a:gd name="T3" fmla="*/ 0 h 198"/>
                <a:gd name="T4" fmla="*/ 2 w 390"/>
                <a:gd name="T5" fmla="*/ 0 h 198"/>
                <a:gd name="T6" fmla="*/ 4 w 390"/>
                <a:gd name="T7" fmla="*/ 0 h 198"/>
                <a:gd name="T8" fmla="*/ 7 w 390"/>
                <a:gd name="T9" fmla="*/ 0 h 198"/>
                <a:gd name="T10" fmla="*/ 8 w 390"/>
                <a:gd name="T11" fmla="*/ 0 h 198"/>
                <a:gd name="T12" fmla="*/ 9 w 390"/>
                <a:gd name="T13" fmla="*/ 0 h 198"/>
                <a:gd name="T14" fmla="*/ 11 w 390"/>
                <a:gd name="T15" fmla="*/ 1 h 198"/>
                <a:gd name="T16" fmla="*/ 10 w 390"/>
                <a:gd name="T17" fmla="*/ 1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0"/>
                <a:gd name="T28" fmla="*/ 0 h 198"/>
                <a:gd name="T29" fmla="*/ 390 w 390"/>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0" h="198">
                  <a:moveTo>
                    <a:pt x="0" y="192"/>
                  </a:moveTo>
                  <a:cubicBezTo>
                    <a:pt x="14" y="151"/>
                    <a:pt x="19" y="99"/>
                    <a:pt x="36" y="60"/>
                  </a:cubicBezTo>
                  <a:cubicBezTo>
                    <a:pt x="41" y="49"/>
                    <a:pt x="53" y="33"/>
                    <a:pt x="66" y="30"/>
                  </a:cubicBezTo>
                  <a:cubicBezTo>
                    <a:pt x="96" y="23"/>
                    <a:pt x="137" y="18"/>
                    <a:pt x="168" y="12"/>
                  </a:cubicBezTo>
                  <a:cubicBezTo>
                    <a:pt x="196" y="7"/>
                    <a:pt x="252" y="0"/>
                    <a:pt x="252" y="0"/>
                  </a:cubicBezTo>
                  <a:cubicBezTo>
                    <a:pt x="264" y="2"/>
                    <a:pt x="276" y="2"/>
                    <a:pt x="288" y="6"/>
                  </a:cubicBezTo>
                  <a:cubicBezTo>
                    <a:pt x="311" y="14"/>
                    <a:pt x="312" y="34"/>
                    <a:pt x="336" y="42"/>
                  </a:cubicBezTo>
                  <a:cubicBezTo>
                    <a:pt x="353" y="68"/>
                    <a:pt x="373" y="89"/>
                    <a:pt x="390" y="114"/>
                  </a:cubicBezTo>
                  <a:cubicBezTo>
                    <a:pt x="378" y="149"/>
                    <a:pt x="372" y="163"/>
                    <a:pt x="372" y="198"/>
                  </a:cubicBezTo>
                </a:path>
              </a:pathLst>
            </a:custGeom>
            <a:solidFill>
              <a:schemeClr val="bg2"/>
            </a:solidFill>
            <a:ln w="28575" cmpd="sng">
              <a:solidFill>
                <a:schemeClr val="tx1"/>
              </a:solidFill>
              <a:round/>
              <a:headEnd/>
              <a:tailEnd/>
            </a:ln>
          </p:spPr>
          <p:txBody>
            <a:bodyPr wrap="none" anchor="ctr"/>
            <a:lstStyle/>
            <a:p>
              <a:endParaRPr lang="ko-KR" altLang="en-US"/>
            </a:p>
          </p:txBody>
        </p:sp>
        <p:sp>
          <p:nvSpPr>
            <p:cNvPr id="105653" name="Freeform 311"/>
            <p:cNvSpPr>
              <a:spLocks/>
            </p:cNvSpPr>
            <p:nvPr/>
          </p:nvSpPr>
          <p:spPr bwMode="auto">
            <a:xfrm rot="322034">
              <a:off x="4759" y="2754"/>
              <a:ext cx="12" cy="12"/>
            </a:xfrm>
            <a:custGeom>
              <a:avLst/>
              <a:gdLst>
                <a:gd name="T0" fmla="*/ 1 w 24"/>
                <a:gd name="T1" fmla="*/ 0 h 30"/>
                <a:gd name="T2" fmla="*/ 1 w 24"/>
                <a:gd name="T3" fmla="*/ 0 h 30"/>
                <a:gd name="T4" fmla="*/ 0 w 24"/>
                <a:gd name="T5" fmla="*/ 0 h 30"/>
                <a:gd name="T6" fmla="*/ 0 60000 65536"/>
                <a:gd name="T7" fmla="*/ 0 60000 65536"/>
                <a:gd name="T8" fmla="*/ 0 60000 65536"/>
                <a:gd name="T9" fmla="*/ 0 w 24"/>
                <a:gd name="T10" fmla="*/ 0 h 30"/>
                <a:gd name="T11" fmla="*/ 24 w 24"/>
                <a:gd name="T12" fmla="*/ 30 h 30"/>
              </a:gdLst>
              <a:ahLst/>
              <a:cxnLst>
                <a:cxn ang="T6">
                  <a:pos x="T0" y="T1"/>
                </a:cxn>
                <a:cxn ang="T7">
                  <a:pos x="T2" y="T3"/>
                </a:cxn>
                <a:cxn ang="T8">
                  <a:pos x="T4" y="T5"/>
                </a:cxn>
              </a:cxnLst>
              <a:rect l="T9" t="T10" r="T11" b="T12"/>
              <a:pathLst>
                <a:path w="24" h="30">
                  <a:moveTo>
                    <a:pt x="24" y="0"/>
                  </a:moveTo>
                  <a:cubicBezTo>
                    <a:pt x="22" y="6"/>
                    <a:pt x="22" y="13"/>
                    <a:pt x="18" y="18"/>
                  </a:cubicBezTo>
                  <a:cubicBezTo>
                    <a:pt x="13" y="24"/>
                    <a:pt x="0" y="30"/>
                    <a:pt x="0" y="30"/>
                  </a:cubicBezTo>
                </a:path>
              </a:pathLst>
            </a:custGeom>
            <a:noFill/>
            <a:ln w="28575" cmpd="sng">
              <a:solidFill>
                <a:schemeClr val="tx1"/>
              </a:solidFill>
              <a:round/>
              <a:headEnd/>
              <a:tailEnd/>
            </a:ln>
          </p:spPr>
          <p:txBody>
            <a:bodyPr wrap="none" anchor="ctr"/>
            <a:lstStyle/>
            <a:p>
              <a:endParaRPr lang="ko-KR" altLang="en-US"/>
            </a:p>
          </p:txBody>
        </p:sp>
        <p:sp>
          <p:nvSpPr>
            <p:cNvPr id="105654" name="Freeform 312"/>
            <p:cNvSpPr>
              <a:spLocks/>
            </p:cNvSpPr>
            <p:nvPr/>
          </p:nvSpPr>
          <p:spPr bwMode="auto">
            <a:xfrm rot="322034">
              <a:off x="4658" y="2838"/>
              <a:ext cx="79" cy="47"/>
            </a:xfrm>
            <a:custGeom>
              <a:avLst/>
              <a:gdLst>
                <a:gd name="T0" fmla="*/ 0 w 156"/>
                <a:gd name="T1" fmla="*/ 0 h 114"/>
                <a:gd name="T2" fmla="*/ 1 w 156"/>
                <a:gd name="T3" fmla="*/ 0 h 114"/>
                <a:gd name="T4" fmla="*/ 2 w 156"/>
                <a:gd name="T5" fmla="*/ 0 h 114"/>
                <a:gd name="T6" fmla="*/ 3 w 156"/>
                <a:gd name="T7" fmla="*/ 0 h 114"/>
                <a:gd name="T8" fmla="*/ 3 w 156"/>
                <a:gd name="T9" fmla="*/ 0 h 114"/>
                <a:gd name="T10" fmla="*/ 2 w 156"/>
                <a:gd name="T11" fmla="*/ 0 h 114"/>
                <a:gd name="T12" fmla="*/ 0 60000 65536"/>
                <a:gd name="T13" fmla="*/ 0 60000 65536"/>
                <a:gd name="T14" fmla="*/ 0 60000 65536"/>
                <a:gd name="T15" fmla="*/ 0 60000 65536"/>
                <a:gd name="T16" fmla="*/ 0 60000 65536"/>
                <a:gd name="T17" fmla="*/ 0 60000 65536"/>
                <a:gd name="T18" fmla="*/ 0 w 156"/>
                <a:gd name="T19" fmla="*/ 0 h 114"/>
                <a:gd name="T20" fmla="*/ 156 w 156"/>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56" h="114">
                  <a:moveTo>
                    <a:pt x="0" y="60"/>
                  </a:moveTo>
                  <a:cubicBezTo>
                    <a:pt x="7" y="80"/>
                    <a:pt x="17" y="94"/>
                    <a:pt x="24" y="114"/>
                  </a:cubicBezTo>
                  <a:cubicBezTo>
                    <a:pt x="67" y="105"/>
                    <a:pt x="72" y="91"/>
                    <a:pt x="84" y="54"/>
                  </a:cubicBezTo>
                  <a:cubicBezTo>
                    <a:pt x="110" y="63"/>
                    <a:pt x="130" y="81"/>
                    <a:pt x="156" y="90"/>
                  </a:cubicBezTo>
                  <a:cubicBezTo>
                    <a:pt x="154" y="80"/>
                    <a:pt x="151" y="49"/>
                    <a:pt x="144" y="36"/>
                  </a:cubicBezTo>
                  <a:cubicBezTo>
                    <a:pt x="137" y="23"/>
                    <a:pt x="120" y="0"/>
                    <a:pt x="120" y="0"/>
                  </a:cubicBezTo>
                </a:path>
              </a:pathLst>
            </a:custGeom>
            <a:solidFill>
              <a:schemeClr val="accent2"/>
            </a:solidFill>
            <a:ln w="28575" cmpd="sng">
              <a:solidFill>
                <a:schemeClr val="tx1"/>
              </a:solidFill>
              <a:round/>
              <a:headEnd/>
              <a:tailEnd/>
            </a:ln>
          </p:spPr>
          <p:txBody>
            <a:bodyPr wrap="none" anchor="ctr"/>
            <a:lstStyle/>
            <a:p>
              <a:endParaRPr lang="ko-KR" altLang="en-US"/>
            </a:p>
          </p:txBody>
        </p:sp>
        <p:sp>
          <p:nvSpPr>
            <p:cNvPr id="105655" name="Freeform 313"/>
            <p:cNvSpPr>
              <a:spLocks/>
            </p:cNvSpPr>
            <p:nvPr/>
          </p:nvSpPr>
          <p:spPr bwMode="auto">
            <a:xfrm rot="322034">
              <a:off x="4688" y="2833"/>
              <a:ext cx="167" cy="164"/>
            </a:xfrm>
            <a:custGeom>
              <a:avLst/>
              <a:gdLst>
                <a:gd name="T0" fmla="*/ 2 w 327"/>
                <a:gd name="T1" fmla="*/ 0 h 398"/>
                <a:gd name="T2" fmla="*/ 3 w 327"/>
                <a:gd name="T3" fmla="*/ 0 h 398"/>
                <a:gd name="T4" fmla="*/ 3 w 327"/>
                <a:gd name="T5" fmla="*/ 0 h 398"/>
                <a:gd name="T6" fmla="*/ 4 w 327"/>
                <a:gd name="T7" fmla="*/ 0 h 398"/>
                <a:gd name="T8" fmla="*/ 5 w 327"/>
                <a:gd name="T9" fmla="*/ 0 h 398"/>
                <a:gd name="T10" fmla="*/ 6 w 327"/>
                <a:gd name="T11" fmla="*/ 1 h 398"/>
                <a:gd name="T12" fmla="*/ 6 w 327"/>
                <a:gd name="T13" fmla="*/ 1 h 398"/>
                <a:gd name="T14" fmla="*/ 6 w 327"/>
                <a:gd name="T15" fmla="*/ 2 h 398"/>
                <a:gd name="T16" fmla="*/ 4 w 327"/>
                <a:gd name="T17" fmla="*/ 2 h 398"/>
                <a:gd name="T18" fmla="*/ 4 w 327"/>
                <a:gd name="T19" fmla="*/ 2 h 398"/>
                <a:gd name="T20" fmla="*/ 2 w 327"/>
                <a:gd name="T21" fmla="*/ 2 h 398"/>
                <a:gd name="T22" fmla="*/ 0 w 327"/>
                <a:gd name="T23" fmla="*/ 2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398"/>
                <a:gd name="T38" fmla="*/ 327 w 327"/>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398">
                  <a:moveTo>
                    <a:pt x="72" y="0"/>
                  </a:moveTo>
                  <a:cubicBezTo>
                    <a:pt x="96" y="8"/>
                    <a:pt x="120" y="16"/>
                    <a:pt x="144" y="24"/>
                  </a:cubicBezTo>
                  <a:cubicBezTo>
                    <a:pt x="151" y="26"/>
                    <a:pt x="155" y="33"/>
                    <a:pt x="162" y="36"/>
                  </a:cubicBezTo>
                  <a:cubicBezTo>
                    <a:pt x="184" y="46"/>
                    <a:pt x="212" y="59"/>
                    <a:pt x="234" y="66"/>
                  </a:cubicBezTo>
                  <a:cubicBezTo>
                    <a:pt x="245" y="77"/>
                    <a:pt x="262" y="83"/>
                    <a:pt x="270" y="96"/>
                  </a:cubicBezTo>
                  <a:cubicBezTo>
                    <a:pt x="277" y="107"/>
                    <a:pt x="303" y="176"/>
                    <a:pt x="306" y="186"/>
                  </a:cubicBezTo>
                  <a:cubicBezTo>
                    <a:pt x="312" y="205"/>
                    <a:pt x="318" y="246"/>
                    <a:pt x="318" y="246"/>
                  </a:cubicBezTo>
                  <a:cubicBezTo>
                    <a:pt x="315" y="276"/>
                    <a:pt x="327" y="315"/>
                    <a:pt x="306" y="336"/>
                  </a:cubicBezTo>
                  <a:cubicBezTo>
                    <a:pt x="294" y="348"/>
                    <a:pt x="248" y="361"/>
                    <a:pt x="234" y="366"/>
                  </a:cubicBezTo>
                  <a:cubicBezTo>
                    <a:pt x="227" y="368"/>
                    <a:pt x="223" y="375"/>
                    <a:pt x="216" y="378"/>
                  </a:cubicBezTo>
                  <a:cubicBezTo>
                    <a:pt x="172" y="398"/>
                    <a:pt x="151" y="392"/>
                    <a:pt x="96" y="396"/>
                  </a:cubicBezTo>
                  <a:cubicBezTo>
                    <a:pt x="4" y="390"/>
                    <a:pt x="36" y="390"/>
                    <a:pt x="0" y="390"/>
                  </a:cubicBezTo>
                </a:path>
              </a:pathLst>
            </a:custGeom>
            <a:solidFill>
              <a:schemeClr val="accent2"/>
            </a:solidFill>
            <a:ln w="28575" cmpd="sng">
              <a:solidFill>
                <a:schemeClr val="tx1"/>
              </a:solidFill>
              <a:round/>
              <a:headEnd/>
              <a:tailEnd/>
            </a:ln>
          </p:spPr>
          <p:txBody>
            <a:bodyPr wrap="none" anchor="ctr"/>
            <a:lstStyle/>
            <a:p>
              <a:endParaRPr lang="ko-KR" altLang="en-US"/>
            </a:p>
          </p:txBody>
        </p:sp>
        <p:sp>
          <p:nvSpPr>
            <p:cNvPr id="105656" name="Freeform 314"/>
            <p:cNvSpPr>
              <a:spLocks/>
            </p:cNvSpPr>
            <p:nvPr/>
          </p:nvSpPr>
          <p:spPr bwMode="auto">
            <a:xfrm rot="322034">
              <a:off x="4627" y="2905"/>
              <a:ext cx="157" cy="94"/>
            </a:xfrm>
            <a:custGeom>
              <a:avLst/>
              <a:gdLst>
                <a:gd name="T0" fmla="*/ 5 w 307"/>
                <a:gd name="T1" fmla="*/ 0 h 228"/>
                <a:gd name="T2" fmla="*/ 5 w 307"/>
                <a:gd name="T3" fmla="*/ 0 h 228"/>
                <a:gd name="T4" fmla="*/ 5 w 307"/>
                <a:gd name="T5" fmla="*/ 0 h 228"/>
                <a:gd name="T6" fmla="*/ 3 w 307"/>
                <a:gd name="T7" fmla="*/ 1 h 228"/>
                <a:gd name="T8" fmla="*/ 2 w 307"/>
                <a:gd name="T9" fmla="*/ 1 h 228"/>
                <a:gd name="T10" fmla="*/ 1 w 307"/>
                <a:gd name="T11" fmla="*/ 1 h 228"/>
                <a:gd name="T12" fmla="*/ 1 w 307"/>
                <a:gd name="T13" fmla="*/ 1 h 228"/>
                <a:gd name="T14" fmla="*/ 2 w 307"/>
                <a:gd name="T15" fmla="*/ 1 h 228"/>
                <a:gd name="T16" fmla="*/ 2 w 307"/>
                <a:gd name="T17" fmla="*/ 1 h 228"/>
                <a:gd name="T18" fmla="*/ 2 w 307"/>
                <a:gd name="T19" fmla="*/ 1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
                <a:gd name="T31" fmla="*/ 0 h 228"/>
                <a:gd name="T32" fmla="*/ 307 w 307"/>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 h="228">
                  <a:moveTo>
                    <a:pt x="273" y="0"/>
                  </a:moveTo>
                  <a:cubicBezTo>
                    <a:pt x="293" y="30"/>
                    <a:pt x="307" y="64"/>
                    <a:pt x="285" y="102"/>
                  </a:cubicBezTo>
                  <a:cubicBezTo>
                    <a:pt x="279" y="113"/>
                    <a:pt x="261" y="105"/>
                    <a:pt x="249" y="108"/>
                  </a:cubicBezTo>
                  <a:cubicBezTo>
                    <a:pt x="219" y="115"/>
                    <a:pt x="189" y="119"/>
                    <a:pt x="159" y="126"/>
                  </a:cubicBezTo>
                  <a:cubicBezTo>
                    <a:pt x="143" y="130"/>
                    <a:pt x="111" y="138"/>
                    <a:pt x="111" y="138"/>
                  </a:cubicBezTo>
                  <a:cubicBezTo>
                    <a:pt x="74" y="132"/>
                    <a:pt x="45" y="132"/>
                    <a:pt x="9" y="144"/>
                  </a:cubicBezTo>
                  <a:cubicBezTo>
                    <a:pt x="0" y="171"/>
                    <a:pt x="5" y="198"/>
                    <a:pt x="33" y="210"/>
                  </a:cubicBezTo>
                  <a:cubicBezTo>
                    <a:pt x="45" y="215"/>
                    <a:pt x="57" y="218"/>
                    <a:pt x="69" y="222"/>
                  </a:cubicBezTo>
                  <a:cubicBezTo>
                    <a:pt x="75" y="224"/>
                    <a:pt x="87" y="228"/>
                    <a:pt x="87" y="228"/>
                  </a:cubicBezTo>
                  <a:cubicBezTo>
                    <a:pt x="121" y="206"/>
                    <a:pt x="102" y="180"/>
                    <a:pt x="87" y="150"/>
                  </a:cubicBezTo>
                </a:path>
              </a:pathLst>
            </a:custGeom>
            <a:solidFill>
              <a:schemeClr val="accent2"/>
            </a:solidFill>
            <a:ln w="28575" cmpd="sng">
              <a:solidFill>
                <a:schemeClr val="tx1"/>
              </a:solidFill>
              <a:round/>
              <a:headEnd/>
              <a:tailEnd/>
            </a:ln>
          </p:spPr>
          <p:txBody>
            <a:bodyPr wrap="none" anchor="ctr"/>
            <a:lstStyle/>
            <a:p>
              <a:endParaRPr lang="ko-KR" altLang="en-US"/>
            </a:p>
          </p:txBody>
        </p:sp>
        <p:sp>
          <p:nvSpPr>
            <p:cNvPr id="105657" name="Freeform 315"/>
            <p:cNvSpPr>
              <a:spLocks/>
            </p:cNvSpPr>
            <p:nvPr/>
          </p:nvSpPr>
          <p:spPr bwMode="auto">
            <a:xfrm rot="322034">
              <a:off x="4585" y="2774"/>
              <a:ext cx="42" cy="22"/>
            </a:xfrm>
            <a:custGeom>
              <a:avLst/>
              <a:gdLst>
                <a:gd name="T0" fmla="*/ 5 w 58"/>
                <a:gd name="T1" fmla="*/ 0 h 48"/>
                <a:gd name="T2" fmla="*/ 5 w 58"/>
                <a:gd name="T3" fmla="*/ 0 h 48"/>
                <a:gd name="T4" fmla="*/ 9 w 58"/>
                <a:gd name="T5" fmla="*/ 0 h 48"/>
                <a:gd name="T6" fmla="*/ 7 w 58"/>
                <a:gd name="T7" fmla="*/ 0 h 48"/>
                <a:gd name="T8" fmla="*/ 5 w 58"/>
                <a:gd name="T9" fmla="*/ 0 h 48"/>
                <a:gd name="T10" fmla="*/ 0 60000 65536"/>
                <a:gd name="T11" fmla="*/ 0 60000 65536"/>
                <a:gd name="T12" fmla="*/ 0 60000 65536"/>
                <a:gd name="T13" fmla="*/ 0 60000 65536"/>
                <a:gd name="T14" fmla="*/ 0 60000 65536"/>
                <a:gd name="T15" fmla="*/ 0 w 58"/>
                <a:gd name="T16" fmla="*/ 0 h 48"/>
                <a:gd name="T17" fmla="*/ 58 w 58"/>
                <a:gd name="T18" fmla="*/ 48 h 48"/>
              </a:gdLst>
              <a:ahLst/>
              <a:cxnLst>
                <a:cxn ang="T10">
                  <a:pos x="T0" y="T1"/>
                </a:cxn>
                <a:cxn ang="T11">
                  <a:pos x="T2" y="T3"/>
                </a:cxn>
                <a:cxn ang="T12">
                  <a:pos x="T4" y="T5"/>
                </a:cxn>
                <a:cxn ang="T13">
                  <a:pos x="T6" y="T7"/>
                </a:cxn>
                <a:cxn ang="T14">
                  <a:pos x="T8" y="T9"/>
                </a:cxn>
              </a:cxnLst>
              <a:rect l="T15" t="T16" r="T17" b="T18"/>
              <a:pathLst>
                <a:path w="58" h="48">
                  <a:moveTo>
                    <a:pt x="34" y="0"/>
                  </a:moveTo>
                  <a:cubicBezTo>
                    <a:pt x="0" y="11"/>
                    <a:pt x="0" y="37"/>
                    <a:pt x="34" y="48"/>
                  </a:cubicBezTo>
                  <a:cubicBezTo>
                    <a:pt x="50" y="43"/>
                    <a:pt x="58" y="45"/>
                    <a:pt x="58" y="24"/>
                  </a:cubicBezTo>
                  <a:cubicBezTo>
                    <a:pt x="58" y="18"/>
                    <a:pt x="56" y="10"/>
                    <a:pt x="52" y="6"/>
                  </a:cubicBezTo>
                  <a:cubicBezTo>
                    <a:pt x="48" y="2"/>
                    <a:pt x="34" y="0"/>
                    <a:pt x="34" y="0"/>
                  </a:cubicBezTo>
                  <a:close/>
                </a:path>
              </a:pathLst>
            </a:custGeom>
            <a:solidFill>
              <a:schemeClr val="tx1"/>
            </a:solidFill>
            <a:ln w="28575" cmpd="sng">
              <a:solidFill>
                <a:schemeClr val="tx1"/>
              </a:solidFill>
              <a:round/>
              <a:headEnd/>
              <a:tailEnd/>
            </a:ln>
          </p:spPr>
          <p:txBody>
            <a:bodyPr wrap="none" anchor="ctr"/>
            <a:lstStyle/>
            <a:p>
              <a:endParaRPr lang="ko-KR" altLang="en-US"/>
            </a:p>
          </p:txBody>
        </p:sp>
        <p:sp>
          <p:nvSpPr>
            <p:cNvPr id="105658" name="Freeform 316"/>
            <p:cNvSpPr>
              <a:spLocks/>
            </p:cNvSpPr>
            <p:nvPr/>
          </p:nvSpPr>
          <p:spPr bwMode="auto">
            <a:xfrm rot="322034">
              <a:off x="4651" y="2776"/>
              <a:ext cx="42" cy="23"/>
            </a:xfrm>
            <a:custGeom>
              <a:avLst/>
              <a:gdLst>
                <a:gd name="T0" fmla="*/ 5 w 58"/>
                <a:gd name="T1" fmla="*/ 0 h 48"/>
                <a:gd name="T2" fmla="*/ 5 w 58"/>
                <a:gd name="T3" fmla="*/ 0 h 48"/>
                <a:gd name="T4" fmla="*/ 9 w 58"/>
                <a:gd name="T5" fmla="*/ 0 h 48"/>
                <a:gd name="T6" fmla="*/ 7 w 58"/>
                <a:gd name="T7" fmla="*/ 0 h 48"/>
                <a:gd name="T8" fmla="*/ 5 w 58"/>
                <a:gd name="T9" fmla="*/ 0 h 48"/>
                <a:gd name="T10" fmla="*/ 0 60000 65536"/>
                <a:gd name="T11" fmla="*/ 0 60000 65536"/>
                <a:gd name="T12" fmla="*/ 0 60000 65536"/>
                <a:gd name="T13" fmla="*/ 0 60000 65536"/>
                <a:gd name="T14" fmla="*/ 0 60000 65536"/>
                <a:gd name="T15" fmla="*/ 0 w 58"/>
                <a:gd name="T16" fmla="*/ 0 h 48"/>
                <a:gd name="T17" fmla="*/ 58 w 58"/>
                <a:gd name="T18" fmla="*/ 48 h 48"/>
              </a:gdLst>
              <a:ahLst/>
              <a:cxnLst>
                <a:cxn ang="T10">
                  <a:pos x="T0" y="T1"/>
                </a:cxn>
                <a:cxn ang="T11">
                  <a:pos x="T2" y="T3"/>
                </a:cxn>
                <a:cxn ang="T12">
                  <a:pos x="T4" y="T5"/>
                </a:cxn>
                <a:cxn ang="T13">
                  <a:pos x="T6" y="T7"/>
                </a:cxn>
                <a:cxn ang="T14">
                  <a:pos x="T8" y="T9"/>
                </a:cxn>
              </a:cxnLst>
              <a:rect l="T15" t="T16" r="T17" b="T18"/>
              <a:pathLst>
                <a:path w="58" h="48">
                  <a:moveTo>
                    <a:pt x="34" y="0"/>
                  </a:moveTo>
                  <a:cubicBezTo>
                    <a:pt x="0" y="11"/>
                    <a:pt x="0" y="37"/>
                    <a:pt x="34" y="48"/>
                  </a:cubicBezTo>
                  <a:cubicBezTo>
                    <a:pt x="50" y="43"/>
                    <a:pt x="58" y="45"/>
                    <a:pt x="58" y="24"/>
                  </a:cubicBezTo>
                  <a:cubicBezTo>
                    <a:pt x="58" y="18"/>
                    <a:pt x="56" y="10"/>
                    <a:pt x="52" y="6"/>
                  </a:cubicBezTo>
                  <a:cubicBezTo>
                    <a:pt x="48" y="2"/>
                    <a:pt x="34" y="0"/>
                    <a:pt x="34" y="0"/>
                  </a:cubicBezTo>
                  <a:close/>
                </a:path>
              </a:pathLst>
            </a:custGeom>
            <a:solidFill>
              <a:schemeClr val="tx2"/>
            </a:solidFill>
            <a:ln w="28575" cmpd="sng">
              <a:solidFill>
                <a:schemeClr val="tx1"/>
              </a:solidFill>
              <a:round/>
              <a:headEnd/>
              <a:tailEnd/>
            </a:ln>
          </p:spPr>
          <p:txBody>
            <a:bodyPr wrap="none" anchor="ctr"/>
            <a:lstStyle/>
            <a:p>
              <a:endParaRPr lang="ko-KR" altLang="en-US"/>
            </a:p>
          </p:txBody>
        </p:sp>
        <p:sp>
          <p:nvSpPr>
            <p:cNvPr id="105659" name="Freeform 317"/>
            <p:cNvSpPr>
              <a:spLocks/>
            </p:cNvSpPr>
            <p:nvPr/>
          </p:nvSpPr>
          <p:spPr bwMode="auto">
            <a:xfrm rot="322034">
              <a:off x="4622" y="2817"/>
              <a:ext cx="73" cy="20"/>
            </a:xfrm>
            <a:custGeom>
              <a:avLst/>
              <a:gdLst>
                <a:gd name="T0" fmla="*/ 0 w 144"/>
                <a:gd name="T1" fmla="*/ 0 h 48"/>
                <a:gd name="T2" fmla="*/ 2 w 144"/>
                <a:gd name="T3" fmla="*/ 0 h 48"/>
                <a:gd name="T4" fmla="*/ 3 w 144"/>
                <a:gd name="T5" fmla="*/ 0 h 48"/>
                <a:gd name="T6" fmla="*/ 0 60000 65536"/>
                <a:gd name="T7" fmla="*/ 0 60000 65536"/>
                <a:gd name="T8" fmla="*/ 0 60000 65536"/>
                <a:gd name="T9" fmla="*/ 0 w 144"/>
                <a:gd name="T10" fmla="*/ 0 h 48"/>
                <a:gd name="T11" fmla="*/ 144 w 144"/>
                <a:gd name="T12" fmla="*/ 48 h 48"/>
              </a:gdLst>
              <a:ahLst/>
              <a:cxnLst>
                <a:cxn ang="T6">
                  <a:pos x="T0" y="T1"/>
                </a:cxn>
                <a:cxn ang="T7">
                  <a:pos x="T2" y="T3"/>
                </a:cxn>
                <a:cxn ang="T8">
                  <a:pos x="T4" y="T5"/>
                </a:cxn>
              </a:cxnLst>
              <a:rect l="T9" t="T10" r="T11" b="T12"/>
              <a:pathLst>
                <a:path w="144" h="48">
                  <a:moveTo>
                    <a:pt x="0" y="0"/>
                  </a:moveTo>
                  <a:cubicBezTo>
                    <a:pt x="36" y="24"/>
                    <a:pt x="72" y="48"/>
                    <a:pt x="96" y="48"/>
                  </a:cubicBezTo>
                  <a:cubicBezTo>
                    <a:pt x="120" y="48"/>
                    <a:pt x="136" y="8"/>
                    <a:pt x="144" y="0"/>
                  </a:cubicBezTo>
                </a:path>
              </a:pathLst>
            </a:custGeom>
            <a:noFill/>
            <a:ln w="28575" cmpd="sng">
              <a:solidFill>
                <a:schemeClr val="tx1"/>
              </a:solidFill>
              <a:round/>
              <a:headEnd/>
              <a:tailEnd/>
            </a:ln>
          </p:spPr>
          <p:txBody>
            <a:bodyPr wrap="none" anchor="ctr"/>
            <a:lstStyle/>
            <a:p>
              <a:endParaRPr lang="ko-KR" altLang="en-US"/>
            </a:p>
          </p:txBody>
        </p:sp>
        <p:sp>
          <p:nvSpPr>
            <p:cNvPr id="105660" name="Freeform 318"/>
            <p:cNvSpPr>
              <a:spLocks/>
            </p:cNvSpPr>
            <p:nvPr/>
          </p:nvSpPr>
          <p:spPr bwMode="auto">
            <a:xfrm rot="322034">
              <a:off x="4727" y="2734"/>
              <a:ext cx="24" cy="22"/>
            </a:xfrm>
            <a:custGeom>
              <a:avLst/>
              <a:gdLst>
                <a:gd name="T0" fmla="*/ 0 w 48"/>
                <a:gd name="T1" fmla="*/ 0 h 54"/>
                <a:gd name="T2" fmla="*/ 1 w 48"/>
                <a:gd name="T3" fmla="*/ 0 h 54"/>
                <a:gd name="T4" fmla="*/ 0 60000 65536"/>
                <a:gd name="T5" fmla="*/ 0 60000 65536"/>
                <a:gd name="T6" fmla="*/ 0 w 48"/>
                <a:gd name="T7" fmla="*/ 0 h 54"/>
                <a:gd name="T8" fmla="*/ 48 w 48"/>
                <a:gd name="T9" fmla="*/ 54 h 54"/>
              </a:gdLst>
              <a:ahLst/>
              <a:cxnLst>
                <a:cxn ang="T4">
                  <a:pos x="T0" y="T1"/>
                </a:cxn>
                <a:cxn ang="T5">
                  <a:pos x="T2" y="T3"/>
                </a:cxn>
              </a:cxnLst>
              <a:rect l="T6" t="T7" r="T8" b="T9"/>
              <a:pathLst>
                <a:path w="48" h="54">
                  <a:moveTo>
                    <a:pt x="0" y="0"/>
                  </a:moveTo>
                  <a:cubicBezTo>
                    <a:pt x="22" y="15"/>
                    <a:pt x="30" y="36"/>
                    <a:pt x="48" y="54"/>
                  </a:cubicBezTo>
                </a:path>
              </a:pathLst>
            </a:custGeom>
            <a:noFill/>
            <a:ln w="28575" cmpd="sng">
              <a:solidFill>
                <a:schemeClr val="tx1"/>
              </a:solidFill>
              <a:round/>
              <a:headEnd/>
              <a:tailEnd/>
            </a:ln>
          </p:spPr>
          <p:txBody>
            <a:bodyPr wrap="none" anchor="ctr"/>
            <a:lstStyle/>
            <a:p>
              <a:endParaRPr lang="ko-KR" altLang="en-US"/>
            </a:p>
          </p:txBody>
        </p:sp>
        <p:sp>
          <p:nvSpPr>
            <p:cNvPr id="105661" name="Freeform 319"/>
            <p:cNvSpPr>
              <a:spLocks/>
            </p:cNvSpPr>
            <p:nvPr/>
          </p:nvSpPr>
          <p:spPr bwMode="auto">
            <a:xfrm rot="322034">
              <a:off x="4632" y="2981"/>
              <a:ext cx="236" cy="344"/>
            </a:xfrm>
            <a:custGeom>
              <a:avLst/>
              <a:gdLst>
                <a:gd name="T0" fmla="*/ 6 w 462"/>
                <a:gd name="T1" fmla="*/ 0 h 840"/>
                <a:gd name="T2" fmla="*/ 6 w 462"/>
                <a:gd name="T3" fmla="*/ 1 h 840"/>
                <a:gd name="T4" fmla="*/ 7 w 462"/>
                <a:gd name="T5" fmla="*/ 2 h 840"/>
                <a:gd name="T6" fmla="*/ 7 w 462"/>
                <a:gd name="T7" fmla="*/ 3 h 840"/>
                <a:gd name="T8" fmla="*/ 8 w 462"/>
                <a:gd name="T9" fmla="*/ 3 h 840"/>
                <a:gd name="T10" fmla="*/ 8 w 462"/>
                <a:gd name="T11" fmla="*/ 3 h 840"/>
                <a:gd name="T12" fmla="*/ 8 w 462"/>
                <a:gd name="T13" fmla="*/ 3 h 840"/>
                <a:gd name="T14" fmla="*/ 8 w 462"/>
                <a:gd name="T15" fmla="*/ 3 h 840"/>
                <a:gd name="T16" fmla="*/ 7 w 462"/>
                <a:gd name="T17" fmla="*/ 4 h 840"/>
                <a:gd name="T18" fmla="*/ 6 w 462"/>
                <a:gd name="T19" fmla="*/ 4 h 840"/>
                <a:gd name="T20" fmla="*/ 6 w 462"/>
                <a:gd name="T21" fmla="*/ 4 h 840"/>
                <a:gd name="T22" fmla="*/ 4 w 462"/>
                <a:gd name="T23" fmla="*/ 4 h 840"/>
                <a:gd name="T24" fmla="*/ 5 w 462"/>
                <a:gd name="T25" fmla="*/ 4 h 840"/>
                <a:gd name="T26" fmla="*/ 6 w 462"/>
                <a:gd name="T27" fmla="*/ 4 h 840"/>
                <a:gd name="T28" fmla="*/ 5 w 462"/>
                <a:gd name="T29" fmla="*/ 3 h 840"/>
                <a:gd name="T30" fmla="*/ 8 w 462"/>
                <a:gd name="T31" fmla="*/ 3 h 840"/>
                <a:gd name="T32" fmla="*/ 6 w 462"/>
                <a:gd name="T33" fmla="*/ 3 h 840"/>
                <a:gd name="T34" fmla="*/ 5 w 462"/>
                <a:gd name="T35" fmla="*/ 3 h 840"/>
                <a:gd name="T36" fmla="*/ 5 w 462"/>
                <a:gd name="T37" fmla="*/ 3 h 840"/>
                <a:gd name="T38" fmla="*/ 5 w 462"/>
                <a:gd name="T39" fmla="*/ 2 h 840"/>
                <a:gd name="T40" fmla="*/ 4 w 462"/>
                <a:gd name="T41" fmla="*/ 2 h 840"/>
                <a:gd name="T42" fmla="*/ 4 w 462"/>
                <a:gd name="T43" fmla="*/ 2 h 840"/>
                <a:gd name="T44" fmla="*/ 4 w 462"/>
                <a:gd name="T45" fmla="*/ 2 h 840"/>
                <a:gd name="T46" fmla="*/ 4 w 462"/>
                <a:gd name="T47" fmla="*/ 2 h 840"/>
                <a:gd name="T48" fmla="*/ 4 w 462"/>
                <a:gd name="T49" fmla="*/ 3 h 840"/>
                <a:gd name="T50" fmla="*/ 4 w 462"/>
                <a:gd name="T51" fmla="*/ 3 h 840"/>
                <a:gd name="T52" fmla="*/ 4 w 462"/>
                <a:gd name="T53" fmla="*/ 3 h 840"/>
                <a:gd name="T54" fmla="*/ 3 w 462"/>
                <a:gd name="T55" fmla="*/ 4 h 840"/>
                <a:gd name="T56" fmla="*/ 2 w 462"/>
                <a:gd name="T57" fmla="*/ 4 h 840"/>
                <a:gd name="T58" fmla="*/ 2 w 462"/>
                <a:gd name="T59" fmla="*/ 4 h 840"/>
                <a:gd name="T60" fmla="*/ 2 w 462"/>
                <a:gd name="T61" fmla="*/ 4 h 840"/>
                <a:gd name="T62" fmla="*/ 2 w 462"/>
                <a:gd name="T63" fmla="*/ 3 h 840"/>
                <a:gd name="T64" fmla="*/ 2 w 462"/>
                <a:gd name="T65" fmla="*/ 2 h 840"/>
                <a:gd name="T66" fmla="*/ 1 w 462"/>
                <a:gd name="T67" fmla="*/ 2 h 840"/>
                <a:gd name="T68" fmla="*/ 1 w 462"/>
                <a:gd name="T69" fmla="*/ 1 h 840"/>
                <a:gd name="T70" fmla="*/ 1 w 462"/>
                <a:gd name="T71" fmla="*/ 1 h 840"/>
                <a:gd name="T72" fmla="*/ 0 w 462"/>
                <a:gd name="T73" fmla="*/ 0 h 8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2"/>
                <a:gd name="T112" fmla="*/ 0 h 840"/>
                <a:gd name="T113" fmla="*/ 462 w 462"/>
                <a:gd name="T114" fmla="*/ 840 h 8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2" h="840">
                  <a:moveTo>
                    <a:pt x="312" y="0"/>
                  </a:moveTo>
                  <a:cubicBezTo>
                    <a:pt x="317" y="48"/>
                    <a:pt x="321" y="97"/>
                    <a:pt x="330" y="144"/>
                  </a:cubicBezTo>
                  <a:cubicBezTo>
                    <a:pt x="347" y="231"/>
                    <a:pt x="377" y="313"/>
                    <a:pt x="384" y="402"/>
                  </a:cubicBezTo>
                  <a:cubicBezTo>
                    <a:pt x="389" y="466"/>
                    <a:pt x="390" y="492"/>
                    <a:pt x="408" y="546"/>
                  </a:cubicBezTo>
                  <a:cubicBezTo>
                    <a:pt x="412" y="558"/>
                    <a:pt x="413" y="571"/>
                    <a:pt x="420" y="582"/>
                  </a:cubicBezTo>
                  <a:cubicBezTo>
                    <a:pt x="428" y="594"/>
                    <a:pt x="444" y="618"/>
                    <a:pt x="444" y="618"/>
                  </a:cubicBezTo>
                  <a:cubicBezTo>
                    <a:pt x="446" y="632"/>
                    <a:pt x="448" y="646"/>
                    <a:pt x="450" y="660"/>
                  </a:cubicBezTo>
                  <a:cubicBezTo>
                    <a:pt x="454" y="684"/>
                    <a:pt x="462" y="732"/>
                    <a:pt x="462" y="732"/>
                  </a:cubicBezTo>
                  <a:cubicBezTo>
                    <a:pt x="449" y="782"/>
                    <a:pt x="419" y="788"/>
                    <a:pt x="372" y="804"/>
                  </a:cubicBezTo>
                  <a:cubicBezTo>
                    <a:pt x="360" y="808"/>
                    <a:pt x="348" y="812"/>
                    <a:pt x="336" y="816"/>
                  </a:cubicBezTo>
                  <a:cubicBezTo>
                    <a:pt x="330" y="818"/>
                    <a:pt x="318" y="822"/>
                    <a:pt x="318" y="822"/>
                  </a:cubicBezTo>
                  <a:cubicBezTo>
                    <a:pt x="290" y="820"/>
                    <a:pt x="260" y="826"/>
                    <a:pt x="234" y="816"/>
                  </a:cubicBezTo>
                  <a:cubicBezTo>
                    <a:pt x="226" y="813"/>
                    <a:pt x="245" y="803"/>
                    <a:pt x="252" y="798"/>
                  </a:cubicBezTo>
                  <a:cubicBezTo>
                    <a:pt x="317" y="748"/>
                    <a:pt x="265" y="797"/>
                    <a:pt x="306" y="756"/>
                  </a:cubicBezTo>
                  <a:cubicBezTo>
                    <a:pt x="318" y="721"/>
                    <a:pt x="306" y="684"/>
                    <a:pt x="300" y="648"/>
                  </a:cubicBezTo>
                  <a:cubicBezTo>
                    <a:pt x="337" y="624"/>
                    <a:pt x="388" y="629"/>
                    <a:pt x="432" y="618"/>
                  </a:cubicBezTo>
                  <a:cubicBezTo>
                    <a:pt x="402" y="638"/>
                    <a:pt x="387" y="637"/>
                    <a:pt x="348" y="642"/>
                  </a:cubicBezTo>
                  <a:cubicBezTo>
                    <a:pt x="328" y="640"/>
                    <a:pt x="301" y="651"/>
                    <a:pt x="288" y="636"/>
                  </a:cubicBezTo>
                  <a:cubicBezTo>
                    <a:pt x="272" y="618"/>
                    <a:pt x="285" y="588"/>
                    <a:pt x="282" y="564"/>
                  </a:cubicBezTo>
                  <a:cubicBezTo>
                    <a:pt x="279" y="541"/>
                    <a:pt x="266" y="475"/>
                    <a:pt x="258" y="456"/>
                  </a:cubicBezTo>
                  <a:cubicBezTo>
                    <a:pt x="252" y="443"/>
                    <a:pt x="242" y="432"/>
                    <a:pt x="234" y="420"/>
                  </a:cubicBezTo>
                  <a:cubicBezTo>
                    <a:pt x="223" y="404"/>
                    <a:pt x="218" y="380"/>
                    <a:pt x="204" y="366"/>
                  </a:cubicBezTo>
                  <a:cubicBezTo>
                    <a:pt x="199" y="361"/>
                    <a:pt x="186" y="361"/>
                    <a:pt x="186" y="354"/>
                  </a:cubicBezTo>
                  <a:cubicBezTo>
                    <a:pt x="186" y="348"/>
                    <a:pt x="198" y="358"/>
                    <a:pt x="204" y="360"/>
                  </a:cubicBezTo>
                  <a:cubicBezTo>
                    <a:pt x="232" y="443"/>
                    <a:pt x="212" y="574"/>
                    <a:pt x="210" y="642"/>
                  </a:cubicBezTo>
                  <a:cubicBezTo>
                    <a:pt x="212" y="648"/>
                    <a:pt x="212" y="655"/>
                    <a:pt x="216" y="660"/>
                  </a:cubicBezTo>
                  <a:cubicBezTo>
                    <a:pt x="221" y="666"/>
                    <a:pt x="234" y="665"/>
                    <a:pt x="234" y="672"/>
                  </a:cubicBezTo>
                  <a:cubicBezTo>
                    <a:pt x="236" y="727"/>
                    <a:pt x="245" y="819"/>
                    <a:pt x="174" y="834"/>
                  </a:cubicBezTo>
                  <a:cubicBezTo>
                    <a:pt x="152" y="839"/>
                    <a:pt x="130" y="838"/>
                    <a:pt x="108" y="840"/>
                  </a:cubicBezTo>
                  <a:cubicBezTo>
                    <a:pt x="13" y="831"/>
                    <a:pt x="48" y="840"/>
                    <a:pt x="84" y="816"/>
                  </a:cubicBezTo>
                  <a:cubicBezTo>
                    <a:pt x="93" y="803"/>
                    <a:pt x="112" y="795"/>
                    <a:pt x="114" y="780"/>
                  </a:cubicBezTo>
                  <a:cubicBezTo>
                    <a:pt x="119" y="739"/>
                    <a:pt x="103" y="694"/>
                    <a:pt x="96" y="654"/>
                  </a:cubicBezTo>
                  <a:cubicBezTo>
                    <a:pt x="92" y="583"/>
                    <a:pt x="80" y="524"/>
                    <a:pt x="66" y="456"/>
                  </a:cubicBezTo>
                  <a:cubicBezTo>
                    <a:pt x="64" y="410"/>
                    <a:pt x="65" y="364"/>
                    <a:pt x="60" y="318"/>
                  </a:cubicBezTo>
                  <a:cubicBezTo>
                    <a:pt x="57" y="293"/>
                    <a:pt x="46" y="285"/>
                    <a:pt x="42" y="264"/>
                  </a:cubicBezTo>
                  <a:cubicBezTo>
                    <a:pt x="35" y="228"/>
                    <a:pt x="33" y="191"/>
                    <a:pt x="24" y="156"/>
                  </a:cubicBezTo>
                  <a:cubicBezTo>
                    <a:pt x="15" y="121"/>
                    <a:pt x="0" y="96"/>
                    <a:pt x="0" y="60"/>
                  </a:cubicBezTo>
                </a:path>
              </a:pathLst>
            </a:custGeom>
            <a:solidFill>
              <a:schemeClr val="accent2"/>
            </a:solidFill>
            <a:ln w="28575" cmpd="sng">
              <a:solidFill>
                <a:schemeClr val="tx1"/>
              </a:solidFill>
              <a:round/>
              <a:headEnd/>
              <a:tailEnd/>
            </a:ln>
          </p:spPr>
          <p:txBody>
            <a:bodyPr wrap="none" anchor="ctr"/>
            <a:lstStyle/>
            <a:p>
              <a:endParaRPr lang="ko-KR" altLang="en-US"/>
            </a:p>
          </p:txBody>
        </p:sp>
        <p:sp>
          <p:nvSpPr>
            <p:cNvPr id="105662" name="Freeform 320"/>
            <p:cNvSpPr>
              <a:spLocks/>
            </p:cNvSpPr>
            <p:nvPr/>
          </p:nvSpPr>
          <p:spPr bwMode="auto">
            <a:xfrm rot="322034">
              <a:off x="4643" y="3247"/>
              <a:ext cx="86" cy="79"/>
            </a:xfrm>
            <a:custGeom>
              <a:avLst/>
              <a:gdLst>
                <a:gd name="T0" fmla="*/ 3 w 168"/>
                <a:gd name="T1" fmla="*/ 0 h 192"/>
                <a:gd name="T2" fmla="*/ 2 w 168"/>
                <a:gd name="T3" fmla="*/ 0 h 192"/>
                <a:gd name="T4" fmla="*/ 1 w 168"/>
                <a:gd name="T5" fmla="*/ 0 h 192"/>
                <a:gd name="T6" fmla="*/ 1 w 168"/>
                <a:gd name="T7" fmla="*/ 1 h 192"/>
                <a:gd name="T8" fmla="*/ 0 w 168"/>
                <a:gd name="T9" fmla="*/ 1 h 192"/>
                <a:gd name="T10" fmla="*/ 1 w 168"/>
                <a:gd name="T11" fmla="*/ 1 h 192"/>
                <a:gd name="T12" fmla="*/ 1 w 168"/>
                <a:gd name="T13" fmla="*/ 1 h 192"/>
                <a:gd name="T14" fmla="*/ 3 w 168"/>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92"/>
                <a:gd name="T26" fmla="*/ 168 w 168"/>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92">
                  <a:moveTo>
                    <a:pt x="162" y="0"/>
                  </a:moveTo>
                  <a:cubicBezTo>
                    <a:pt x="102" y="15"/>
                    <a:pt x="130" y="7"/>
                    <a:pt x="78" y="24"/>
                  </a:cubicBezTo>
                  <a:cubicBezTo>
                    <a:pt x="72" y="26"/>
                    <a:pt x="60" y="30"/>
                    <a:pt x="60" y="30"/>
                  </a:cubicBezTo>
                  <a:cubicBezTo>
                    <a:pt x="67" y="52"/>
                    <a:pt x="60" y="120"/>
                    <a:pt x="54" y="132"/>
                  </a:cubicBezTo>
                  <a:cubicBezTo>
                    <a:pt x="46" y="148"/>
                    <a:pt x="17" y="156"/>
                    <a:pt x="0" y="162"/>
                  </a:cubicBezTo>
                  <a:cubicBezTo>
                    <a:pt x="2" y="168"/>
                    <a:pt x="1" y="176"/>
                    <a:pt x="6" y="180"/>
                  </a:cubicBezTo>
                  <a:cubicBezTo>
                    <a:pt x="16" y="187"/>
                    <a:pt x="42" y="192"/>
                    <a:pt x="42" y="192"/>
                  </a:cubicBezTo>
                  <a:cubicBezTo>
                    <a:pt x="76" y="186"/>
                    <a:pt x="141" y="183"/>
                    <a:pt x="168" y="156"/>
                  </a:cubicBezTo>
                </a:path>
              </a:pathLst>
            </a:custGeom>
            <a:solidFill>
              <a:schemeClr val="accent2"/>
            </a:solidFill>
            <a:ln w="28575" cmpd="sng">
              <a:solidFill>
                <a:schemeClr val="tx1"/>
              </a:solidFill>
              <a:round/>
              <a:headEnd/>
              <a:tailEnd/>
            </a:ln>
          </p:spPr>
          <p:txBody>
            <a:bodyPr wrap="none" anchor="ctr"/>
            <a:lstStyle/>
            <a:p>
              <a:endParaRPr lang="ko-KR" altLang="en-US"/>
            </a:p>
          </p:txBody>
        </p:sp>
        <p:grpSp>
          <p:nvGrpSpPr>
            <p:cNvPr id="105473" name="Group 321"/>
            <p:cNvGrpSpPr>
              <a:grpSpLocks/>
            </p:cNvGrpSpPr>
            <p:nvPr/>
          </p:nvGrpSpPr>
          <p:grpSpPr bwMode="auto">
            <a:xfrm rot="322034">
              <a:off x="4507" y="2949"/>
              <a:ext cx="122" cy="40"/>
              <a:chOff x="1008" y="4176"/>
              <a:chExt cx="1008" cy="336"/>
            </a:xfrm>
          </p:grpSpPr>
          <p:sp>
            <p:nvSpPr>
              <p:cNvPr id="105667" name="Rectangle 322"/>
              <p:cNvSpPr>
                <a:spLocks noChangeArrowheads="1"/>
              </p:cNvSpPr>
              <p:nvPr/>
            </p:nvSpPr>
            <p:spPr bwMode="auto">
              <a:xfrm>
                <a:off x="1008" y="4272"/>
                <a:ext cx="912" cy="144"/>
              </a:xfrm>
              <a:prstGeom prst="rect">
                <a:avLst/>
              </a:prstGeom>
              <a:solidFill>
                <a:srgbClr val="CCFFFF"/>
              </a:solidFill>
              <a:ln w="28575">
                <a:solidFill>
                  <a:schemeClr val="tx1"/>
                </a:solidFill>
                <a:miter lim="800000"/>
                <a:headEnd/>
                <a:tailEnd/>
              </a:ln>
            </p:spPr>
            <p:txBody>
              <a:bodyPr wrap="none" anchor="ctr"/>
              <a:lstStyle/>
              <a:p>
                <a:endParaRPr lang="ko-KR" altLang="en-US"/>
              </a:p>
            </p:txBody>
          </p:sp>
          <p:sp>
            <p:nvSpPr>
              <p:cNvPr id="105668" name="Oval 323"/>
              <p:cNvSpPr>
                <a:spLocks noChangeArrowheads="1"/>
              </p:cNvSpPr>
              <p:nvPr/>
            </p:nvSpPr>
            <p:spPr bwMode="auto">
              <a:xfrm>
                <a:off x="1920" y="4176"/>
                <a:ext cx="96" cy="336"/>
              </a:xfrm>
              <a:prstGeom prst="ellipse">
                <a:avLst/>
              </a:prstGeom>
              <a:solidFill>
                <a:srgbClr val="CCFFFF"/>
              </a:solidFill>
              <a:ln w="28575">
                <a:solidFill>
                  <a:schemeClr val="tx1"/>
                </a:solidFill>
                <a:round/>
                <a:headEnd/>
                <a:tailEnd/>
              </a:ln>
            </p:spPr>
            <p:txBody>
              <a:bodyPr wrap="none" anchor="ctr"/>
              <a:lstStyle/>
              <a:p>
                <a:endParaRPr lang="ko-KR" altLang="en-US"/>
              </a:p>
            </p:txBody>
          </p:sp>
        </p:grpSp>
        <p:sp>
          <p:nvSpPr>
            <p:cNvPr id="105664" name="Freeform 324"/>
            <p:cNvSpPr>
              <a:spLocks/>
            </p:cNvSpPr>
            <p:nvPr/>
          </p:nvSpPr>
          <p:spPr bwMode="auto">
            <a:xfrm rot="322034">
              <a:off x="4624" y="2903"/>
              <a:ext cx="25" cy="54"/>
            </a:xfrm>
            <a:custGeom>
              <a:avLst/>
              <a:gdLst>
                <a:gd name="T0" fmla="*/ 0 w 48"/>
                <a:gd name="T1" fmla="*/ 0 h 132"/>
                <a:gd name="T2" fmla="*/ 1 w 48"/>
                <a:gd name="T3" fmla="*/ 1 h 132"/>
                <a:gd name="T4" fmla="*/ 0 60000 65536"/>
                <a:gd name="T5" fmla="*/ 0 60000 65536"/>
                <a:gd name="T6" fmla="*/ 0 w 48"/>
                <a:gd name="T7" fmla="*/ 0 h 132"/>
                <a:gd name="T8" fmla="*/ 48 w 48"/>
                <a:gd name="T9" fmla="*/ 132 h 132"/>
              </a:gdLst>
              <a:ahLst/>
              <a:cxnLst>
                <a:cxn ang="T4">
                  <a:pos x="T0" y="T1"/>
                </a:cxn>
                <a:cxn ang="T5">
                  <a:pos x="T2" y="T3"/>
                </a:cxn>
              </a:cxnLst>
              <a:rect l="T6" t="T7" r="T8" b="T9"/>
              <a:pathLst>
                <a:path w="48" h="132">
                  <a:moveTo>
                    <a:pt x="0" y="0"/>
                  </a:moveTo>
                  <a:cubicBezTo>
                    <a:pt x="15" y="23"/>
                    <a:pt x="48" y="101"/>
                    <a:pt x="48" y="132"/>
                  </a:cubicBezTo>
                </a:path>
              </a:pathLst>
            </a:custGeom>
            <a:solidFill>
              <a:schemeClr val="accent2"/>
            </a:solidFill>
            <a:ln w="9525">
              <a:solidFill>
                <a:schemeClr val="tx1"/>
              </a:solidFill>
              <a:round/>
              <a:headEnd/>
              <a:tailEnd/>
            </a:ln>
          </p:spPr>
          <p:txBody>
            <a:bodyPr wrap="none" anchor="ctr"/>
            <a:lstStyle/>
            <a:p>
              <a:endParaRPr lang="ko-KR" altLang="en-US"/>
            </a:p>
          </p:txBody>
        </p:sp>
        <p:sp>
          <p:nvSpPr>
            <p:cNvPr id="105665" name="Freeform 325"/>
            <p:cNvSpPr>
              <a:spLocks/>
            </p:cNvSpPr>
            <p:nvPr/>
          </p:nvSpPr>
          <p:spPr bwMode="auto">
            <a:xfrm rot="322034">
              <a:off x="4484" y="2848"/>
              <a:ext cx="231" cy="101"/>
            </a:xfrm>
            <a:custGeom>
              <a:avLst/>
              <a:gdLst>
                <a:gd name="T0" fmla="*/ 5 w 453"/>
                <a:gd name="T1" fmla="*/ 0 h 246"/>
                <a:gd name="T2" fmla="*/ 4 w 453"/>
                <a:gd name="T3" fmla="*/ 0 h 246"/>
                <a:gd name="T4" fmla="*/ 2 w 453"/>
                <a:gd name="T5" fmla="*/ 0 h 246"/>
                <a:gd name="T6" fmla="*/ 1 w 453"/>
                <a:gd name="T7" fmla="*/ 1 h 246"/>
                <a:gd name="T8" fmla="*/ 0 w 453"/>
                <a:gd name="T9" fmla="*/ 1 h 246"/>
                <a:gd name="T10" fmla="*/ 1 w 453"/>
                <a:gd name="T11" fmla="*/ 1 h 246"/>
                <a:gd name="T12" fmla="*/ 2 w 453"/>
                <a:gd name="T13" fmla="*/ 1 h 246"/>
                <a:gd name="T14" fmla="*/ 3 w 453"/>
                <a:gd name="T15" fmla="*/ 1 h 246"/>
                <a:gd name="T16" fmla="*/ 3 w 453"/>
                <a:gd name="T17" fmla="*/ 1 h 246"/>
                <a:gd name="T18" fmla="*/ 5 w 453"/>
                <a:gd name="T19" fmla="*/ 0 h 246"/>
                <a:gd name="T20" fmla="*/ 5 w 453"/>
                <a:gd name="T21" fmla="*/ 1 h 246"/>
                <a:gd name="T22" fmla="*/ 5 w 453"/>
                <a:gd name="T23" fmla="*/ 1 h 246"/>
                <a:gd name="T24" fmla="*/ 6 w 453"/>
                <a:gd name="T25" fmla="*/ 1 h 246"/>
                <a:gd name="T26" fmla="*/ 6 w 453"/>
                <a:gd name="T27" fmla="*/ 1 h 246"/>
                <a:gd name="T28" fmla="*/ 7 w 453"/>
                <a:gd name="T29" fmla="*/ 1 h 246"/>
                <a:gd name="T30" fmla="*/ 8 w 453"/>
                <a:gd name="T31" fmla="*/ 1 h 246"/>
                <a:gd name="T32" fmla="*/ 8 w 453"/>
                <a:gd name="T33" fmla="*/ 1 h 246"/>
                <a:gd name="T34" fmla="*/ 8 w 453"/>
                <a:gd name="T35" fmla="*/ 0 h 246"/>
                <a:gd name="T36" fmla="*/ 8 w 453"/>
                <a:gd name="T37" fmla="*/ 0 h 246"/>
                <a:gd name="T38" fmla="*/ 8 w 453"/>
                <a:gd name="T39" fmla="*/ 0 h 246"/>
                <a:gd name="T40" fmla="*/ 7 w 453"/>
                <a:gd name="T41" fmla="*/ 0 h 246"/>
                <a:gd name="T42" fmla="*/ 6 w 453"/>
                <a:gd name="T43" fmla="*/ 0 h 246"/>
                <a:gd name="T44" fmla="*/ 6 w 453"/>
                <a:gd name="T45" fmla="*/ 0 h 2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3"/>
                <a:gd name="T70" fmla="*/ 0 h 246"/>
                <a:gd name="T71" fmla="*/ 453 w 453"/>
                <a:gd name="T72" fmla="*/ 246 h 2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3" h="246">
                  <a:moveTo>
                    <a:pt x="264" y="0"/>
                  </a:moveTo>
                  <a:cubicBezTo>
                    <a:pt x="254" y="29"/>
                    <a:pt x="229" y="38"/>
                    <a:pt x="204" y="54"/>
                  </a:cubicBezTo>
                  <a:cubicBezTo>
                    <a:pt x="175" y="73"/>
                    <a:pt x="146" y="94"/>
                    <a:pt x="114" y="108"/>
                  </a:cubicBezTo>
                  <a:cubicBezTo>
                    <a:pt x="90" y="118"/>
                    <a:pt x="58" y="117"/>
                    <a:pt x="36" y="132"/>
                  </a:cubicBezTo>
                  <a:cubicBezTo>
                    <a:pt x="13" y="148"/>
                    <a:pt x="25" y="142"/>
                    <a:pt x="0" y="150"/>
                  </a:cubicBezTo>
                  <a:cubicBezTo>
                    <a:pt x="20" y="180"/>
                    <a:pt x="25" y="213"/>
                    <a:pt x="36" y="246"/>
                  </a:cubicBezTo>
                  <a:cubicBezTo>
                    <a:pt x="61" y="229"/>
                    <a:pt x="80" y="210"/>
                    <a:pt x="108" y="198"/>
                  </a:cubicBezTo>
                  <a:cubicBezTo>
                    <a:pt x="120" y="193"/>
                    <a:pt x="132" y="190"/>
                    <a:pt x="144" y="186"/>
                  </a:cubicBezTo>
                  <a:cubicBezTo>
                    <a:pt x="150" y="184"/>
                    <a:pt x="162" y="180"/>
                    <a:pt x="162" y="180"/>
                  </a:cubicBezTo>
                  <a:cubicBezTo>
                    <a:pt x="188" y="154"/>
                    <a:pt x="217" y="132"/>
                    <a:pt x="252" y="120"/>
                  </a:cubicBezTo>
                  <a:cubicBezTo>
                    <a:pt x="264" y="124"/>
                    <a:pt x="276" y="128"/>
                    <a:pt x="288" y="132"/>
                  </a:cubicBezTo>
                  <a:cubicBezTo>
                    <a:pt x="294" y="134"/>
                    <a:pt x="292" y="144"/>
                    <a:pt x="294" y="150"/>
                  </a:cubicBezTo>
                  <a:cubicBezTo>
                    <a:pt x="302" y="178"/>
                    <a:pt x="293" y="206"/>
                    <a:pt x="324" y="216"/>
                  </a:cubicBezTo>
                  <a:cubicBezTo>
                    <a:pt x="328" y="222"/>
                    <a:pt x="330" y="230"/>
                    <a:pt x="336" y="234"/>
                  </a:cubicBezTo>
                  <a:cubicBezTo>
                    <a:pt x="347" y="241"/>
                    <a:pt x="372" y="246"/>
                    <a:pt x="372" y="246"/>
                  </a:cubicBezTo>
                  <a:cubicBezTo>
                    <a:pt x="417" y="235"/>
                    <a:pt x="419" y="206"/>
                    <a:pt x="432" y="168"/>
                  </a:cubicBezTo>
                  <a:cubicBezTo>
                    <a:pt x="436" y="156"/>
                    <a:pt x="440" y="144"/>
                    <a:pt x="444" y="132"/>
                  </a:cubicBezTo>
                  <a:cubicBezTo>
                    <a:pt x="446" y="126"/>
                    <a:pt x="450" y="114"/>
                    <a:pt x="450" y="114"/>
                  </a:cubicBezTo>
                  <a:cubicBezTo>
                    <a:pt x="448" y="84"/>
                    <a:pt x="453" y="53"/>
                    <a:pt x="444" y="24"/>
                  </a:cubicBezTo>
                  <a:cubicBezTo>
                    <a:pt x="442" y="17"/>
                    <a:pt x="432" y="31"/>
                    <a:pt x="426" y="36"/>
                  </a:cubicBezTo>
                  <a:cubicBezTo>
                    <a:pt x="406" y="52"/>
                    <a:pt x="397" y="64"/>
                    <a:pt x="372" y="72"/>
                  </a:cubicBezTo>
                  <a:cubicBezTo>
                    <a:pt x="311" y="60"/>
                    <a:pt x="361" y="79"/>
                    <a:pt x="336" y="48"/>
                  </a:cubicBezTo>
                  <a:cubicBezTo>
                    <a:pt x="315" y="21"/>
                    <a:pt x="318" y="50"/>
                    <a:pt x="318" y="24"/>
                  </a:cubicBezTo>
                </a:path>
              </a:pathLst>
            </a:custGeom>
            <a:solidFill>
              <a:schemeClr val="accent2"/>
            </a:solidFill>
            <a:ln w="9525">
              <a:solidFill>
                <a:schemeClr val="accent2"/>
              </a:solidFill>
              <a:round/>
              <a:headEnd/>
              <a:tailEnd/>
            </a:ln>
          </p:spPr>
          <p:txBody>
            <a:bodyPr wrap="none" anchor="ctr"/>
            <a:lstStyle/>
            <a:p>
              <a:endParaRPr lang="ko-KR" altLang="en-US"/>
            </a:p>
          </p:txBody>
        </p:sp>
        <p:sp>
          <p:nvSpPr>
            <p:cNvPr id="105666" name="Freeform 326"/>
            <p:cNvSpPr>
              <a:spLocks/>
            </p:cNvSpPr>
            <p:nvPr/>
          </p:nvSpPr>
          <p:spPr bwMode="auto">
            <a:xfrm rot="322034">
              <a:off x="4481" y="2846"/>
              <a:ext cx="172" cy="109"/>
            </a:xfrm>
            <a:custGeom>
              <a:avLst/>
              <a:gdLst>
                <a:gd name="T0" fmla="*/ 5 w 336"/>
                <a:gd name="T1" fmla="*/ 0 h 266"/>
                <a:gd name="T2" fmla="*/ 2 w 336"/>
                <a:gd name="T3" fmla="*/ 0 h 266"/>
                <a:gd name="T4" fmla="*/ 1 w 336"/>
                <a:gd name="T5" fmla="*/ 0 h 266"/>
                <a:gd name="T6" fmla="*/ 1 w 336"/>
                <a:gd name="T7" fmla="*/ 1 h 266"/>
                <a:gd name="T8" fmla="*/ 0 w 336"/>
                <a:gd name="T9" fmla="*/ 1 h 266"/>
                <a:gd name="T10" fmla="*/ 1 w 336"/>
                <a:gd name="T11" fmla="*/ 1 h 266"/>
                <a:gd name="T12" fmla="*/ 1 w 336"/>
                <a:gd name="T13" fmla="*/ 1 h 266"/>
                <a:gd name="T14" fmla="*/ 1 w 336"/>
                <a:gd name="T15" fmla="*/ 1 h 266"/>
                <a:gd name="T16" fmla="*/ 2 w 336"/>
                <a:gd name="T17" fmla="*/ 1 h 266"/>
                <a:gd name="T18" fmla="*/ 2 w 336"/>
                <a:gd name="T19" fmla="*/ 1 h 266"/>
                <a:gd name="T20" fmla="*/ 3 w 336"/>
                <a:gd name="T21" fmla="*/ 1 h 266"/>
                <a:gd name="T22" fmla="*/ 5 w 336"/>
                <a:gd name="T23" fmla="*/ 1 h 266"/>
                <a:gd name="T24" fmla="*/ 6 w 336"/>
                <a:gd name="T25" fmla="*/ 1 h 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266"/>
                <a:gd name="T41" fmla="*/ 336 w 336"/>
                <a:gd name="T42" fmla="*/ 266 h 2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266">
                  <a:moveTo>
                    <a:pt x="264" y="0"/>
                  </a:moveTo>
                  <a:cubicBezTo>
                    <a:pt x="230" y="51"/>
                    <a:pt x="170" y="78"/>
                    <a:pt x="114" y="102"/>
                  </a:cubicBezTo>
                  <a:cubicBezTo>
                    <a:pt x="95" y="110"/>
                    <a:pt x="74" y="113"/>
                    <a:pt x="54" y="120"/>
                  </a:cubicBezTo>
                  <a:cubicBezTo>
                    <a:pt x="42" y="124"/>
                    <a:pt x="18" y="132"/>
                    <a:pt x="18" y="132"/>
                  </a:cubicBezTo>
                  <a:cubicBezTo>
                    <a:pt x="12" y="140"/>
                    <a:pt x="0" y="146"/>
                    <a:pt x="0" y="156"/>
                  </a:cubicBezTo>
                  <a:cubicBezTo>
                    <a:pt x="0" y="163"/>
                    <a:pt x="13" y="162"/>
                    <a:pt x="18" y="168"/>
                  </a:cubicBezTo>
                  <a:cubicBezTo>
                    <a:pt x="28" y="180"/>
                    <a:pt x="37" y="207"/>
                    <a:pt x="42" y="222"/>
                  </a:cubicBezTo>
                  <a:cubicBezTo>
                    <a:pt x="27" y="266"/>
                    <a:pt x="18" y="261"/>
                    <a:pt x="54" y="252"/>
                  </a:cubicBezTo>
                  <a:cubicBezTo>
                    <a:pt x="60" y="248"/>
                    <a:pt x="67" y="245"/>
                    <a:pt x="72" y="240"/>
                  </a:cubicBezTo>
                  <a:cubicBezTo>
                    <a:pt x="77" y="235"/>
                    <a:pt x="78" y="226"/>
                    <a:pt x="84" y="222"/>
                  </a:cubicBezTo>
                  <a:cubicBezTo>
                    <a:pt x="104" y="209"/>
                    <a:pt x="136" y="211"/>
                    <a:pt x="156" y="198"/>
                  </a:cubicBezTo>
                  <a:cubicBezTo>
                    <a:pt x="191" y="175"/>
                    <a:pt x="235" y="164"/>
                    <a:pt x="276" y="156"/>
                  </a:cubicBezTo>
                  <a:cubicBezTo>
                    <a:pt x="319" y="170"/>
                    <a:pt x="307" y="229"/>
                    <a:pt x="336" y="258"/>
                  </a:cubicBezTo>
                </a:path>
              </a:pathLst>
            </a:custGeom>
            <a:solidFill>
              <a:schemeClr val="accent2"/>
            </a:solidFill>
            <a:ln w="28575" cmpd="sng">
              <a:solidFill>
                <a:schemeClr val="tx1"/>
              </a:solidFill>
              <a:round/>
              <a:headEnd/>
              <a:tailEnd/>
            </a:ln>
          </p:spPr>
          <p:txBody>
            <a:bodyPr wrap="none" anchor="ctr"/>
            <a:lstStyle/>
            <a:p>
              <a:endParaRPr lang="ko-KR" altLang="en-US"/>
            </a:p>
          </p:txBody>
        </p:sp>
      </p:grpSp>
      <p:sp>
        <p:nvSpPr>
          <p:cNvPr id="105501" name="Text Box 327"/>
          <p:cNvSpPr txBox="1">
            <a:spLocks noChangeArrowheads="1"/>
          </p:cNvSpPr>
          <p:nvPr/>
        </p:nvSpPr>
        <p:spPr bwMode="auto">
          <a:xfrm>
            <a:off x="4572000" y="3357563"/>
            <a:ext cx="946150" cy="274637"/>
          </a:xfrm>
          <a:prstGeom prst="rect">
            <a:avLst/>
          </a:prstGeom>
          <a:noFill/>
          <a:ln w="12700">
            <a:noFill/>
            <a:miter lim="800000"/>
            <a:headEnd/>
            <a:tailEnd/>
          </a:ln>
        </p:spPr>
        <p:txBody>
          <a:bodyPr wrap="none">
            <a:spAutoFit/>
          </a:bodyPr>
          <a:lstStyle/>
          <a:p>
            <a:r>
              <a:rPr lang="ko-KR" altLang="en-US" sz="1200" b="1">
                <a:solidFill>
                  <a:srgbClr val="99FFCC"/>
                </a:solidFill>
                <a:latin typeface="휴먼옛체" pitchFamily="18" charset="-127"/>
                <a:ea typeface="휴먼옛체" pitchFamily="18" charset="-127"/>
              </a:rPr>
              <a:t>동결수정란</a:t>
            </a:r>
          </a:p>
        </p:txBody>
      </p:sp>
      <p:sp>
        <p:nvSpPr>
          <p:cNvPr id="105502" name="Text Box 328"/>
          <p:cNvSpPr txBox="1">
            <a:spLocks noChangeArrowheads="1"/>
          </p:cNvSpPr>
          <p:nvPr/>
        </p:nvSpPr>
        <p:spPr bwMode="auto">
          <a:xfrm>
            <a:off x="7812088" y="3357563"/>
            <a:ext cx="504825" cy="274637"/>
          </a:xfrm>
          <a:prstGeom prst="rect">
            <a:avLst/>
          </a:prstGeom>
          <a:noFill/>
          <a:ln w="12700">
            <a:noFill/>
            <a:miter lim="800000"/>
            <a:headEnd/>
            <a:tailEnd/>
          </a:ln>
        </p:spPr>
        <p:txBody>
          <a:bodyPr>
            <a:spAutoFit/>
          </a:bodyPr>
          <a:lstStyle/>
          <a:p>
            <a:r>
              <a:rPr lang="ko-KR" altLang="en-US" sz="1200" b="1">
                <a:solidFill>
                  <a:srgbClr val="99FFCC"/>
                </a:solidFill>
                <a:latin typeface="휴먼옛체" pitchFamily="18" charset="-127"/>
                <a:ea typeface="휴먼옛체" pitchFamily="18" charset="-127"/>
              </a:rPr>
              <a:t>출산</a:t>
            </a:r>
          </a:p>
        </p:txBody>
      </p:sp>
      <p:sp>
        <p:nvSpPr>
          <p:cNvPr id="105503" name="Text Box 329"/>
          <p:cNvSpPr txBox="1">
            <a:spLocks noChangeArrowheads="1"/>
          </p:cNvSpPr>
          <p:nvPr/>
        </p:nvSpPr>
        <p:spPr bwMode="auto">
          <a:xfrm>
            <a:off x="6372225" y="2682875"/>
            <a:ext cx="488950" cy="274638"/>
          </a:xfrm>
          <a:prstGeom prst="rect">
            <a:avLst/>
          </a:prstGeom>
          <a:noFill/>
          <a:ln w="12700">
            <a:noFill/>
            <a:miter lim="800000"/>
            <a:headEnd/>
            <a:tailEnd/>
          </a:ln>
        </p:spPr>
        <p:txBody>
          <a:bodyPr wrap="none">
            <a:spAutoFit/>
          </a:bodyPr>
          <a:lstStyle/>
          <a:p>
            <a:r>
              <a:rPr lang="ko-KR" altLang="en-US" sz="1200" b="1">
                <a:solidFill>
                  <a:srgbClr val="99FFCC"/>
                </a:solidFill>
                <a:latin typeface="휴먼옛체" pitchFamily="18" charset="-127"/>
                <a:ea typeface="휴먼옛체" pitchFamily="18" charset="-127"/>
              </a:rPr>
              <a:t>이식</a:t>
            </a:r>
          </a:p>
        </p:txBody>
      </p:sp>
      <p:grpSp>
        <p:nvGrpSpPr>
          <p:cNvPr id="105477" name="Group 330"/>
          <p:cNvGrpSpPr>
            <a:grpSpLocks/>
          </p:cNvGrpSpPr>
          <p:nvPr/>
        </p:nvGrpSpPr>
        <p:grpSpPr bwMode="auto">
          <a:xfrm>
            <a:off x="4787900" y="3716338"/>
            <a:ext cx="882650" cy="1563687"/>
            <a:chOff x="3278" y="3385"/>
            <a:chExt cx="385" cy="630"/>
          </a:xfrm>
        </p:grpSpPr>
        <p:sp>
          <p:nvSpPr>
            <p:cNvPr id="105509" name="AutoShape 331"/>
            <p:cNvSpPr>
              <a:spLocks noChangeArrowheads="1"/>
            </p:cNvSpPr>
            <p:nvPr/>
          </p:nvSpPr>
          <p:spPr bwMode="auto">
            <a:xfrm>
              <a:off x="3335" y="3603"/>
              <a:ext cx="110" cy="76"/>
            </a:xfrm>
            <a:prstGeom prst="can">
              <a:avLst>
                <a:gd name="adj" fmla="val 25000"/>
              </a:avLst>
            </a:prstGeom>
            <a:solidFill>
              <a:srgbClr val="00CC00"/>
            </a:solidFill>
            <a:ln w="9525">
              <a:solidFill>
                <a:schemeClr val="tx1"/>
              </a:solidFill>
              <a:round/>
              <a:headEnd/>
              <a:tailEnd/>
            </a:ln>
          </p:spPr>
          <p:txBody>
            <a:bodyPr wrap="none" anchor="ctr"/>
            <a:lstStyle/>
            <a:p>
              <a:pPr algn="ctr"/>
              <a:endParaRPr lang="ko-KR" altLang="ko-KR" sz="1000">
                <a:latin typeface="Times New Roman" pitchFamily="18" charset="0"/>
              </a:endParaRPr>
            </a:p>
          </p:txBody>
        </p:sp>
        <p:sp>
          <p:nvSpPr>
            <p:cNvPr id="105510" name="AutoShape 332"/>
            <p:cNvSpPr>
              <a:spLocks noChangeArrowheads="1"/>
            </p:cNvSpPr>
            <p:nvPr/>
          </p:nvSpPr>
          <p:spPr bwMode="auto">
            <a:xfrm rot="10782959">
              <a:off x="3288" y="3664"/>
              <a:ext cx="204"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53 w 21600"/>
                <a:gd name="T13" fmla="*/ 4510 h 21600"/>
                <a:gd name="T14" fmla="*/ 17153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folHlink"/>
            </a:solidFill>
            <a:ln w="9525">
              <a:solidFill>
                <a:schemeClr val="tx1"/>
              </a:solidFill>
              <a:miter lim="800000"/>
              <a:headEnd/>
              <a:tailEnd/>
            </a:ln>
          </p:spPr>
          <p:txBody>
            <a:bodyPr rot="10800000" wrap="none" anchor="ctr"/>
            <a:lstStyle/>
            <a:p>
              <a:endParaRPr lang="ko-KR" altLang="en-US"/>
            </a:p>
          </p:txBody>
        </p:sp>
        <p:sp>
          <p:nvSpPr>
            <p:cNvPr id="105511" name="Rectangle 333"/>
            <p:cNvSpPr>
              <a:spLocks noChangeArrowheads="1"/>
            </p:cNvSpPr>
            <p:nvPr/>
          </p:nvSpPr>
          <p:spPr bwMode="auto">
            <a:xfrm>
              <a:off x="3288" y="3755"/>
              <a:ext cx="204" cy="260"/>
            </a:xfrm>
            <a:prstGeom prst="rect">
              <a:avLst/>
            </a:prstGeom>
            <a:solidFill>
              <a:schemeClr val="folHlink"/>
            </a:solidFill>
            <a:ln w="9525">
              <a:solidFill>
                <a:schemeClr val="tx1"/>
              </a:solidFill>
              <a:miter lim="800000"/>
              <a:headEnd/>
              <a:tailEnd/>
            </a:ln>
          </p:spPr>
          <p:txBody>
            <a:bodyPr wrap="none" anchor="ctr"/>
            <a:lstStyle/>
            <a:p>
              <a:pPr algn="ctr"/>
              <a:endParaRPr lang="ko-KR" altLang="ko-KR" sz="1000">
                <a:latin typeface="Times New Roman" pitchFamily="18" charset="0"/>
              </a:endParaRPr>
            </a:p>
          </p:txBody>
        </p:sp>
        <p:grpSp>
          <p:nvGrpSpPr>
            <p:cNvPr id="105478" name="Group 334"/>
            <p:cNvGrpSpPr>
              <a:grpSpLocks/>
            </p:cNvGrpSpPr>
            <p:nvPr/>
          </p:nvGrpSpPr>
          <p:grpSpPr bwMode="auto">
            <a:xfrm>
              <a:off x="3492" y="3385"/>
              <a:ext cx="171" cy="272"/>
              <a:chOff x="1296" y="3792"/>
              <a:chExt cx="960" cy="1488"/>
            </a:xfrm>
          </p:grpSpPr>
          <p:sp>
            <p:nvSpPr>
              <p:cNvPr id="105514" name="AutoShape 335"/>
              <p:cNvSpPr>
                <a:spLocks noChangeArrowheads="1"/>
              </p:cNvSpPr>
              <p:nvPr/>
            </p:nvSpPr>
            <p:spPr bwMode="auto">
              <a:xfrm>
                <a:off x="1296" y="3792"/>
                <a:ext cx="960" cy="1488"/>
              </a:xfrm>
              <a:prstGeom prst="wedgeRectCallout">
                <a:avLst>
                  <a:gd name="adj1" fmla="val -65000"/>
                  <a:gd name="adj2" fmla="val 70028"/>
                </a:avLst>
              </a:prstGeom>
              <a:solidFill>
                <a:schemeClr val="accent1"/>
              </a:solidFill>
              <a:ln w="9525">
                <a:solidFill>
                  <a:schemeClr val="tx1"/>
                </a:solidFill>
                <a:miter lim="800000"/>
                <a:headEnd/>
                <a:tailEnd/>
              </a:ln>
            </p:spPr>
            <p:txBody>
              <a:bodyPr wrap="none" anchor="ctr"/>
              <a:lstStyle/>
              <a:p>
                <a:pPr algn="ctr"/>
                <a:endParaRPr lang="ko-KR" altLang="ko-KR" sz="1000">
                  <a:latin typeface="Times New Roman" pitchFamily="18" charset="0"/>
                </a:endParaRPr>
              </a:p>
            </p:txBody>
          </p:sp>
          <p:grpSp>
            <p:nvGrpSpPr>
              <p:cNvPr id="105482" name="Group 336"/>
              <p:cNvGrpSpPr>
                <a:grpSpLocks/>
              </p:cNvGrpSpPr>
              <p:nvPr/>
            </p:nvGrpSpPr>
            <p:grpSpPr bwMode="auto">
              <a:xfrm>
                <a:off x="1968" y="3888"/>
                <a:ext cx="96" cy="1296"/>
                <a:chOff x="1968" y="4032"/>
                <a:chExt cx="96" cy="1296"/>
              </a:xfrm>
            </p:grpSpPr>
            <p:grpSp>
              <p:nvGrpSpPr>
                <p:cNvPr id="105486" name="Group 337"/>
                <p:cNvGrpSpPr>
                  <a:grpSpLocks/>
                </p:cNvGrpSpPr>
                <p:nvPr/>
              </p:nvGrpSpPr>
              <p:grpSpPr bwMode="auto">
                <a:xfrm rot="-5406631">
                  <a:off x="1908" y="4496"/>
                  <a:ext cx="200" cy="80"/>
                  <a:chOff x="3792" y="2208"/>
                  <a:chExt cx="864" cy="816"/>
                </a:xfrm>
              </p:grpSpPr>
              <p:sp>
                <p:nvSpPr>
                  <p:cNvPr id="105621" name="Oval 338"/>
                  <p:cNvSpPr>
                    <a:spLocks noChangeArrowheads="1"/>
                  </p:cNvSpPr>
                  <p:nvPr/>
                </p:nvSpPr>
                <p:spPr bwMode="auto">
                  <a:xfrm>
                    <a:off x="3792" y="2208"/>
                    <a:ext cx="864" cy="816"/>
                  </a:xfrm>
                  <a:prstGeom prst="ellipse">
                    <a:avLst/>
                  </a:prstGeom>
                  <a:solidFill>
                    <a:srgbClr val="99CCFF"/>
                  </a:solidFill>
                  <a:ln w="9525">
                    <a:solidFill>
                      <a:schemeClr val="tx1"/>
                    </a:solidFill>
                    <a:round/>
                    <a:headEnd/>
                    <a:tailEnd/>
                  </a:ln>
                </p:spPr>
                <p:txBody>
                  <a:bodyPr wrap="none" anchor="ctr"/>
                  <a:lstStyle/>
                  <a:p>
                    <a:endParaRPr lang="ko-KR" altLang="en-US"/>
                  </a:p>
                </p:txBody>
              </p:sp>
              <p:sp>
                <p:nvSpPr>
                  <p:cNvPr id="105622" name="Oval 339"/>
                  <p:cNvSpPr>
                    <a:spLocks noChangeArrowheads="1"/>
                  </p:cNvSpPr>
                  <p:nvPr/>
                </p:nvSpPr>
                <p:spPr bwMode="auto">
                  <a:xfrm>
                    <a:off x="3888" y="2304"/>
                    <a:ext cx="672" cy="624"/>
                  </a:xfrm>
                  <a:prstGeom prst="ellipse">
                    <a:avLst/>
                  </a:prstGeom>
                  <a:solidFill>
                    <a:schemeClr val="bg1"/>
                  </a:solidFill>
                  <a:ln w="9525">
                    <a:solidFill>
                      <a:schemeClr val="tx1"/>
                    </a:solidFill>
                    <a:round/>
                    <a:headEnd/>
                    <a:tailEnd/>
                  </a:ln>
                </p:spPr>
                <p:txBody>
                  <a:bodyPr wrap="none" anchor="ctr"/>
                  <a:lstStyle/>
                  <a:p>
                    <a:endParaRPr lang="ko-KR" altLang="en-US"/>
                  </a:p>
                </p:txBody>
              </p:sp>
              <p:sp>
                <p:nvSpPr>
                  <p:cNvPr id="105623" name="Oval 340"/>
                  <p:cNvSpPr>
                    <a:spLocks noChangeArrowheads="1"/>
                  </p:cNvSpPr>
                  <p:nvPr/>
                </p:nvSpPr>
                <p:spPr bwMode="auto">
                  <a:xfrm>
                    <a:off x="4032" y="230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24" name="Oval 341"/>
                  <p:cNvSpPr>
                    <a:spLocks noChangeArrowheads="1"/>
                  </p:cNvSpPr>
                  <p:nvPr/>
                </p:nvSpPr>
                <p:spPr bwMode="auto">
                  <a:xfrm>
                    <a:off x="3888" y="259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25" name="Oval 342"/>
                  <p:cNvSpPr>
                    <a:spLocks noChangeArrowheads="1"/>
                  </p:cNvSpPr>
                  <p:nvPr/>
                </p:nvSpPr>
                <p:spPr bwMode="auto">
                  <a:xfrm>
                    <a:off x="4176" y="230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26" name="Oval 343"/>
                  <p:cNvSpPr>
                    <a:spLocks noChangeArrowheads="1"/>
                  </p:cNvSpPr>
                  <p:nvPr/>
                </p:nvSpPr>
                <p:spPr bwMode="auto">
                  <a:xfrm>
                    <a:off x="3984" y="278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27" name="Oval 344"/>
                  <p:cNvSpPr>
                    <a:spLocks noChangeArrowheads="1"/>
                  </p:cNvSpPr>
                  <p:nvPr/>
                </p:nvSpPr>
                <p:spPr bwMode="auto">
                  <a:xfrm>
                    <a:off x="3936"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28" name="Oval 345"/>
                  <p:cNvSpPr>
                    <a:spLocks noChangeArrowheads="1"/>
                  </p:cNvSpPr>
                  <p:nvPr/>
                </p:nvSpPr>
                <p:spPr bwMode="auto">
                  <a:xfrm>
                    <a:off x="3888" y="268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29" name="Oval 346"/>
                  <p:cNvSpPr>
                    <a:spLocks noChangeArrowheads="1"/>
                  </p:cNvSpPr>
                  <p:nvPr/>
                </p:nvSpPr>
                <p:spPr bwMode="auto">
                  <a:xfrm>
                    <a:off x="3888" y="249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30" name="Oval 347"/>
                  <p:cNvSpPr>
                    <a:spLocks noChangeArrowheads="1"/>
                  </p:cNvSpPr>
                  <p:nvPr/>
                </p:nvSpPr>
                <p:spPr bwMode="auto">
                  <a:xfrm>
                    <a:off x="4128" y="283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31" name="Oval 348"/>
                  <p:cNvSpPr>
                    <a:spLocks noChangeArrowheads="1"/>
                  </p:cNvSpPr>
                  <p:nvPr/>
                </p:nvSpPr>
                <p:spPr bwMode="auto">
                  <a:xfrm>
                    <a:off x="4320"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32" name="Oval 349"/>
                  <p:cNvSpPr>
                    <a:spLocks noChangeArrowheads="1"/>
                  </p:cNvSpPr>
                  <p:nvPr/>
                </p:nvSpPr>
                <p:spPr bwMode="auto">
                  <a:xfrm>
                    <a:off x="4368"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33" name="Oval 350"/>
                  <p:cNvSpPr>
                    <a:spLocks noChangeArrowheads="1"/>
                  </p:cNvSpPr>
                  <p:nvPr/>
                </p:nvSpPr>
                <p:spPr bwMode="auto">
                  <a:xfrm>
                    <a:off x="4416" y="254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34" name="Oval 351"/>
                  <p:cNvSpPr>
                    <a:spLocks noChangeArrowheads="1"/>
                  </p:cNvSpPr>
                  <p:nvPr/>
                </p:nvSpPr>
                <p:spPr bwMode="auto">
                  <a:xfrm>
                    <a:off x="4416" y="264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35" name="Oval 352"/>
                  <p:cNvSpPr>
                    <a:spLocks noChangeArrowheads="1"/>
                  </p:cNvSpPr>
                  <p:nvPr/>
                </p:nvSpPr>
                <p:spPr bwMode="auto">
                  <a:xfrm>
                    <a:off x="4368" y="273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36" name="Oval 353"/>
                  <p:cNvSpPr>
                    <a:spLocks noChangeArrowheads="1"/>
                  </p:cNvSpPr>
                  <p:nvPr/>
                </p:nvSpPr>
                <p:spPr bwMode="auto">
                  <a:xfrm>
                    <a:off x="4272" y="278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37" name="Oval 354"/>
                  <p:cNvSpPr>
                    <a:spLocks noChangeArrowheads="1"/>
                  </p:cNvSpPr>
                  <p:nvPr/>
                </p:nvSpPr>
                <p:spPr bwMode="auto">
                  <a:xfrm>
                    <a:off x="4080"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38" name="Oval 355"/>
                  <p:cNvSpPr>
                    <a:spLocks noChangeArrowheads="1"/>
                  </p:cNvSpPr>
                  <p:nvPr/>
                </p:nvSpPr>
                <p:spPr bwMode="auto">
                  <a:xfrm>
                    <a:off x="4176"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39" name="Oval 356"/>
                  <p:cNvSpPr>
                    <a:spLocks noChangeArrowheads="1"/>
                  </p:cNvSpPr>
                  <p:nvPr/>
                </p:nvSpPr>
                <p:spPr bwMode="auto">
                  <a:xfrm>
                    <a:off x="4032" y="254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40" name="Oval 357"/>
                  <p:cNvSpPr>
                    <a:spLocks noChangeArrowheads="1"/>
                  </p:cNvSpPr>
                  <p:nvPr/>
                </p:nvSpPr>
                <p:spPr bwMode="auto">
                  <a:xfrm>
                    <a:off x="4080"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41" name="Oval 358"/>
                  <p:cNvSpPr>
                    <a:spLocks noChangeArrowheads="1"/>
                  </p:cNvSpPr>
                  <p:nvPr/>
                </p:nvSpPr>
                <p:spPr bwMode="auto">
                  <a:xfrm>
                    <a:off x="4224"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42" name="Oval 359"/>
                  <p:cNvSpPr>
                    <a:spLocks noChangeArrowheads="1"/>
                  </p:cNvSpPr>
                  <p:nvPr/>
                </p:nvSpPr>
                <p:spPr bwMode="auto">
                  <a:xfrm>
                    <a:off x="4224"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43" name="Oval 360"/>
                  <p:cNvSpPr>
                    <a:spLocks noChangeArrowheads="1"/>
                  </p:cNvSpPr>
                  <p:nvPr/>
                </p:nvSpPr>
                <p:spPr bwMode="auto">
                  <a:xfrm>
                    <a:off x="4368" y="249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44" name="Oval 361"/>
                  <p:cNvSpPr>
                    <a:spLocks noChangeArrowheads="1"/>
                  </p:cNvSpPr>
                  <p:nvPr/>
                </p:nvSpPr>
                <p:spPr bwMode="auto">
                  <a:xfrm>
                    <a:off x="4320"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45" name="Oval 362"/>
                  <p:cNvSpPr>
                    <a:spLocks noChangeArrowheads="1"/>
                  </p:cNvSpPr>
                  <p:nvPr/>
                </p:nvSpPr>
                <p:spPr bwMode="auto">
                  <a:xfrm>
                    <a:off x="3984"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46" name="Oval 363"/>
                  <p:cNvSpPr>
                    <a:spLocks noChangeArrowheads="1"/>
                  </p:cNvSpPr>
                  <p:nvPr/>
                </p:nvSpPr>
                <p:spPr bwMode="auto">
                  <a:xfrm>
                    <a:off x="3984"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grpSp>
            <p:sp>
              <p:nvSpPr>
                <p:cNvPr id="105616" name="Rectangle 364"/>
                <p:cNvSpPr>
                  <a:spLocks noChangeArrowheads="1"/>
                </p:cNvSpPr>
                <p:nvPr/>
              </p:nvSpPr>
              <p:spPr bwMode="auto">
                <a:xfrm rot="-5406631">
                  <a:off x="1368" y="4632"/>
                  <a:ext cx="1296" cy="96"/>
                </a:xfrm>
                <a:prstGeom prst="rect">
                  <a:avLst/>
                </a:prstGeom>
                <a:solidFill>
                  <a:srgbClr val="CCFFFF"/>
                </a:solidFill>
                <a:ln w="9525">
                  <a:solidFill>
                    <a:schemeClr val="tx1"/>
                  </a:solidFill>
                  <a:miter lim="800000"/>
                  <a:headEnd/>
                  <a:tailEnd/>
                </a:ln>
              </p:spPr>
              <p:txBody>
                <a:bodyPr wrap="none" anchor="ctr"/>
                <a:lstStyle/>
                <a:p>
                  <a:endParaRPr lang="ko-KR" altLang="en-US"/>
                </a:p>
              </p:txBody>
            </p:sp>
            <p:sp>
              <p:nvSpPr>
                <p:cNvPr id="105617" name="Rectangle 365"/>
                <p:cNvSpPr>
                  <a:spLocks noChangeArrowheads="1"/>
                </p:cNvSpPr>
                <p:nvPr/>
              </p:nvSpPr>
              <p:spPr bwMode="auto">
                <a:xfrm rot="-5406631">
                  <a:off x="1950" y="5130"/>
                  <a:ext cx="130" cy="92"/>
                </a:xfrm>
                <a:prstGeom prst="rect">
                  <a:avLst/>
                </a:prstGeom>
                <a:solidFill>
                  <a:schemeClr val="bg2"/>
                </a:solidFill>
                <a:ln w="9525">
                  <a:solidFill>
                    <a:schemeClr val="tx1"/>
                  </a:solidFill>
                  <a:miter lim="800000"/>
                  <a:headEnd/>
                  <a:tailEnd/>
                </a:ln>
              </p:spPr>
              <p:txBody>
                <a:bodyPr wrap="none" anchor="ctr"/>
                <a:lstStyle/>
                <a:p>
                  <a:endParaRPr lang="ko-KR" altLang="en-US"/>
                </a:p>
              </p:txBody>
            </p:sp>
            <p:sp>
              <p:nvSpPr>
                <p:cNvPr id="105618" name="Rectangle 366"/>
                <p:cNvSpPr>
                  <a:spLocks noChangeArrowheads="1"/>
                </p:cNvSpPr>
                <p:nvPr/>
              </p:nvSpPr>
              <p:spPr bwMode="auto">
                <a:xfrm rot="-5406631">
                  <a:off x="1952" y="4099"/>
                  <a:ext cx="130" cy="92"/>
                </a:xfrm>
                <a:prstGeom prst="rect">
                  <a:avLst/>
                </a:prstGeom>
                <a:solidFill>
                  <a:schemeClr val="bg2"/>
                </a:solidFill>
                <a:ln w="9525">
                  <a:solidFill>
                    <a:schemeClr val="tx1"/>
                  </a:solidFill>
                  <a:miter lim="800000"/>
                  <a:headEnd/>
                  <a:tailEnd/>
                </a:ln>
              </p:spPr>
              <p:txBody>
                <a:bodyPr wrap="none" anchor="ctr"/>
                <a:lstStyle/>
                <a:p>
                  <a:endParaRPr lang="ko-KR" altLang="en-US"/>
                </a:p>
              </p:txBody>
            </p:sp>
            <p:sp>
              <p:nvSpPr>
                <p:cNvPr id="105619" name="Oval 367"/>
                <p:cNvSpPr>
                  <a:spLocks noChangeArrowheads="1"/>
                </p:cNvSpPr>
                <p:nvPr/>
              </p:nvSpPr>
              <p:spPr bwMode="auto">
                <a:xfrm rot="-5406631">
                  <a:off x="1980" y="4769"/>
                  <a:ext cx="83" cy="74"/>
                </a:xfrm>
                <a:prstGeom prst="ellipse">
                  <a:avLst/>
                </a:prstGeom>
                <a:solidFill>
                  <a:schemeClr val="accent1"/>
                </a:solidFill>
                <a:ln w="38100">
                  <a:solidFill>
                    <a:schemeClr val="tx1"/>
                  </a:solidFill>
                  <a:round/>
                  <a:headEnd/>
                  <a:tailEnd/>
                </a:ln>
              </p:spPr>
              <p:txBody>
                <a:bodyPr wrap="none" anchor="ctr"/>
                <a:lstStyle/>
                <a:p>
                  <a:endParaRPr lang="ko-KR" altLang="en-US"/>
                </a:p>
              </p:txBody>
            </p:sp>
            <p:sp>
              <p:nvSpPr>
                <p:cNvPr id="105620" name="Oval 368"/>
                <p:cNvSpPr>
                  <a:spLocks noChangeArrowheads="1"/>
                </p:cNvSpPr>
                <p:nvPr/>
              </p:nvSpPr>
              <p:spPr bwMode="auto">
                <a:xfrm rot="-5406631">
                  <a:off x="1983" y="4514"/>
                  <a:ext cx="82" cy="75"/>
                </a:xfrm>
                <a:prstGeom prst="ellipse">
                  <a:avLst/>
                </a:prstGeom>
                <a:solidFill>
                  <a:schemeClr val="accent1"/>
                </a:solidFill>
                <a:ln w="38100">
                  <a:solidFill>
                    <a:schemeClr val="tx1"/>
                  </a:solidFill>
                  <a:round/>
                  <a:headEnd/>
                  <a:tailEnd/>
                </a:ln>
              </p:spPr>
              <p:txBody>
                <a:bodyPr wrap="none" anchor="ctr"/>
                <a:lstStyle/>
                <a:p>
                  <a:endParaRPr lang="ko-KR" altLang="en-US"/>
                </a:p>
              </p:txBody>
            </p:sp>
          </p:grpSp>
          <p:grpSp>
            <p:nvGrpSpPr>
              <p:cNvPr id="105488" name="Group 369"/>
              <p:cNvGrpSpPr>
                <a:grpSpLocks/>
              </p:cNvGrpSpPr>
              <p:nvPr/>
            </p:nvGrpSpPr>
            <p:grpSpPr bwMode="auto">
              <a:xfrm>
                <a:off x="1824" y="3888"/>
                <a:ext cx="96" cy="1296"/>
                <a:chOff x="1968" y="4032"/>
                <a:chExt cx="96" cy="1296"/>
              </a:xfrm>
            </p:grpSpPr>
            <p:grpSp>
              <p:nvGrpSpPr>
                <p:cNvPr id="105489" name="Group 370"/>
                <p:cNvGrpSpPr>
                  <a:grpSpLocks/>
                </p:cNvGrpSpPr>
                <p:nvPr/>
              </p:nvGrpSpPr>
              <p:grpSpPr bwMode="auto">
                <a:xfrm rot="-5406631">
                  <a:off x="1908" y="4496"/>
                  <a:ext cx="200" cy="80"/>
                  <a:chOff x="3792" y="2208"/>
                  <a:chExt cx="864" cy="816"/>
                </a:xfrm>
              </p:grpSpPr>
              <p:sp>
                <p:nvSpPr>
                  <p:cNvPr id="105589" name="Oval 371"/>
                  <p:cNvSpPr>
                    <a:spLocks noChangeArrowheads="1"/>
                  </p:cNvSpPr>
                  <p:nvPr/>
                </p:nvSpPr>
                <p:spPr bwMode="auto">
                  <a:xfrm>
                    <a:off x="3792" y="2208"/>
                    <a:ext cx="864" cy="816"/>
                  </a:xfrm>
                  <a:prstGeom prst="ellipse">
                    <a:avLst/>
                  </a:prstGeom>
                  <a:solidFill>
                    <a:srgbClr val="99CCFF"/>
                  </a:solidFill>
                  <a:ln w="9525">
                    <a:solidFill>
                      <a:schemeClr val="tx1"/>
                    </a:solidFill>
                    <a:round/>
                    <a:headEnd/>
                    <a:tailEnd/>
                  </a:ln>
                </p:spPr>
                <p:txBody>
                  <a:bodyPr wrap="none" anchor="ctr"/>
                  <a:lstStyle/>
                  <a:p>
                    <a:endParaRPr lang="ko-KR" altLang="en-US"/>
                  </a:p>
                </p:txBody>
              </p:sp>
              <p:sp>
                <p:nvSpPr>
                  <p:cNvPr id="105590" name="Oval 372"/>
                  <p:cNvSpPr>
                    <a:spLocks noChangeArrowheads="1"/>
                  </p:cNvSpPr>
                  <p:nvPr/>
                </p:nvSpPr>
                <p:spPr bwMode="auto">
                  <a:xfrm>
                    <a:off x="3888" y="2304"/>
                    <a:ext cx="672" cy="624"/>
                  </a:xfrm>
                  <a:prstGeom prst="ellipse">
                    <a:avLst/>
                  </a:prstGeom>
                  <a:solidFill>
                    <a:schemeClr val="bg1"/>
                  </a:solidFill>
                  <a:ln w="9525">
                    <a:solidFill>
                      <a:schemeClr val="tx1"/>
                    </a:solidFill>
                    <a:round/>
                    <a:headEnd/>
                    <a:tailEnd/>
                  </a:ln>
                </p:spPr>
                <p:txBody>
                  <a:bodyPr wrap="none" anchor="ctr"/>
                  <a:lstStyle/>
                  <a:p>
                    <a:endParaRPr lang="ko-KR" altLang="en-US"/>
                  </a:p>
                </p:txBody>
              </p:sp>
              <p:sp>
                <p:nvSpPr>
                  <p:cNvPr id="105591" name="Oval 373"/>
                  <p:cNvSpPr>
                    <a:spLocks noChangeArrowheads="1"/>
                  </p:cNvSpPr>
                  <p:nvPr/>
                </p:nvSpPr>
                <p:spPr bwMode="auto">
                  <a:xfrm>
                    <a:off x="4032" y="230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92" name="Oval 374"/>
                  <p:cNvSpPr>
                    <a:spLocks noChangeArrowheads="1"/>
                  </p:cNvSpPr>
                  <p:nvPr/>
                </p:nvSpPr>
                <p:spPr bwMode="auto">
                  <a:xfrm>
                    <a:off x="3888" y="259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93" name="Oval 375"/>
                  <p:cNvSpPr>
                    <a:spLocks noChangeArrowheads="1"/>
                  </p:cNvSpPr>
                  <p:nvPr/>
                </p:nvSpPr>
                <p:spPr bwMode="auto">
                  <a:xfrm>
                    <a:off x="4176" y="230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94" name="Oval 376"/>
                  <p:cNvSpPr>
                    <a:spLocks noChangeArrowheads="1"/>
                  </p:cNvSpPr>
                  <p:nvPr/>
                </p:nvSpPr>
                <p:spPr bwMode="auto">
                  <a:xfrm>
                    <a:off x="3984" y="278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95" name="Oval 377"/>
                  <p:cNvSpPr>
                    <a:spLocks noChangeArrowheads="1"/>
                  </p:cNvSpPr>
                  <p:nvPr/>
                </p:nvSpPr>
                <p:spPr bwMode="auto">
                  <a:xfrm>
                    <a:off x="3936"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96" name="Oval 378"/>
                  <p:cNvSpPr>
                    <a:spLocks noChangeArrowheads="1"/>
                  </p:cNvSpPr>
                  <p:nvPr/>
                </p:nvSpPr>
                <p:spPr bwMode="auto">
                  <a:xfrm>
                    <a:off x="3888" y="268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97" name="Oval 379"/>
                  <p:cNvSpPr>
                    <a:spLocks noChangeArrowheads="1"/>
                  </p:cNvSpPr>
                  <p:nvPr/>
                </p:nvSpPr>
                <p:spPr bwMode="auto">
                  <a:xfrm>
                    <a:off x="3888" y="249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98" name="Oval 380"/>
                  <p:cNvSpPr>
                    <a:spLocks noChangeArrowheads="1"/>
                  </p:cNvSpPr>
                  <p:nvPr/>
                </p:nvSpPr>
                <p:spPr bwMode="auto">
                  <a:xfrm>
                    <a:off x="4128" y="283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99" name="Oval 381"/>
                  <p:cNvSpPr>
                    <a:spLocks noChangeArrowheads="1"/>
                  </p:cNvSpPr>
                  <p:nvPr/>
                </p:nvSpPr>
                <p:spPr bwMode="auto">
                  <a:xfrm>
                    <a:off x="4320"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00" name="Oval 382"/>
                  <p:cNvSpPr>
                    <a:spLocks noChangeArrowheads="1"/>
                  </p:cNvSpPr>
                  <p:nvPr/>
                </p:nvSpPr>
                <p:spPr bwMode="auto">
                  <a:xfrm>
                    <a:off x="4368"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01" name="Oval 383"/>
                  <p:cNvSpPr>
                    <a:spLocks noChangeArrowheads="1"/>
                  </p:cNvSpPr>
                  <p:nvPr/>
                </p:nvSpPr>
                <p:spPr bwMode="auto">
                  <a:xfrm>
                    <a:off x="4416" y="254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02" name="Oval 384"/>
                  <p:cNvSpPr>
                    <a:spLocks noChangeArrowheads="1"/>
                  </p:cNvSpPr>
                  <p:nvPr/>
                </p:nvSpPr>
                <p:spPr bwMode="auto">
                  <a:xfrm>
                    <a:off x="4416" y="264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03" name="Oval 385"/>
                  <p:cNvSpPr>
                    <a:spLocks noChangeArrowheads="1"/>
                  </p:cNvSpPr>
                  <p:nvPr/>
                </p:nvSpPr>
                <p:spPr bwMode="auto">
                  <a:xfrm>
                    <a:off x="4368" y="273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04" name="Oval 386"/>
                  <p:cNvSpPr>
                    <a:spLocks noChangeArrowheads="1"/>
                  </p:cNvSpPr>
                  <p:nvPr/>
                </p:nvSpPr>
                <p:spPr bwMode="auto">
                  <a:xfrm>
                    <a:off x="4272" y="278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05" name="Oval 387"/>
                  <p:cNvSpPr>
                    <a:spLocks noChangeArrowheads="1"/>
                  </p:cNvSpPr>
                  <p:nvPr/>
                </p:nvSpPr>
                <p:spPr bwMode="auto">
                  <a:xfrm>
                    <a:off x="4080"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06" name="Oval 388"/>
                  <p:cNvSpPr>
                    <a:spLocks noChangeArrowheads="1"/>
                  </p:cNvSpPr>
                  <p:nvPr/>
                </p:nvSpPr>
                <p:spPr bwMode="auto">
                  <a:xfrm>
                    <a:off x="4176"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07" name="Oval 389"/>
                  <p:cNvSpPr>
                    <a:spLocks noChangeArrowheads="1"/>
                  </p:cNvSpPr>
                  <p:nvPr/>
                </p:nvSpPr>
                <p:spPr bwMode="auto">
                  <a:xfrm>
                    <a:off x="4032" y="254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08" name="Oval 390"/>
                  <p:cNvSpPr>
                    <a:spLocks noChangeArrowheads="1"/>
                  </p:cNvSpPr>
                  <p:nvPr/>
                </p:nvSpPr>
                <p:spPr bwMode="auto">
                  <a:xfrm>
                    <a:off x="4080"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09" name="Oval 391"/>
                  <p:cNvSpPr>
                    <a:spLocks noChangeArrowheads="1"/>
                  </p:cNvSpPr>
                  <p:nvPr/>
                </p:nvSpPr>
                <p:spPr bwMode="auto">
                  <a:xfrm>
                    <a:off x="4224"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10" name="Oval 392"/>
                  <p:cNvSpPr>
                    <a:spLocks noChangeArrowheads="1"/>
                  </p:cNvSpPr>
                  <p:nvPr/>
                </p:nvSpPr>
                <p:spPr bwMode="auto">
                  <a:xfrm>
                    <a:off x="4224"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11" name="Oval 393"/>
                  <p:cNvSpPr>
                    <a:spLocks noChangeArrowheads="1"/>
                  </p:cNvSpPr>
                  <p:nvPr/>
                </p:nvSpPr>
                <p:spPr bwMode="auto">
                  <a:xfrm>
                    <a:off x="4368" y="249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12" name="Oval 394"/>
                  <p:cNvSpPr>
                    <a:spLocks noChangeArrowheads="1"/>
                  </p:cNvSpPr>
                  <p:nvPr/>
                </p:nvSpPr>
                <p:spPr bwMode="auto">
                  <a:xfrm>
                    <a:off x="4320"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13" name="Oval 395"/>
                  <p:cNvSpPr>
                    <a:spLocks noChangeArrowheads="1"/>
                  </p:cNvSpPr>
                  <p:nvPr/>
                </p:nvSpPr>
                <p:spPr bwMode="auto">
                  <a:xfrm>
                    <a:off x="3984"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614" name="Oval 396"/>
                  <p:cNvSpPr>
                    <a:spLocks noChangeArrowheads="1"/>
                  </p:cNvSpPr>
                  <p:nvPr/>
                </p:nvSpPr>
                <p:spPr bwMode="auto">
                  <a:xfrm>
                    <a:off x="3984"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grpSp>
            <p:sp>
              <p:nvSpPr>
                <p:cNvPr id="105584" name="Rectangle 397"/>
                <p:cNvSpPr>
                  <a:spLocks noChangeArrowheads="1"/>
                </p:cNvSpPr>
                <p:nvPr/>
              </p:nvSpPr>
              <p:spPr bwMode="auto">
                <a:xfrm rot="-5406631">
                  <a:off x="1368" y="4632"/>
                  <a:ext cx="1296" cy="96"/>
                </a:xfrm>
                <a:prstGeom prst="rect">
                  <a:avLst/>
                </a:prstGeom>
                <a:solidFill>
                  <a:srgbClr val="CCFFFF"/>
                </a:solidFill>
                <a:ln w="9525">
                  <a:solidFill>
                    <a:schemeClr val="tx1"/>
                  </a:solidFill>
                  <a:miter lim="800000"/>
                  <a:headEnd/>
                  <a:tailEnd/>
                </a:ln>
              </p:spPr>
              <p:txBody>
                <a:bodyPr wrap="none" anchor="ctr"/>
                <a:lstStyle/>
                <a:p>
                  <a:endParaRPr lang="ko-KR" altLang="en-US"/>
                </a:p>
              </p:txBody>
            </p:sp>
            <p:sp>
              <p:nvSpPr>
                <p:cNvPr id="105585" name="Rectangle 398"/>
                <p:cNvSpPr>
                  <a:spLocks noChangeArrowheads="1"/>
                </p:cNvSpPr>
                <p:nvPr/>
              </p:nvSpPr>
              <p:spPr bwMode="auto">
                <a:xfrm rot="-5406631">
                  <a:off x="1950" y="5130"/>
                  <a:ext cx="130" cy="92"/>
                </a:xfrm>
                <a:prstGeom prst="rect">
                  <a:avLst/>
                </a:prstGeom>
                <a:solidFill>
                  <a:schemeClr val="bg2"/>
                </a:solidFill>
                <a:ln w="9525">
                  <a:solidFill>
                    <a:schemeClr val="tx1"/>
                  </a:solidFill>
                  <a:miter lim="800000"/>
                  <a:headEnd/>
                  <a:tailEnd/>
                </a:ln>
              </p:spPr>
              <p:txBody>
                <a:bodyPr wrap="none" anchor="ctr"/>
                <a:lstStyle/>
                <a:p>
                  <a:endParaRPr lang="ko-KR" altLang="en-US"/>
                </a:p>
              </p:txBody>
            </p:sp>
            <p:sp>
              <p:nvSpPr>
                <p:cNvPr id="105586" name="Rectangle 399"/>
                <p:cNvSpPr>
                  <a:spLocks noChangeArrowheads="1"/>
                </p:cNvSpPr>
                <p:nvPr/>
              </p:nvSpPr>
              <p:spPr bwMode="auto">
                <a:xfrm rot="-5406631">
                  <a:off x="1952" y="4099"/>
                  <a:ext cx="130" cy="92"/>
                </a:xfrm>
                <a:prstGeom prst="rect">
                  <a:avLst/>
                </a:prstGeom>
                <a:solidFill>
                  <a:schemeClr val="bg2"/>
                </a:solidFill>
                <a:ln w="9525">
                  <a:solidFill>
                    <a:schemeClr val="tx1"/>
                  </a:solidFill>
                  <a:miter lim="800000"/>
                  <a:headEnd/>
                  <a:tailEnd/>
                </a:ln>
              </p:spPr>
              <p:txBody>
                <a:bodyPr wrap="none" anchor="ctr"/>
                <a:lstStyle/>
                <a:p>
                  <a:endParaRPr lang="ko-KR" altLang="en-US"/>
                </a:p>
              </p:txBody>
            </p:sp>
            <p:sp>
              <p:nvSpPr>
                <p:cNvPr id="105587" name="Oval 400"/>
                <p:cNvSpPr>
                  <a:spLocks noChangeArrowheads="1"/>
                </p:cNvSpPr>
                <p:nvPr/>
              </p:nvSpPr>
              <p:spPr bwMode="auto">
                <a:xfrm rot="-5406631">
                  <a:off x="1980" y="4769"/>
                  <a:ext cx="83" cy="74"/>
                </a:xfrm>
                <a:prstGeom prst="ellipse">
                  <a:avLst/>
                </a:prstGeom>
                <a:solidFill>
                  <a:schemeClr val="accent1"/>
                </a:solidFill>
                <a:ln w="38100">
                  <a:solidFill>
                    <a:schemeClr val="tx1"/>
                  </a:solidFill>
                  <a:round/>
                  <a:headEnd/>
                  <a:tailEnd/>
                </a:ln>
              </p:spPr>
              <p:txBody>
                <a:bodyPr wrap="none" anchor="ctr"/>
                <a:lstStyle/>
                <a:p>
                  <a:endParaRPr lang="ko-KR" altLang="en-US"/>
                </a:p>
              </p:txBody>
            </p:sp>
            <p:sp>
              <p:nvSpPr>
                <p:cNvPr id="105588" name="Oval 401"/>
                <p:cNvSpPr>
                  <a:spLocks noChangeArrowheads="1"/>
                </p:cNvSpPr>
                <p:nvPr/>
              </p:nvSpPr>
              <p:spPr bwMode="auto">
                <a:xfrm rot="-5406631">
                  <a:off x="1983" y="4514"/>
                  <a:ext cx="82" cy="75"/>
                </a:xfrm>
                <a:prstGeom prst="ellipse">
                  <a:avLst/>
                </a:prstGeom>
                <a:solidFill>
                  <a:schemeClr val="accent1"/>
                </a:solidFill>
                <a:ln w="38100">
                  <a:solidFill>
                    <a:schemeClr val="tx1"/>
                  </a:solidFill>
                  <a:round/>
                  <a:headEnd/>
                  <a:tailEnd/>
                </a:ln>
              </p:spPr>
              <p:txBody>
                <a:bodyPr wrap="none" anchor="ctr"/>
                <a:lstStyle/>
                <a:p>
                  <a:endParaRPr lang="ko-KR" altLang="en-US"/>
                </a:p>
              </p:txBody>
            </p:sp>
          </p:grpSp>
          <p:grpSp>
            <p:nvGrpSpPr>
              <p:cNvPr id="105490" name="Group 402"/>
              <p:cNvGrpSpPr>
                <a:grpSpLocks/>
              </p:cNvGrpSpPr>
              <p:nvPr/>
            </p:nvGrpSpPr>
            <p:grpSpPr bwMode="auto">
              <a:xfrm>
                <a:off x="1680" y="3888"/>
                <a:ext cx="96" cy="1296"/>
                <a:chOff x="1968" y="4032"/>
                <a:chExt cx="96" cy="1296"/>
              </a:xfrm>
            </p:grpSpPr>
            <p:grpSp>
              <p:nvGrpSpPr>
                <p:cNvPr id="105496" name="Group 403"/>
                <p:cNvGrpSpPr>
                  <a:grpSpLocks/>
                </p:cNvGrpSpPr>
                <p:nvPr/>
              </p:nvGrpSpPr>
              <p:grpSpPr bwMode="auto">
                <a:xfrm rot="-5406631">
                  <a:off x="1908" y="4496"/>
                  <a:ext cx="200" cy="80"/>
                  <a:chOff x="3792" y="2208"/>
                  <a:chExt cx="864" cy="816"/>
                </a:xfrm>
              </p:grpSpPr>
              <p:sp>
                <p:nvSpPr>
                  <p:cNvPr id="105557" name="Oval 404"/>
                  <p:cNvSpPr>
                    <a:spLocks noChangeArrowheads="1"/>
                  </p:cNvSpPr>
                  <p:nvPr/>
                </p:nvSpPr>
                <p:spPr bwMode="auto">
                  <a:xfrm>
                    <a:off x="3792" y="2208"/>
                    <a:ext cx="864" cy="816"/>
                  </a:xfrm>
                  <a:prstGeom prst="ellipse">
                    <a:avLst/>
                  </a:prstGeom>
                  <a:solidFill>
                    <a:srgbClr val="99CCFF"/>
                  </a:solidFill>
                  <a:ln w="9525">
                    <a:solidFill>
                      <a:schemeClr val="tx1"/>
                    </a:solidFill>
                    <a:round/>
                    <a:headEnd/>
                    <a:tailEnd/>
                  </a:ln>
                </p:spPr>
                <p:txBody>
                  <a:bodyPr wrap="none" anchor="ctr"/>
                  <a:lstStyle/>
                  <a:p>
                    <a:endParaRPr lang="ko-KR" altLang="en-US"/>
                  </a:p>
                </p:txBody>
              </p:sp>
              <p:sp>
                <p:nvSpPr>
                  <p:cNvPr id="105558" name="Oval 405"/>
                  <p:cNvSpPr>
                    <a:spLocks noChangeArrowheads="1"/>
                  </p:cNvSpPr>
                  <p:nvPr/>
                </p:nvSpPr>
                <p:spPr bwMode="auto">
                  <a:xfrm>
                    <a:off x="3888" y="2304"/>
                    <a:ext cx="672" cy="624"/>
                  </a:xfrm>
                  <a:prstGeom prst="ellipse">
                    <a:avLst/>
                  </a:prstGeom>
                  <a:solidFill>
                    <a:schemeClr val="bg1"/>
                  </a:solidFill>
                  <a:ln w="9525">
                    <a:solidFill>
                      <a:schemeClr val="tx1"/>
                    </a:solidFill>
                    <a:round/>
                    <a:headEnd/>
                    <a:tailEnd/>
                  </a:ln>
                </p:spPr>
                <p:txBody>
                  <a:bodyPr wrap="none" anchor="ctr"/>
                  <a:lstStyle/>
                  <a:p>
                    <a:endParaRPr lang="ko-KR" altLang="en-US"/>
                  </a:p>
                </p:txBody>
              </p:sp>
              <p:sp>
                <p:nvSpPr>
                  <p:cNvPr id="105559" name="Oval 406"/>
                  <p:cNvSpPr>
                    <a:spLocks noChangeArrowheads="1"/>
                  </p:cNvSpPr>
                  <p:nvPr/>
                </p:nvSpPr>
                <p:spPr bwMode="auto">
                  <a:xfrm>
                    <a:off x="4032" y="230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60" name="Oval 407"/>
                  <p:cNvSpPr>
                    <a:spLocks noChangeArrowheads="1"/>
                  </p:cNvSpPr>
                  <p:nvPr/>
                </p:nvSpPr>
                <p:spPr bwMode="auto">
                  <a:xfrm>
                    <a:off x="3888" y="259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61" name="Oval 408"/>
                  <p:cNvSpPr>
                    <a:spLocks noChangeArrowheads="1"/>
                  </p:cNvSpPr>
                  <p:nvPr/>
                </p:nvSpPr>
                <p:spPr bwMode="auto">
                  <a:xfrm>
                    <a:off x="4176" y="230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62" name="Oval 409"/>
                  <p:cNvSpPr>
                    <a:spLocks noChangeArrowheads="1"/>
                  </p:cNvSpPr>
                  <p:nvPr/>
                </p:nvSpPr>
                <p:spPr bwMode="auto">
                  <a:xfrm>
                    <a:off x="3984" y="278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63" name="Oval 410"/>
                  <p:cNvSpPr>
                    <a:spLocks noChangeArrowheads="1"/>
                  </p:cNvSpPr>
                  <p:nvPr/>
                </p:nvSpPr>
                <p:spPr bwMode="auto">
                  <a:xfrm>
                    <a:off x="3936"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64" name="Oval 411"/>
                  <p:cNvSpPr>
                    <a:spLocks noChangeArrowheads="1"/>
                  </p:cNvSpPr>
                  <p:nvPr/>
                </p:nvSpPr>
                <p:spPr bwMode="auto">
                  <a:xfrm>
                    <a:off x="3888" y="268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65" name="Oval 412"/>
                  <p:cNvSpPr>
                    <a:spLocks noChangeArrowheads="1"/>
                  </p:cNvSpPr>
                  <p:nvPr/>
                </p:nvSpPr>
                <p:spPr bwMode="auto">
                  <a:xfrm>
                    <a:off x="3888" y="249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66" name="Oval 413"/>
                  <p:cNvSpPr>
                    <a:spLocks noChangeArrowheads="1"/>
                  </p:cNvSpPr>
                  <p:nvPr/>
                </p:nvSpPr>
                <p:spPr bwMode="auto">
                  <a:xfrm>
                    <a:off x="4128" y="283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67" name="Oval 414"/>
                  <p:cNvSpPr>
                    <a:spLocks noChangeArrowheads="1"/>
                  </p:cNvSpPr>
                  <p:nvPr/>
                </p:nvSpPr>
                <p:spPr bwMode="auto">
                  <a:xfrm>
                    <a:off x="4320"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68" name="Oval 415"/>
                  <p:cNvSpPr>
                    <a:spLocks noChangeArrowheads="1"/>
                  </p:cNvSpPr>
                  <p:nvPr/>
                </p:nvSpPr>
                <p:spPr bwMode="auto">
                  <a:xfrm>
                    <a:off x="4368"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69" name="Oval 416"/>
                  <p:cNvSpPr>
                    <a:spLocks noChangeArrowheads="1"/>
                  </p:cNvSpPr>
                  <p:nvPr/>
                </p:nvSpPr>
                <p:spPr bwMode="auto">
                  <a:xfrm>
                    <a:off x="4416" y="254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70" name="Oval 417"/>
                  <p:cNvSpPr>
                    <a:spLocks noChangeArrowheads="1"/>
                  </p:cNvSpPr>
                  <p:nvPr/>
                </p:nvSpPr>
                <p:spPr bwMode="auto">
                  <a:xfrm>
                    <a:off x="4416" y="264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71" name="Oval 418"/>
                  <p:cNvSpPr>
                    <a:spLocks noChangeArrowheads="1"/>
                  </p:cNvSpPr>
                  <p:nvPr/>
                </p:nvSpPr>
                <p:spPr bwMode="auto">
                  <a:xfrm>
                    <a:off x="4368" y="273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72" name="Oval 419"/>
                  <p:cNvSpPr>
                    <a:spLocks noChangeArrowheads="1"/>
                  </p:cNvSpPr>
                  <p:nvPr/>
                </p:nvSpPr>
                <p:spPr bwMode="auto">
                  <a:xfrm>
                    <a:off x="4272" y="278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73" name="Oval 420"/>
                  <p:cNvSpPr>
                    <a:spLocks noChangeArrowheads="1"/>
                  </p:cNvSpPr>
                  <p:nvPr/>
                </p:nvSpPr>
                <p:spPr bwMode="auto">
                  <a:xfrm>
                    <a:off x="4080"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74" name="Oval 421"/>
                  <p:cNvSpPr>
                    <a:spLocks noChangeArrowheads="1"/>
                  </p:cNvSpPr>
                  <p:nvPr/>
                </p:nvSpPr>
                <p:spPr bwMode="auto">
                  <a:xfrm>
                    <a:off x="4176"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75" name="Oval 422"/>
                  <p:cNvSpPr>
                    <a:spLocks noChangeArrowheads="1"/>
                  </p:cNvSpPr>
                  <p:nvPr/>
                </p:nvSpPr>
                <p:spPr bwMode="auto">
                  <a:xfrm>
                    <a:off x="4032" y="254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76" name="Oval 423"/>
                  <p:cNvSpPr>
                    <a:spLocks noChangeArrowheads="1"/>
                  </p:cNvSpPr>
                  <p:nvPr/>
                </p:nvSpPr>
                <p:spPr bwMode="auto">
                  <a:xfrm>
                    <a:off x="4080"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77" name="Oval 424"/>
                  <p:cNvSpPr>
                    <a:spLocks noChangeArrowheads="1"/>
                  </p:cNvSpPr>
                  <p:nvPr/>
                </p:nvSpPr>
                <p:spPr bwMode="auto">
                  <a:xfrm>
                    <a:off x="4224"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78" name="Oval 425"/>
                  <p:cNvSpPr>
                    <a:spLocks noChangeArrowheads="1"/>
                  </p:cNvSpPr>
                  <p:nvPr/>
                </p:nvSpPr>
                <p:spPr bwMode="auto">
                  <a:xfrm>
                    <a:off x="4224"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79" name="Oval 426"/>
                  <p:cNvSpPr>
                    <a:spLocks noChangeArrowheads="1"/>
                  </p:cNvSpPr>
                  <p:nvPr/>
                </p:nvSpPr>
                <p:spPr bwMode="auto">
                  <a:xfrm>
                    <a:off x="4368" y="249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80" name="Oval 427"/>
                  <p:cNvSpPr>
                    <a:spLocks noChangeArrowheads="1"/>
                  </p:cNvSpPr>
                  <p:nvPr/>
                </p:nvSpPr>
                <p:spPr bwMode="auto">
                  <a:xfrm>
                    <a:off x="4320"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81" name="Oval 428"/>
                  <p:cNvSpPr>
                    <a:spLocks noChangeArrowheads="1"/>
                  </p:cNvSpPr>
                  <p:nvPr/>
                </p:nvSpPr>
                <p:spPr bwMode="auto">
                  <a:xfrm>
                    <a:off x="3984"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82" name="Oval 429"/>
                  <p:cNvSpPr>
                    <a:spLocks noChangeArrowheads="1"/>
                  </p:cNvSpPr>
                  <p:nvPr/>
                </p:nvSpPr>
                <p:spPr bwMode="auto">
                  <a:xfrm>
                    <a:off x="3984"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grpSp>
            <p:sp>
              <p:nvSpPr>
                <p:cNvPr id="105552" name="Rectangle 430"/>
                <p:cNvSpPr>
                  <a:spLocks noChangeArrowheads="1"/>
                </p:cNvSpPr>
                <p:nvPr/>
              </p:nvSpPr>
              <p:spPr bwMode="auto">
                <a:xfrm rot="-5406631">
                  <a:off x="1368" y="4632"/>
                  <a:ext cx="1296" cy="96"/>
                </a:xfrm>
                <a:prstGeom prst="rect">
                  <a:avLst/>
                </a:prstGeom>
                <a:solidFill>
                  <a:srgbClr val="CCFFFF"/>
                </a:solidFill>
                <a:ln w="9525">
                  <a:solidFill>
                    <a:schemeClr val="tx1"/>
                  </a:solidFill>
                  <a:miter lim="800000"/>
                  <a:headEnd/>
                  <a:tailEnd/>
                </a:ln>
              </p:spPr>
              <p:txBody>
                <a:bodyPr wrap="none" anchor="ctr"/>
                <a:lstStyle/>
                <a:p>
                  <a:endParaRPr lang="ko-KR" altLang="en-US"/>
                </a:p>
              </p:txBody>
            </p:sp>
            <p:sp>
              <p:nvSpPr>
                <p:cNvPr id="105553" name="Rectangle 431"/>
                <p:cNvSpPr>
                  <a:spLocks noChangeArrowheads="1"/>
                </p:cNvSpPr>
                <p:nvPr/>
              </p:nvSpPr>
              <p:spPr bwMode="auto">
                <a:xfrm rot="-5406631">
                  <a:off x="1950" y="5130"/>
                  <a:ext cx="130" cy="92"/>
                </a:xfrm>
                <a:prstGeom prst="rect">
                  <a:avLst/>
                </a:prstGeom>
                <a:solidFill>
                  <a:schemeClr val="bg2"/>
                </a:solidFill>
                <a:ln w="9525">
                  <a:solidFill>
                    <a:schemeClr val="tx1"/>
                  </a:solidFill>
                  <a:miter lim="800000"/>
                  <a:headEnd/>
                  <a:tailEnd/>
                </a:ln>
              </p:spPr>
              <p:txBody>
                <a:bodyPr wrap="none" anchor="ctr"/>
                <a:lstStyle/>
                <a:p>
                  <a:endParaRPr lang="ko-KR" altLang="en-US"/>
                </a:p>
              </p:txBody>
            </p:sp>
            <p:sp>
              <p:nvSpPr>
                <p:cNvPr id="105554" name="Rectangle 432"/>
                <p:cNvSpPr>
                  <a:spLocks noChangeArrowheads="1"/>
                </p:cNvSpPr>
                <p:nvPr/>
              </p:nvSpPr>
              <p:spPr bwMode="auto">
                <a:xfrm rot="-5406631">
                  <a:off x="1952" y="4099"/>
                  <a:ext cx="130" cy="92"/>
                </a:xfrm>
                <a:prstGeom prst="rect">
                  <a:avLst/>
                </a:prstGeom>
                <a:solidFill>
                  <a:schemeClr val="bg2"/>
                </a:solidFill>
                <a:ln w="9525">
                  <a:solidFill>
                    <a:schemeClr val="tx1"/>
                  </a:solidFill>
                  <a:miter lim="800000"/>
                  <a:headEnd/>
                  <a:tailEnd/>
                </a:ln>
              </p:spPr>
              <p:txBody>
                <a:bodyPr wrap="none" anchor="ctr"/>
                <a:lstStyle/>
                <a:p>
                  <a:endParaRPr lang="ko-KR" altLang="en-US"/>
                </a:p>
              </p:txBody>
            </p:sp>
            <p:sp>
              <p:nvSpPr>
                <p:cNvPr id="105555" name="Oval 433"/>
                <p:cNvSpPr>
                  <a:spLocks noChangeArrowheads="1"/>
                </p:cNvSpPr>
                <p:nvPr/>
              </p:nvSpPr>
              <p:spPr bwMode="auto">
                <a:xfrm rot="-5406631">
                  <a:off x="1980" y="4769"/>
                  <a:ext cx="83" cy="74"/>
                </a:xfrm>
                <a:prstGeom prst="ellipse">
                  <a:avLst/>
                </a:prstGeom>
                <a:solidFill>
                  <a:schemeClr val="accent1"/>
                </a:solidFill>
                <a:ln w="38100">
                  <a:solidFill>
                    <a:schemeClr val="tx1"/>
                  </a:solidFill>
                  <a:round/>
                  <a:headEnd/>
                  <a:tailEnd/>
                </a:ln>
              </p:spPr>
              <p:txBody>
                <a:bodyPr wrap="none" anchor="ctr"/>
                <a:lstStyle/>
                <a:p>
                  <a:endParaRPr lang="ko-KR" altLang="en-US"/>
                </a:p>
              </p:txBody>
            </p:sp>
            <p:sp>
              <p:nvSpPr>
                <p:cNvPr id="105556" name="Oval 434"/>
                <p:cNvSpPr>
                  <a:spLocks noChangeArrowheads="1"/>
                </p:cNvSpPr>
                <p:nvPr/>
              </p:nvSpPr>
              <p:spPr bwMode="auto">
                <a:xfrm rot="-5406631">
                  <a:off x="1983" y="4514"/>
                  <a:ext cx="82" cy="75"/>
                </a:xfrm>
                <a:prstGeom prst="ellipse">
                  <a:avLst/>
                </a:prstGeom>
                <a:solidFill>
                  <a:schemeClr val="accent1"/>
                </a:solidFill>
                <a:ln w="38100">
                  <a:solidFill>
                    <a:schemeClr val="tx1"/>
                  </a:solidFill>
                  <a:round/>
                  <a:headEnd/>
                  <a:tailEnd/>
                </a:ln>
              </p:spPr>
              <p:txBody>
                <a:bodyPr wrap="none" anchor="ctr"/>
                <a:lstStyle/>
                <a:p>
                  <a:endParaRPr lang="ko-KR" altLang="en-US"/>
                </a:p>
              </p:txBody>
            </p:sp>
          </p:grpSp>
          <p:grpSp>
            <p:nvGrpSpPr>
              <p:cNvPr id="105500" name="Group 435"/>
              <p:cNvGrpSpPr>
                <a:grpSpLocks/>
              </p:cNvGrpSpPr>
              <p:nvPr/>
            </p:nvGrpSpPr>
            <p:grpSpPr bwMode="auto">
              <a:xfrm>
                <a:off x="1488" y="3888"/>
                <a:ext cx="96" cy="1296"/>
                <a:chOff x="1968" y="4032"/>
                <a:chExt cx="96" cy="1296"/>
              </a:xfrm>
            </p:grpSpPr>
            <p:grpSp>
              <p:nvGrpSpPr>
                <p:cNvPr id="105504" name="Group 436"/>
                <p:cNvGrpSpPr>
                  <a:grpSpLocks/>
                </p:cNvGrpSpPr>
                <p:nvPr/>
              </p:nvGrpSpPr>
              <p:grpSpPr bwMode="auto">
                <a:xfrm rot="-5406631">
                  <a:off x="1908" y="4496"/>
                  <a:ext cx="200" cy="80"/>
                  <a:chOff x="3792" y="2208"/>
                  <a:chExt cx="864" cy="816"/>
                </a:xfrm>
              </p:grpSpPr>
              <p:sp>
                <p:nvSpPr>
                  <p:cNvPr id="105525" name="Oval 437"/>
                  <p:cNvSpPr>
                    <a:spLocks noChangeArrowheads="1"/>
                  </p:cNvSpPr>
                  <p:nvPr/>
                </p:nvSpPr>
                <p:spPr bwMode="auto">
                  <a:xfrm>
                    <a:off x="3792" y="2208"/>
                    <a:ext cx="864" cy="816"/>
                  </a:xfrm>
                  <a:prstGeom prst="ellipse">
                    <a:avLst/>
                  </a:prstGeom>
                  <a:solidFill>
                    <a:srgbClr val="99CCFF"/>
                  </a:solidFill>
                  <a:ln w="9525">
                    <a:solidFill>
                      <a:schemeClr val="tx1"/>
                    </a:solidFill>
                    <a:round/>
                    <a:headEnd/>
                    <a:tailEnd/>
                  </a:ln>
                </p:spPr>
                <p:txBody>
                  <a:bodyPr wrap="none" anchor="ctr"/>
                  <a:lstStyle/>
                  <a:p>
                    <a:endParaRPr lang="ko-KR" altLang="en-US"/>
                  </a:p>
                </p:txBody>
              </p:sp>
              <p:sp>
                <p:nvSpPr>
                  <p:cNvPr id="105526" name="Oval 438"/>
                  <p:cNvSpPr>
                    <a:spLocks noChangeArrowheads="1"/>
                  </p:cNvSpPr>
                  <p:nvPr/>
                </p:nvSpPr>
                <p:spPr bwMode="auto">
                  <a:xfrm>
                    <a:off x="3888" y="2304"/>
                    <a:ext cx="672" cy="624"/>
                  </a:xfrm>
                  <a:prstGeom prst="ellipse">
                    <a:avLst/>
                  </a:prstGeom>
                  <a:solidFill>
                    <a:schemeClr val="bg1"/>
                  </a:solidFill>
                  <a:ln w="9525">
                    <a:solidFill>
                      <a:schemeClr val="tx1"/>
                    </a:solidFill>
                    <a:round/>
                    <a:headEnd/>
                    <a:tailEnd/>
                  </a:ln>
                </p:spPr>
                <p:txBody>
                  <a:bodyPr wrap="none" anchor="ctr"/>
                  <a:lstStyle/>
                  <a:p>
                    <a:endParaRPr lang="ko-KR" altLang="en-US"/>
                  </a:p>
                </p:txBody>
              </p:sp>
              <p:sp>
                <p:nvSpPr>
                  <p:cNvPr id="105527" name="Oval 439"/>
                  <p:cNvSpPr>
                    <a:spLocks noChangeArrowheads="1"/>
                  </p:cNvSpPr>
                  <p:nvPr/>
                </p:nvSpPr>
                <p:spPr bwMode="auto">
                  <a:xfrm>
                    <a:off x="4032" y="230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28" name="Oval 440"/>
                  <p:cNvSpPr>
                    <a:spLocks noChangeArrowheads="1"/>
                  </p:cNvSpPr>
                  <p:nvPr/>
                </p:nvSpPr>
                <p:spPr bwMode="auto">
                  <a:xfrm>
                    <a:off x="3888" y="259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29" name="Oval 441"/>
                  <p:cNvSpPr>
                    <a:spLocks noChangeArrowheads="1"/>
                  </p:cNvSpPr>
                  <p:nvPr/>
                </p:nvSpPr>
                <p:spPr bwMode="auto">
                  <a:xfrm>
                    <a:off x="4176" y="230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30" name="Oval 442"/>
                  <p:cNvSpPr>
                    <a:spLocks noChangeArrowheads="1"/>
                  </p:cNvSpPr>
                  <p:nvPr/>
                </p:nvSpPr>
                <p:spPr bwMode="auto">
                  <a:xfrm>
                    <a:off x="3984" y="278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31" name="Oval 443"/>
                  <p:cNvSpPr>
                    <a:spLocks noChangeArrowheads="1"/>
                  </p:cNvSpPr>
                  <p:nvPr/>
                </p:nvSpPr>
                <p:spPr bwMode="auto">
                  <a:xfrm>
                    <a:off x="3936"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32" name="Oval 444"/>
                  <p:cNvSpPr>
                    <a:spLocks noChangeArrowheads="1"/>
                  </p:cNvSpPr>
                  <p:nvPr/>
                </p:nvSpPr>
                <p:spPr bwMode="auto">
                  <a:xfrm>
                    <a:off x="3888" y="268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33" name="Oval 445"/>
                  <p:cNvSpPr>
                    <a:spLocks noChangeArrowheads="1"/>
                  </p:cNvSpPr>
                  <p:nvPr/>
                </p:nvSpPr>
                <p:spPr bwMode="auto">
                  <a:xfrm>
                    <a:off x="3888" y="249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34" name="Oval 446"/>
                  <p:cNvSpPr>
                    <a:spLocks noChangeArrowheads="1"/>
                  </p:cNvSpPr>
                  <p:nvPr/>
                </p:nvSpPr>
                <p:spPr bwMode="auto">
                  <a:xfrm>
                    <a:off x="4128" y="283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35" name="Oval 447"/>
                  <p:cNvSpPr>
                    <a:spLocks noChangeArrowheads="1"/>
                  </p:cNvSpPr>
                  <p:nvPr/>
                </p:nvSpPr>
                <p:spPr bwMode="auto">
                  <a:xfrm>
                    <a:off x="4320"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36" name="Oval 448"/>
                  <p:cNvSpPr>
                    <a:spLocks noChangeArrowheads="1"/>
                  </p:cNvSpPr>
                  <p:nvPr/>
                </p:nvSpPr>
                <p:spPr bwMode="auto">
                  <a:xfrm>
                    <a:off x="4368"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37" name="Oval 449"/>
                  <p:cNvSpPr>
                    <a:spLocks noChangeArrowheads="1"/>
                  </p:cNvSpPr>
                  <p:nvPr/>
                </p:nvSpPr>
                <p:spPr bwMode="auto">
                  <a:xfrm>
                    <a:off x="4416" y="254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38" name="Oval 450"/>
                  <p:cNvSpPr>
                    <a:spLocks noChangeArrowheads="1"/>
                  </p:cNvSpPr>
                  <p:nvPr/>
                </p:nvSpPr>
                <p:spPr bwMode="auto">
                  <a:xfrm>
                    <a:off x="4416" y="264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39" name="Oval 451"/>
                  <p:cNvSpPr>
                    <a:spLocks noChangeArrowheads="1"/>
                  </p:cNvSpPr>
                  <p:nvPr/>
                </p:nvSpPr>
                <p:spPr bwMode="auto">
                  <a:xfrm>
                    <a:off x="4368" y="273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40" name="Oval 452"/>
                  <p:cNvSpPr>
                    <a:spLocks noChangeArrowheads="1"/>
                  </p:cNvSpPr>
                  <p:nvPr/>
                </p:nvSpPr>
                <p:spPr bwMode="auto">
                  <a:xfrm>
                    <a:off x="4272" y="278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41" name="Oval 453"/>
                  <p:cNvSpPr>
                    <a:spLocks noChangeArrowheads="1"/>
                  </p:cNvSpPr>
                  <p:nvPr/>
                </p:nvSpPr>
                <p:spPr bwMode="auto">
                  <a:xfrm>
                    <a:off x="4080"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42" name="Oval 454"/>
                  <p:cNvSpPr>
                    <a:spLocks noChangeArrowheads="1"/>
                  </p:cNvSpPr>
                  <p:nvPr/>
                </p:nvSpPr>
                <p:spPr bwMode="auto">
                  <a:xfrm>
                    <a:off x="4176"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43" name="Oval 455"/>
                  <p:cNvSpPr>
                    <a:spLocks noChangeArrowheads="1"/>
                  </p:cNvSpPr>
                  <p:nvPr/>
                </p:nvSpPr>
                <p:spPr bwMode="auto">
                  <a:xfrm>
                    <a:off x="4032" y="2544"/>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44" name="Oval 456"/>
                  <p:cNvSpPr>
                    <a:spLocks noChangeArrowheads="1"/>
                  </p:cNvSpPr>
                  <p:nvPr/>
                </p:nvSpPr>
                <p:spPr bwMode="auto">
                  <a:xfrm>
                    <a:off x="4080"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45" name="Oval 457"/>
                  <p:cNvSpPr>
                    <a:spLocks noChangeArrowheads="1"/>
                  </p:cNvSpPr>
                  <p:nvPr/>
                </p:nvSpPr>
                <p:spPr bwMode="auto">
                  <a:xfrm>
                    <a:off x="4224"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46" name="Oval 458"/>
                  <p:cNvSpPr>
                    <a:spLocks noChangeArrowheads="1"/>
                  </p:cNvSpPr>
                  <p:nvPr/>
                </p:nvSpPr>
                <p:spPr bwMode="auto">
                  <a:xfrm>
                    <a:off x="4224" y="2352"/>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47" name="Oval 459"/>
                  <p:cNvSpPr>
                    <a:spLocks noChangeArrowheads="1"/>
                  </p:cNvSpPr>
                  <p:nvPr/>
                </p:nvSpPr>
                <p:spPr bwMode="auto">
                  <a:xfrm>
                    <a:off x="4368" y="2496"/>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48" name="Oval 460"/>
                  <p:cNvSpPr>
                    <a:spLocks noChangeArrowheads="1"/>
                  </p:cNvSpPr>
                  <p:nvPr/>
                </p:nvSpPr>
                <p:spPr bwMode="auto">
                  <a:xfrm>
                    <a:off x="4320"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49" name="Oval 461"/>
                  <p:cNvSpPr>
                    <a:spLocks noChangeArrowheads="1"/>
                  </p:cNvSpPr>
                  <p:nvPr/>
                </p:nvSpPr>
                <p:spPr bwMode="auto">
                  <a:xfrm>
                    <a:off x="3984" y="2448"/>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05550" name="Oval 462"/>
                  <p:cNvSpPr>
                    <a:spLocks noChangeArrowheads="1"/>
                  </p:cNvSpPr>
                  <p:nvPr/>
                </p:nvSpPr>
                <p:spPr bwMode="auto">
                  <a:xfrm>
                    <a:off x="3984" y="2400"/>
                    <a:ext cx="144" cy="96"/>
                  </a:xfrm>
                  <a:prstGeom prst="ellipse">
                    <a:avLst/>
                  </a:prstGeom>
                  <a:solidFill>
                    <a:schemeClr val="accent1"/>
                  </a:solidFill>
                  <a:ln w="9525">
                    <a:solidFill>
                      <a:schemeClr val="tx1"/>
                    </a:solidFill>
                    <a:round/>
                    <a:headEnd/>
                    <a:tailEnd/>
                  </a:ln>
                </p:spPr>
                <p:txBody>
                  <a:bodyPr wrap="none" anchor="ctr"/>
                  <a:lstStyle/>
                  <a:p>
                    <a:endParaRPr lang="ko-KR" altLang="en-US"/>
                  </a:p>
                </p:txBody>
              </p:sp>
            </p:grpSp>
            <p:sp>
              <p:nvSpPr>
                <p:cNvPr id="105520" name="Rectangle 463"/>
                <p:cNvSpPr>
                  <a:spLocks noChangeArrowheads="1"/>
                </p:cNvSpPr>
                <p:nvPr/>
              </p:nvSpPr>
              <p:spPr bwMode="auto">
                <a:xfrm rot="-5406631">
                  <a:off x="1368" y="4632"/>
                  <a:ext cx="1296" cy="96"/>
                </a:xfrm>
                <a:prstGeom prst="rect">
                  <a:avLst/>
                </a:prstGeom>
                <a:solidFill>
                  <a:srgbClr val="CCFFFF"/>
                </a:solidFill>
                <a:ln w="9525">
                  <a:solidFill>
                    <a:schemeClr val="tx1"/>
                  </a:solidFill>
                  <a:miter lim="800000"/>
                  <a:headEnd/>
                  <a:tailEnd/>
                </a:ln>
              </p:spPr>
              <p:txBody>
                <a:bodyPr wrap="none" anchor="ctr"/>
                <a:lstStyle/>
                <a:p>
                  <a:endParaRPr lang="ko-KR" altLang="en-US"/>
                </a:p>
              </p:txBody>
            </p:sp>
            <p:sp>
              <p:nvSpPr>
                <p:cNvPr id="105521" name="Rectangle 464"/>
                <p:cNvSpPr>
                  <a:spLocks noChangeArrowheads="1"/>
                </p:cNvSpPr>
                <p:nvPr/>
              </p:nvSpPr>
              <p:spPr bwMode="auto">
                <a:xfrm rot="-5406631">
                  <a:off x="1950" y="5130"/>
                  <a:ext cx="130" cy="92"/>
                </a:xfrm>
                <a:prstGeom prst="rect">
                  <a:avLst/>
                </a:prstGeom>
                <a:solidFill>
                  <a:schemeClr val="bg2"/>
                </a:solidFill>
                <a:ln w="9525">
                  <a:solidFill>
                    <a:schemeClr val="tx1"/>
                  </a:solidFill>
                  <a:miter lim="800000"/>
                  <a:headEnd/>
                  <a:tailEnd/>
                </a:ln>
              </p:spPr>
              <p:txBody>
                <a:bodyPr wrap="none" anchor="ctr"/>
                <a:lstStyle/>
                <a:p>
                  <a:endParaRPr lang="ko-KR" altLang="en-US"/>
                </a:p>
              </p:txBody>
            </p:sp>
            <p:sp>
              <p:nvSpPr>
                <p:cNvPr id="105522" name="Rectangle 465"/>
                <p:cNvSpPr>
                  <a:spLocks noChangeArrowheads="1"/>
                </p:cNvSpPr>
                <p:nvPr/>
              </p:nvSpPr>
              <p:spPr bwMode="auto">
                <a:xfrm rot="-5406631">
                  <a:off x="1952" y="4099"/>
                  <a:ext cx="130" cy="92"/>
                </a:xfrm>
                <a:prstGeom prst="rect">
                  <a:avLst/>
                </a:prstGeom>
                <a:solidFill>
                  <a:schemeClr val="bg2"/>
                </a:solidFill>
                <a:ln w="9525">
                  <a:solidFill>
                    <a:schemeClr val="tx1"/>
                  </a:solidFill>
                  <a:miter lim="800000"/>
                  <a:headEnd/>
                  <a:tailEnd/>
                </a:ln>
              </p:spPr>
              <p:txBody>
                <a:bodyPr wrap="none" anchor="ctr"/>
                <a:lstStyle/>
                <a:p>
                  <a:endParaRPr lang="ko-KR" altLang="en-US"/>
                </a:p>
              </p:txBody>
            </p:sp>
            <p:sp>
              <p:nvSpPr>
                <p:cNvPr id="105523" name="Oval 466"/>
                <p:cNvSpPr>
                  <a:spLocks noChangeArrowheads="1"/>
                </p:cNvSpPr>
                <p:nvPr/>
              </p:nvSpPr>
              <p:spPr bwMode="auto">
                <a:xfrm rot="-5406631">
                  <a:off x="1980" y="4769"/>
                  <a:ext cx="83" cy="74"/>
                </a:xfrm>
                <a:prstGeom prst="ellipse">
                  <a:avLst/>
                </a:prstGeom>
                <a:solidFill>
                  <a:schemeClr val="accent1"/>
                </a:solidFill>
                <a:ln w="38100">
                  <a:solidFill>
                    <a:schemeClr val="tx1"/>
                  </a:solidFill>
                  <a:round/>
                  <a:headEnd/>
                  <a:tailEnd/>
                </a:ln>
              </p:spPr>
              <p:txBody>
                <a:bodyPr wrap="none" anchor="ctr"/>
                <a:lstStyle/>
                <a:p>
                  <a:endParaRPr lang="ko-KR" altLang="en-US"/>
                </a:p>
              </p:txBody>
            </p:sp>
            <p:sp>
              <p:nvSpPr>
                <p:cNvPr id="105524" name="Oval 467"/>
                <p:cNvSpPr>
                  <a:spLocks noChangeArrowheads="1"/>
                </p:cNvSpPr>
                <p:nvPr/>
              </p:nvSpPr>
              <p:spPr bwMode="auto">
                <a:xfrm rot="-5406631">
                  <a:off x="1983" y="4514"/>
                  <a:ext cx="82" cy="75"/>
                </a:xfrm>
                <a:prstGeom prst="ellipse">
                  <a:avLst/>
                </a:prstGeom>
                <a:solidFill>
                  <a:schemeClr val="accent1"/>
                </a:solidFill>
                <a:ln w="38100">
                  <a:solidFill>
                    <a:schemeClr val="tx1"/>
                  </a:solidFill>
                  <a:round/>
                  <a:headEnd/>
                  <a:tailEnd/>
                </a:ln>
              </p:spPr>
              <p:txBody>
                <a:bodyPr wrap="none" anchor="ctr"/>
                <a:lstStyle/>
                <a:p>
                  <a:endParaRPr lang="ko-KR" altLang="en-US"/>
                </a:p>
              </p:txBody>
            </p:sp>
          </p:grpSp>
        </p:grpSp>
        <p:sp>
          <p:nvSpPr>
            <p:cNvPr id="105513" name="Text Box 468"/>
            <p:cNvSpPr txBox="1">
              <a:spLocks noChangeArrowheads="1"/>
            </p:cNvSpPr>
            <p:nvPr/>
          </p:nvSpPr>
          <p:spPr bwMode="auto">
            <a:xfrm>
              <a:off x="3278" y="3869"/>
              <a:ext cx="185" cy="98"/>
            </a:xfrm>
            <a:prstGeom prst="rect">
              <a:avLst/>
            </a:prstGeom>
            <a:noFill/>
            <a:ln w="9525">
              <a:noFill/>
              <a:miter lim="800000"/>
              <a:headEnd/>
              <a:tailEnd/>
            </a:ln>
          </p:spPr>
          <p:txBody>
            <a:bodyPr wrap="none">
              <a:spAutoFit/>
            </a:bodyPr>
            <a:lstStyle/>
            <a:p>
              <a:r>
                <a:rPr lang="en-US" altLang="ko-KR" sz="1000" b="1">
                  <a:latin typeface="Times New Roman" pitchFamily="18" charset="0"/>
                </a:rPr>
                <a:t>LN</a:t>
              </a:r>
              <a:r>
                <a:rPr lang="en-US" altLang="ko-KR" sz="1000">
                  <a:latin typeface="Times New Roman" pitchFamily="18" charset="0"/>
                </a:rPr>
                <a:t>2</a:t>
              </a:r>
            </a:p>
          </p:txBody>
        </p:sp>
      </p:grpSp>
      <p:sp>
        <p:nvSpPr>
          <p:cNvPr id="105505" name="AutoShape 469"/>
          <p:cNvSpPr>
            <a:spLocks noChangeArrowheads="1"/>
          </p:cNvSpPr>
          <p:nvPr/>
        </p:nvSpPr>
        <p:spPr bwMode="auto">
          <a:xfrm>
            <a:off x="6011863" y="4221163"/>
            <a:ext cx="671512" cy="11525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208 w 21600"/>
              <a:gd name="T13" fmla="*/ 12451 h 21600"/>
              <a:gd name="T14" fmla="*/ 19392 w 21600"/>
              <a:gd name="T15" fmla="*/ 18676 h 21600"/>
            </a:gdLst>
            <a:ahLst/>
            <a:cxnLst>
              <a:cxn ang="T8">
                <a:pos x="T0" y="T1"/>
              </a:cxn>
              <a:cxn ang="T9">
                <a:pos x="T2" y="T3"/>
              </a:cxn>
              <a:cxn ang="T10">
                <a:pos x="T4" y="T5"/>
              </a:cxn>
              <a:cxn ang="T11">
                <a:pos x="T6" y="T7"/>
              </a:cxn>
            </a:cxnLst>
            <a:rect l="T12" t="T13" r="T14" b="T15"/>
            <a:pathLst>
              <a:path w="21600" h="21600">
                <a:moveTo>
                  <a:pt x="10800" y="0"/>
                </a:moveTo>
                <a:lnTo>
                  <a:pt x="6611" y="6171"/>
                </a:lnTo>
                <a:lnTo>
                  <a:pt x="8640" y="6171"/>
                </a:lnTo>
                <a:lnTo>
                  <a:pt x="8640" y="12451"/>
                </a:lnTo>
                <a:lnTo>
                  <a:pt x="4282" y="12451"/>
                </a:lnTo>
                <a:lnTo>
                  <a:pt x="4282" y="9527"/>
                </a:lnTo>
                <a:lnTo>
                  <a:pt x="0" y="15563"/>
                </a:lnTo>
                <a:lnTo>
                  <a:pt x="4282" y="21600"/>
                </a:lnTo>
                <a:lnTo>
                  <a:pt x="4282" y="18676"/>
                </a:lnTo>
                <a:lnTo>
                  <a:pt x="17318" y="18676"/>
                </a:lnTo>
                <a:lnTo>
                  <a:pt x="17318" y="21600"/>
                </a:lnTo>
                <a:lnTo>
                  <a:pt x="21600" y="15563"/>
                </a:lnTo>
                <a:lnTo>
                  <a:pt x="17318" y="9527"/>
                </a:lnTo>
                <a:lnTo>
                  <a:pt x="17318" y="12451"/>
                </a:lnTo>
                <a:lnTo>
                  <a:pt x="12960" y="12451"/>
                </a:lnTo>
                <a:lnTo>
                  <a:pt x="12960" y="6171"/>
                </a:lnTo>
                <a:lnTo>
                  <a:pt x="14989" y="6171"/>
                </a:lnTo>
                <a:close/>
              </a:path>
            </a:pathLst>
          </a:custGeom>
          <a:gradFill rotWithShape="0">
            <a:gsLst>
              <a:gs pos="0">
                <a:srgbClr val="FF0000"/>
              </a:gs>
              <a:gs pos="50000">
                <a:srgbClr val="00FF99"/>
              </a:gs>
              <a:gs pos="100000">
                <a:srgbClr val="FF0000"/>
              </a:gs>
            </a:gsLst>
            <a:lin ang="5400000" scaled="1"/>
          </a:gradFill>
          <a:ln w="9525">
            <a:solidFill>
              <a:schemeClr val="tx1"/>
            </a:solidFill>
            <a:miter lim="800000"/>
            <a:headEnd/>
            <a:tailEnd/>
          </a:ln>
        </p:spPr>
        <p:txBody>
          <a:bodyPr wrap="none" anchor="ctr"/>
          <a:lstStyle/>
          <a:p>
            <a:endParaRPr lang="ko-KR" altLang="en-US"/>
          </a:p>
        </p:txBody>
      </p:sp>
      <p:pic>
        <p:nvPicPr>
          <p:cNvPr id="105506" name="Picture 470" descr="view_submsg"/>
          <p:cNvPicPr>
            <a:picLocks noChangeAspect="1" noChangeArrowheads="1"/>
          </p:cNvPicPr>
          <p:nvPr/>
        </p:nvPicPr>
        <p:blipFill>
          <a:blip r:embed="rId4" cstate="print"/>
          <a:srcRect/>
          <a:stretch>
            <a:fillRect/>
          </a:stretch>
        </p:blipFill>
        <p:spPr bwMode="auto">
          <a:xfrm>
            <a:off x="7451725" y="4652963"/>
            <a:ext cx="1225550" cy="919162"/>
          </a:xfrm>
          <a:prstGeom prst="rect">
            <a:avLst/>
          </a:prstGeom>
          <a:noFill/>
          <a:ln w="9525">
            <a:noFill/>
            <a:miter lim="800000"/>
            <a:headEnd/>
            <a:tailEnd/>
          </a:ln>
        </p:spPr>
      </p:pic>
      <p:pic>
        <p:nvPicPr>
          <p:cNvPr id="105507" name="Picture 471" descr="view_submsg"/>
          <p:cNvPicPr>
            <a:picLocks noChangeAspect="1" noChangeArrowheads="1"/>
          </p:cNvPicPr>
          <p:nvPr/>
        </p:nvPicPr>
        <p:blipFill>
          <a:blip r:embed="rId5" cstate="print"/>
          <a:srcRect/>
          <a:stretch>
            <a:fillRect/>
          </a:stretch>
        </p:blipFill>
        <p:spPr bwMode="auto">
          <a:xfrm>
            <a:off x="7451725" y="3716338"/>
            <a:ext cx="1223963" cy="919162"/>
          </a:xfrm>
          <a:prstGeom prst="rect">
            <a:avLst/>
          </a:prstGeom>
          <a:noFill/>
          <a:ln w="9525">
            <a:noFill/>
            <a:miter lim="800000"/>
            <a:headEnd/>
            <a:tailEnd/>
          </a:ln>
        </p:spPr>
      </p:pic>
      <p:sp>
        <p:nvSpPr>
          <p:cNvPr id="105508" name="Text Box 472"/>
          <p:cNvSpPr txBox="1">
            <a:spLocks noChangeArrowheads="1"/>
          </p:cNvSpPr>
          <p:nvPr/>
        </p:nvSpPr>
        <p:spPr bwMode="auto">
          <a:xfrm>
            <a:off x="1312863" y="333375"/>
            <a:ext cx="6516687" cy="641350"/>
          </a:xfrm>
          <a:prstGeom prst="rect">
            <a:avLst/>
          </a:prstGeom>
          <a:noFill/>
          <a:ln w="9525">
            <a:noFill/>
            <a:miter lim="800000"/>
            <a:headEnd/>
            <a:tailEnd/>
          </a:ln>
        </p:spPr>
        <p:txBody>
          <a:bodyPr wrap="none">
            <a:spAutoFit/>
          </a:bodyPr>
          <a:lstStyle/>
          <a:p>
            <a:r>
              <a:rPr lang="ko-KR" altLang="en-US" sz="3600" b="1">
                <a:solidFill>
                  <a:srgbClr val="0000FF"/>
                </a:solidFill>
                <a:latin typeface="휴먼옛체" pitchFamily="18" charset="-127"/>
                <a:ea typeface="휴먼옛체" pitchFamily="18" charset="-127"/>
              </a:rPr>
              <a:t>체내수정란생산 및 수정란이식</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a:stretch>
            <a:fillRect/>
          </a:stretch>
        </p:blipFill>
        <p:spPr bwMode="auto">
          <a:xfrm>
            <a:off x="827088" y="0"/>
            <a:ext cx="7777162" cy="67262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pPr eaLnBrk="1" hangingPunct="1">
              <a:defRPr/>
            </a:pPr>
            <a:r>
              <a:rPr lang="ko-KR" altLang="en-US" sz="2800" b="0" dirty="0" smtClean="0"/>
              <a:t>표 </a:t>
            </a:r>
            <a:r>
              <a:rPr lang="en-US" altLang="ko-KR" sz="2800" b="0" dirty="0" smtClean="0"/>
              <a:t>11-6</a:t>
            </a:r>
            <a:r>
              <a:rPr lang="en-US" altLang="ko-KR" sz="2800" dirty="0" smtClean="0"/>
              <a:t>. </a:t>
            </a:r>
            <a:r>
              <a:rPr lang="ko-KR" altLang="en-US" sz="2800" dirty="0" smtClean="0"/>
              <a:t>한우 수정란 이식 현황</a:t>
            </a:r>
          </a:p>
        </p:txBody>
      </p:sp>
      <p:graphicFrame>
        <p:nvGraphicFramePr>
          <p:cNvPr id="148483" name="Group 3"/>
          <p:cNvGraphicFramePr>
            <a:graphicFrameLocks noGrp="1"/>
          </p:cNvGraphicFramePr>
          <p:nvPr>
            <p:ph idx="1"/>
          </p:nvPr>
        </p:nvGraphicFramePr>
        <p:xfrm>
          <a:off x="457200" y="1600200"/>
          <a:ext cx="8229600" cy="4064000"/>
        </p:xfrm>
        <a:graphic>
          <a:graphicData uri="http://schemas.openxmlformats.org/drawingml/2006/table">
            <a:tbl>
              <a:tblPr/>
              <a:tblGrid>
                <a:gridCol w="2057400"/>
                <a:gridCol w="2057400"/>
                <a:gridCol w="2057400"/>
                <a:gridCol w="2057400"/>
              </a:tblGrid>
              <a:tr h="406400">
                <a:tc rowSpan="2">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ko-KR" altLang="en-US" sz="2800" b="1"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년도</a:t>
                      </a: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ko-KR" altLang="en-US" sz="1800" b="1"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수정란 종류별 이식두수</a:t>
                      </a: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r>
              <a:tr h="406400">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ko-KR" altLang="en-US" sz="1800" b="1"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체내</a:t>
                      </a:r>
                      <a:r>
                        <a:rPr kumimoji="1" lang="en-US" altLang="ko-KR" sz="1800" b="1"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ko-KR" altLang="en-US" sz="1800" b="1"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체외</a:t>
                      </a:r>
                      <a:r>
                        <a:rPr kumimoji="1" lang="en-US" altLang="ko-KR" sz="1800" b="1"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ko-KR" altLang="en-US" sz="1800" b="1"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계 </a:t>
                      </a:r>
                      <a:r>
                        <a:rPr kumimoji="1" lang="en-US" altLang="ko-KR" sz="1800" b="1"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(C)</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1996</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608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1,848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2,456</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064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1997</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499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4,156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4,655</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4064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1998</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583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2,821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3,404</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4064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1999</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2,084</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4064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2000</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1,666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1,791</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4064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2001</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3,399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3,758</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4064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2002</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475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7,772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8,247</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4064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2003</a:t>
                      </a:r>
                    </a:p>
                  </a:txBody>
                  <a:tcPr horzOverflow="overflow">
                    <a:lnL cap="flat">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892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16,894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70000"/>
                        <a:buFont typeface="Wingdings" pitchFamily="2" charset="2"/>
                        <a:buNone/>
                        <a:tabLst/>
                      </a:pPr>
                      <a:r>
                        <a:rPr kumimoji="1" lang="en-US" altLang="ko-KR" sz="1800" b="0" i="0" u="none" strike="noStrike" cap="none" normalizeH="0" baseline="0" smtClean="0">
                          <a:ln>
                            <a:noFill/>
                          </a:ln>
                          <a:solidFill>
                            <a:schemeClr val="tx1"/>
                          </a:solidFill>
                          <a:effectLst>
                            <a:outerShdw blurRad="38100" dist="38100" dir="2700000" algn="tl">
                              <a:srgbClr val="000000"/>
                            </a:outerShdw>
                          </a:effectLst>
                          <a:latin typeface="굴림" pitchFamily="50" charset="-127"/>
                          <a:ea typeface="굴림" pitchFamily="50" charset="-127"/>
                        </a:rPr>
                        <a:t>17,786</a:t>
                      </a:r>
                    </a:p>
                  </a:txBody>
                  <a:tcPr horzOverflow="overflow">
                    <a:lnL w="12700" cap="flat" cmpd="sng" algn="ctr">
                      <a:solidFill>
                        <a:schemeClr val="tx1"/>
                      </a:solidFill>
                      <a:prstDash val="solid"/>
                      <a:round/>
                      <a:headEnd type="none" w="med" len="med"/>
                      <a:tailEnd type="none" w="med" len="med"/>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323850" y="1052513"/>
            <a:ext cx="8496300" cy="5329237"/>
          </a:xfrm>
        </p:spPr>
        <p:txBody>
          <a:bodyPr/>
          <a:lstStyle/>
          <a:p>
            <a:pPr eaLnBrk="1" hangingPunct="1">
              <a:buFont typeface="Wingdings" pitchFamily="2" charset="2"/>
              <a:buNone/>
              <a:defRPr/>
            </a:pPr>
            <a:r>
              <a:rPr lang="en-US" altLang="ko-KR" sz="2800" b="1" dirty="0" smtClean="0"/>
              <a:t>3.  I.V.F. (in vitro fertilization, </a:t>
            </a:r>
            <a:r>
              <a:rPr lang="ko-KR" altLang="en-US" sz="2800" b="1" dirty="0" smtClean="0"/>
              <a:t>체외수정</a:t>
            </a:r>
            <a:r>
              <a:rPr lang="en-US" altLang="ko-KR" sz="2800" b="1" dirty="0" smtClean="0"/>
              <a:t>)</a:t>
            </a:r>
          </a:p>
          <a:p>
            <a:pPr eaLnBrk="1" hangingPunct="1">
              <a:buFont typeface="Wingdings" pitchFamily="2" charset="2"/>
              <a:buNone/>
              <a:defRPr/>
            </a:pPr>
            <a:endParaRPr lang="en-US" altLang="ko-KR" sz="2400" b="1" dirty="0" smtClean="0"/>
          </a:p>
          <a:p>
            <a:pPr eaLnBrk="1" hangingPunct="1">
              <a:buFont typeface="Wingdings" pitchFamily="2" charset="2"/>
              <a:buNone/>
              <a:defRPr/>
            </a:pPr>
            <a:r>
              <a:rPr lang="en-US" altLang="ko-KR" sz="2000" dirty="0" smtClean="0"/>
              <a:t>   </a:t>
            </a:r>
            <a:r>
              <a:rPr lang="ko-KR" altLang="en-US" sz="2400" dirty="0" smtClean="0"/>
              <a:t>수정과정 </a:t>
            </a:r>
            <a:r>
              <a:rPr lang="en-US" altLang="ko-KR" sz="2400" dirty="0" smtClean="0"/>
              <a:t>: </a:t>
            </a:r>
            <a:r>
              <a:rPr lang="ko-KR" altLang="en-US" sz="2400" dirty="0" smtClean="0"/>
              <a:t>체내 →  체외 </a:t>
            </a:r>
            <a:r>
              <a:rPr lang="en-US" altLang="ko-KR" sz="2400" dirty="0" smtClean="0"/>
              <a:t>(test tube baby)</a:t>
            </a:r>
          </a:p>
          <a:p>
            <a:pPr eaLnBrk="1" hangingPunct="1">
              <a:buFont typeface="Wingdings" pitchFamily="2" charset="2"/>
              <a:buNone/>
              <a:defRPr/>
            </a:pPr>
            <a:endParaRPr lang="en-US" altLang="ko-KR" sz="2000" dirty="0" smtClean="0"/>
          </a:p>
          <a:p>
            <a:pPr eaLnBrk="1" hangingPunct="1">
              <a:buFont typeface="Wingdings" pitchFamily="2" charset="2"/>
              <a:buNone/>
              <a:defRPr/>
            </a:pPr>
            <a:r>
              <a:rPr lang="en-US" altLang="ko-KR" sz="2000" dirty="0" smtClean="0"/>
              <a:t>   Schenk(1878) : </a:t>
            </a:r>
            <a:r>
              <a:rPr lang="ko-KR" altLang="en-US" sz="2000" dirty="0" smtClean="0"/>
              <a:t>토끼 실패</a:t>
            </a:r>
          </a:p>
          <a:p>
            <a:pPr eaLnBrk="1" hangingPunct="1">
              <a:buFont typeface="Wingdings" pitchFamily="2" charset="2"/>
              <a:buNone/>
              <a:defRPr/>
            </a:pPr>
            <a:r>
              <a:rPr lang="ko-KR" altLang="en-US" sz="2000" dirty="0" smtClean="0"/>
              <a:t>   </a:t>
            </a:r>
            <a:r>
              <a:rPr lang="en-US" altLang="ko-KR" sz="2000" dirty="0" smtClean="0"/>
              <a:t>Chang </a:t>
            </a:r>
            <a:r>
              <a:rPr lang="ko-KR" altLang="en-US" sz="2000" dirty="0" smtClean="0"/>
              <a:t>과 </a:t>
            </a:r>
            <a:r>
              <a:rPr lang="en-US" altLang="ko-KR" sz="2000" dirty="0" smtClean="0"/>
              <a:t>Austin(1951) </a:t>
            </a:r>
            <a:r>
              <a:rPr lang="en-US" altLang="ko-KR" sz="2000" dirty="0" smtClean="0">
                <a:solidFill>
                  <a:srgbClr val="FF0000"/>
                </a:solidFill>
              </a:rPr>
              <a:t>: </a:t>
            </a:r>
            <a:r>
              <a:rPr lang="en-US" altLang="ko-KR" sz="2000" dirty="0" err="1" smtClean="0">
                <a:solidFill>
                  <a:srgbClr val="FF0000"/>
                </a:solidFill>
              </a:rPr>
              <a:t>capacitation</a:t>
            </a:r>
            <a:r>
              <a:rPr lang="en-US" altLang="ko-KR" sz="2000" dirty="0" smtClean="0">
                <a:solidFill>
                  <a:srgbClr val="FF0000"/>
                </a:solidFill>
              </a:rPr>
              <a:t> (</a:t>
            </a:r>
            <a:r>
              <a:rPr lang="ko-KR" altLang="en-US" sz="2000" dirty="0" err="1" smtClean="0">
                <a:solidFill>
                  <a:srgbClr val="FF0000"/>
                </a:solidFill>
              </a:rPr>
              <a:t>수정능획득</a:t>
            </a:r>
            <a:r>
              <a:rPr lang="en-US" altLang="ko-KR" sz="2000" dirty="0" smtClean="0">
                <a:solidFill>
                  <a:srgbClr val="FF0000"/>
                </a:solidFill>
              </a:rPr>
              <a:t>) </a:t>
            </a:r>
            <a:r>
              <a:rPr lang="ko-KR" altLang="en-US" sz="2000" dirty="0" smtClean="0"/>
              <a:t>발견</a:t>
            </a:r>
          </a:p>
          <a:p>
            <a:pPr eaLnBrk="1" hangingPunct="1">
              <a:buFont typeface="Wingdings" pitchFamily="2" charset="2"/>
              <a:buNone/>
              <a:defRPr/>
            </a:pPr>
            <a:r>
              <a:rPr lang="ko-KR" altLang="en-US" sz="2000" dirty="0" smtClean="0"/>
              <a:t>   </a:t>
            </a:r>
            <a:r>
              <a:rPr lang="en-US" altLang="ko-KR" sz="2000" dirty="0" smtClean="0"/>
              <a:t>Chang(1959) : </a:t>
            </a:r>
            <a:r>
              <a:rPr lang="ko-KR" altLang="en-US" sz="2000" dirty="0" smtClean="0"/>
              <a:t>토끼</a:t>
            </a:r>
          </a:p>
          <a:p>
            <a:pPr eaLnBrk="1" hangingPunct="1">
              <a:buFont typeface="Wingdings" pitchFamily="2" charset="2"/>
              <a:buNone/>
              <a:defRPr/>
            </a:pPr>
            <a:r>
              <a:rPr lang="ko-KR" altLang="en-US" sz="2000" dirty="0" smtClean="0"/>
              <a:t>   </a:t>
            </a:r>
            <a:r>
              <a:rPr lang="en-US" altLang="ko-KR" sz="2000" dirty="0" err="1" smtClean="0"/>
              <a:t>Whittingham</a:t>
            </a:r>
            <a:r>
              <a:rPr lang="en-US" altLang="ko-KR" sz="2000" dirty="0" smtClean="0"/>
              <a:t>(1968) : mouse</a:t>
            </a:r>
          </a:p>
          <a:p>
            <a:pPr eaLnBrk="1" hangingPunct="1">
              <a:buFont typeface="Wingdings" pitchFamily="2" charset="2"/>
              <a:buNone/>
              <a:defRPr/>
            </a:pPr>
            <a:r>
              <a:rPr lang="en-US" altLang="ko-KR" sz="2000" dirty="0" smtClean="0"/>
              <a:t>   Toyoda </a:t>
            </a:r>
            <a:r>
              <a:rPr lang="ko-KR" altLang="en-US" sz="2000" dirty="0" smtClean="0"/>
              <a:t>와 </a:t>
            </a:r>
            <a:r>
              <a:rPr lang="en-US" altLang="ko-KR" sz="2000" dirty="0" smtClean="0"/>
              <a:t>Chang(1974) : rat</a:t>
            </a:r>
          </a:p>
          <a:p>
            <a:pPr eaLnBrk="1" hangingPunct="1">
              <a:buFont typeface="Wingdings" pitchFamily="2" charset="2"/>
              <a:buNone/>
              <a:defRPr/>
            </a:pPr>
            <a:r>
              <a:rPr lang="en-US" altLang="ko-KR" sz="2000" dirty="0" smtClean="0"/>
              <a:t>   Edward </a:t>
            </a:r>
            <a:r>
              <a:rPr lang="ko-KR" altLang="en-US" sz="2000" dirty="0" smtClean="0"/>
              <a:t>와 </a:t>
            </a:r>
            <a:r>
              <a:rPr lang="en-US" altLang="ko-KR" sz="2000" dirty="0" smtClean="0"/>
              <a:t>Steptoe(1978) : </a:t>
            </a:r>
            <a:r>
              <a:rPr lang="ko-KR" altLang="en-US" sz="2000" dirty="0" smtClean="0"/>
              <a:t>사람</a:t>
            </a:r>
          </a:p>
          <a:p>
            <a:pPr eaLnBrk="1" hangingPunct="1">
              <a:buFont typeface="Wingdings" pitchFamily="2" charset="2"/>
              <a:buNone/>
              <a:defRPr/>
            </a:pPr>
            <a:r>
              <a:rPr lang="ko-KR" altLang="en-US" sz="2000" dirty="0" smtClean="0"/>
              <a:t>   </a:t>
            </a:r>
            <a:r>
              <a:rPr lang="en-US" altLang="ko-KR" sz="2000" dirty="0" smtClean="0"/>
              <a:t>Brackett </a:t>
            </a:r>
            <a:r>
              <a:rPr lang="ko-KR" altLang="en-US" sz="2000" dirty="0" smtClean="0"/>
              <a:t>등</a:t>
            </a:r>
            <a:r>
              <a:rPr lang="en-US" altLang="ko-KR" sz="2000" dirty="0" smtClean="0"/>
              <a:t>(1982) : </a:t>
            </a:r>
            <a:r>
              <a:rPr lang="ko-KR" altLang="en-US" sz="2000" dirty="0" smtClean="0"/>
              <a:t>소</a:t>
            </a:r>
          </a:p>
          <a:p>
            <a:pPr eaLnBrk="1" hangingPunct="1">
              <a:buFont typeface="Wingdings" pitchFamily="2" charset="2"/>
              <a:buNone/>
              <a:defRPr/>
            </a:pPr>
            <a:r>
              <a:rPr lang="ko-KR" altLang="en-US" sz="2000" dirty="0" smtClean="0"/>
              <a:t>   </a:t>
            </a:r>
            <a:r>
              <a:rPr lang="en-US" altLang="ko-KR" sz="2000" dirty="0" smtClean="0"/>
              <a:t>Song </a:t>
            </a:r>
            <a:r>
              <a:rPr lang="ko-KR" altLang="en-US" sz="2000" dirty="0" smtClean="0"/>
              <a:t>등 </a:t>
            </a:r>
            <a:r>
              <a:rPr lang="en-US" altLang="ko-KR" sz="2000" dirty="0" smtClean="0"/>
              <a:t>(1984) : </a:t>
            </a:r>
            <a:r>
              <a:rPr lang="ko-KR" altLang="en-US" sz="2000" dirty="0" smtClean="0"/>
              <a:t>염소</a:t>
            </a:r>
          </a:p>
          <a:p>
            <a:pPr eaLnBrk="1" hangingPunct="1">
              <a:buFont typeface="Wingdings" pitchFamily="2" charset="2"/>
              <a:buNone/>
              <a:defRPr/>
            </a:pPr>
            <a:endParaRPr lang="ko-KR" altLang="en-US" sz="2000" dirty="0" smtClean="0"/>
          </a:p>
          <a:p>
            <a:pPr eaLnBrk="1" hangingPunct="1">
              <a:buFont typeface="Wingdings" pitchFamily="2" charset="2"/>
              <a:buNone/>
              <a:defRPr/>
            </a:pPr>
            <a:r>
              <a:rPr lang="ko-KR" altLang="en-US" sz="2000" dirty="0" smtClean="0"/>
              <a:t>   수정현상의 파악 연구</a:t>
            </a:r>
            <a:r>
              <a:rPr lang="en-US" altLang="ko-KR" sz="2000" dirty="0" smtClean="0"/>
              <a:t>, </a:t>
            </a:r>
            <a:r>
              <a:rPr lang="ko-KR" altLang="en-US" sz="2000" dirty="0" smtClean="0"/>
              <a:t>가축의 증식</a:t>
            </a:r>
            <a:r>
              <a:rPr lang="en-US" altLang="ko-KR" sz="2000" dirty="0" smtClean="0"/>
              <a:t>, </a:t>
            </a:r>
            <a:r>
              <a:rPr lang="ko-KR" altLang="en-US" sz="2000" dirty="0" smtClean="0"/>
              <a:t>불임치료</a:t>
            </a:r>
            <a:r>
              <a:rPr lang="en-US" altLang="ko-KR" sz="2000" dirty="0" smtClean="0"/>
              <a:t>, </a:t>
            </a:r>
            <a:r>
              <a:rPr lang="ko-KR" altLang="en-US" sz="2000" dirty="0" smtClean="0"/>
              <a:t>수정란의 미세조작 연구</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스캔1"/>
          <p:cNvPicPr>
            <a:picLocks noChangeAspect="1" noChangeArrowheads="1"/>
          </p:cNvPicPr>
          <p:nvPr>
            <p:ph/>
          </p:nvPr>
        </p:nvPicPr>
        <p:blipFill>
          <a:blip r:embed="rId2" cstate="print"/>
          <a:srcRect/>
          <a:stretch>
            <a:fillRect/>
          </a:stretch>
        </p:blipFill>
        <p:spPr>
          <a:xfrm>
            <a:off x="971550" y="0"/>
            <a:ext cx="7164388" cy="6862763"/>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lum bright="70000" contrast="-70000"/>
          </a:blip>
          <a:srcRect/>
          <a:stretch>
            <a:fillRect/>
          </a:stretch>
        </p:blipFill>
        <p:spPr bwMode="auto">
          <a:xfrm>
            <a:off x="0" y="-1588"/>
            <a:ext cx="9144000" cy="6859588"/>
          </a:xfrm>
          <a:prstGeom prst="rect">
            <a:avLst/>
          </a:prstGeom>
          <a:noFill/>
          <a:ln w="9525">
            <a:noFill/>
            <a:miter lim="800000"/>
            <a:headEnd/>
            <a:tailEnd/>
          </a:ln>
        </p:spPr>
      </p:pic>
      <p:sp>
        <p:nvSpPr>
          <p:cNvPr id="110595" name="Text Box 3"/>
          <p:cNvSpPr txBox="1">
            <a:spLocks noChangeArrowheads="1"/>
          </p:cNvSpPr>
          <p:nvPr/>
        </p:nvSpPr>
        <p:spPr bwMode="auto">
          <a:xfrm>
            <a:off x="0" y="0"/>
            <a:ext cx="1409700" cy="457200"/>
          </a:xfrm>
          <a:prstGeom prst="rect">
            <a:avLst/>
          </a:prstGeom>
          <a:noFill/>
          <a:ln w="9525">
            <a:noFill/>
            <a:miter lim="800000"/>
            <a:headEnd/>
            <a:tailEnd/>
          </a:ln>
        </p:spPr>
        <p:txBody>
          <a:bodyPr wrap="none">
            <a:spAutoFit/>
          </a:bodyPr>
          <a:lstStyle/>
          <a:p>
            <a:r>
              <a:rPr lang="en-US" altLang="ko-KR" sz="2400" b="1">
                <a:solidFill>
                  <a:srgbClr val="3333CC"/>
                </a:solidFill>
                <a:latin typeface="Monotype Corsiva" pitchFamily="66" charset="0"/>
              </a:rPr>
              <a:t>ET Biotech</a:t>
            </a:r>
          </a:p>
        </p:txBody>
      </p:sp>
      <p:sp>
        <p:nvSpPr>
          <p:cNvPr id="110596" name="Text Box 4"/>
          <p:cNvSpPr txBox="1">
            <a:spLocks noChangeArrowheads="1"/>
          </p:cNvSpPr>
          <p:nvPr/>
        </p:nvSpPr>
        <p:spPr bwMode="auto">
          <a:xfrm>
            <a:off x="2339975" y="549275"/>
            <a:ext cx="4673600" cy="650875"/>
          </a:xfrm>
          <a:prstGeom prst="rect">
            <a:avLst/>
          </a:prstGeom>
          <a:solidFill>
            <a:srgbClr val="FFCCFF"/>
          </a:solidFill>
          <a:ln w="9525">
            <a:solidFill>
              <a:schemeClr val="accent1"/>
            </a:solidFill>
            <a:miter lim="800000"/>
            <a:headEnd/>
            <a:tailEnd/>
          </a:ln>
        </p:spPr>
        <p:txBody>
          <a:bodyPr wrap="none">
            <a:spAutoFit/>
          </a:bodyPr>
          <a:lstStyle/>
          <a:p>
            <a:r>
              <a:rPr lang="ko-KR" altLang="en-US" sz="3600">
                <a:solidFill>
                  <a:schemeClr val="accent2"/>
                </a:solidFill>
                <a:latin typeface="휴먼옛체" pitchFamily="18" charset="-127"/>
                <a:ea typeface="휴먼옛체" pitchFamily="18" charset="-127"/>
              </a:rPr>
              <a:t>체외수정란 생산 과정</a:t>
            </a:r>
          </a:p>
        </p:txBody>
      </p:sp>
      <p:grpSp>
        <p:nvGrpSpPr>
          <p:cNvPr id="2" name="Group 5"/>
          <p:cNvGrpSpPr>
            <a:grpSpLocks/>
          </p:cNvGrpSpPr>
          <p:nvPr/>
        </p:nvGrpSpPr>
        <p:grpSpPr bwMode="auto">
          <a:xfrm>
            <a:off x="4052888" y="2276475"/>
            <a:ext cx="582612" cy="754063"/>
            <a:chOff x="2709" y="994"/>
            <a:chExt cx="459" cy="590"/>
          </a:xfrm>
        </p:grpSpPr>
        <p:sp>
          <p:nvSpPr>
            <p:cNvPr id="110871" name="AutoShape 6"/>
            <p:cNvSpPr>
              <a:spLocks noChangeArrowheads="1"/>
            </p:cNvSpPr>
            <p:nvPr/>
          </p:nvSpPr>
          <p:spPr bwMode="auto">
            <a:xfrm>
              <a:off x="2709" y="994"/>
              <a:ext cx="459" cy="590"/>
            </a:xfrm>
            <a:prstGeom prst="cube">
              <a:avLst>
                <a:gd name="adj" fmla="val 25000"/>
              </a:avLst>
            </a:prstGeom>
            <a:gradFill rotWithShape="0">
              <a:gsLst>
                <a:gs pos="0">
                  <a:srgbClr val="210029"/>
                </a:gs>
                <a:gs pos="50000">
                  <a:srgbClr val="CC00FF"/>
                </a:gs>
                <a:gs pos="100000">
                  <a:srgbClr val="210029"/>
                </a:gs>
              </a:gsLst>
              <a:lin ang="5400000" scaled="1"/>
            </a:gradFill>
            <a:ln w="9525">
              <a:solidFill>
                <a:schemeClr val="tx2"/>
              </a:solidFill>
              <a:miter lim="800000"/>
              <a:headEnd/>
              <a:tailEnd/>
            </a:ln>
          </p:spPr>
          <p:txBody>
            <a:bodyPr wrap="none" anchor="ctr"/>
            <a:lstStyle/>
            <a:p>
              <a:endParaRPr lang="ko-KR" altLang="en-US"/>
            </a:p>
          </p:txBody>
        </p:sp>
        <p:sp>
          <p:nvSpPr>
            <p:cNvPr id="110872" name="Rectangle 7"/>
            <p:cNvSpPr>
              <a:spLocks noChangeArrowheads="1"/>
            </p:cNvSpPr>
            <p:nvPr/>
          </p:nvSpPr>
          <p:spPr bwMode="auto">
            <a:xfrm>
              <a:off x="2784" y="1200"/>
              <a:ext cx="199" cy="97"/>
            </a:xfrm>
            <a:prstGeom prst="rect">
              <a:avLst/>
            </a:prstGeom>
            <a:solidFill>
              <a:srgbClr val="CCFFFF"/>
            </a:solidFill>
            <a:ln w="9525">
              <a:solidFill>
                <a:schemeClr val="tx2"/>
              </a:solidFill>
              <a:miter lim="800000"/>
              <a:headEnd/>
              <a:tailEnd/>
            </a:ln>
          </p:spPr>
          <p:txBody>
            <a:bodyPr wrap="none" anchor="ctr"/>
            <a:lstStyle/>
            <a:p>
              <a:pPr algn="ctr"/>
              <a:r>
                <a:rPr lang="en-US" altLang="ko-KR" sz="600">
                  <a:latin typeface="Times New Roman" pitchFamily="18" charset="0"/>
                </a:rPr>
                <a:t>5% CO</a:t>
              </a:r>
              <a:r>
                <a:rPr lang="en-US" altLang="ko-KR" sz="600" baseline="-25000">
                  <a:latin typeface="Times New Roman" pitchFamily="18" charset="0"/>
                </a:rPr>
                <a:t>2</a:t>
              </a:r>
              <a:endParaRPr lang="en-US" altLang="ko-KR" sz="1400">
                <a:latin typeface="Times New Roman" pitchFamily="18" charset="0"/>
              </a:endParaRPr>
            </a:p>
          </p:txBody>
        </p:sp>
        <p:sp>
          <p:nvSpPr>
            <p:cNvPr id="110873" name="AutoShape 8"/>
            <p:cNvSpPr>
              <a:spLocks noChangeArrowheads="1"/>
            </p:cNvSpPr>
            <p:nvPr/>
          </p:nvSpPr>
          <p:spPr bwMode="auto">
            <a:xfrm>
              <a:off x="2784" y="1369"/>
              <a:ext cx="48" cy="96"/>
            </a:xfrm>
            <a:prstGeom prst="bevel">
              <a:avLst>
                <a:gd name="adj" fmla="val 12500"/>
              </a:avLst>
            </a:prstGeom>
            <a:solidFill>
              <a:srgbClr val="FF0000"/>
            </a:solidFill>
            <a:ln w="9525">
              <a:solidFill>
                <a:schemeClr val="tx2"/>
              </a:solidFill>
              <a:miter lim="800000"/>
              <a:headEnd/>
              <a:tailEnd/>
            </a:ln>
          </p:spPr>
          <p:txBody>
            <a:bodyPr wrap="none" anchor="ctr"/>
            <a:lstStyle/>
            <a:p>
              <a:endParaRPr lang="ko-KR" altLang="en-US"/>
            </a:p>
          </p:txBody>
        </p:sp>
      </p:grpSp>
      <p:sp>
        <p:nvSpPr>
          <p:cNvPr id="110598" name="AutoShape 9"/>
          <p:cNvSpPr>
            <a:spLocks noChangeArrowheads="1"/>
          </p:cNvSpPr>
          <p:nvPr/>
        </p:nvSpPr>
        <p:spPr bwMode="auto">
          <a:xfrm>
            <a:off x="4876800" y="2505075"/>
            <a:ext cx="609600" cy="828675"/>
          </a:xfrm>
          <a:prstGeom prst="curvedLeftArrow">
            <a:avLst>
              <a:gd name="adj1" fmla="val 37458"/>
              <a:gd name="adj2" fmla="val 54375"/>
              <a:gd name="adj3" fmla="val 33333"/>
            </a:avLst>
          </a:prstGeom>
          <a:gradFill rotWithShape="0">
            <a:gsLst>
              <a:gs pos="0">
                <a:srgbClr val="FFF2F2"/>
              </a:gs>
              <a:gs pos="50000">
                <a:srgbClr val="FF7C80"/>
              </a:gs>
              <a:gs pos="100000">
                <a:srgbClr val="FFF2F2"/>
              </a:gs>
            </a:gsLst>
            <a:lin ang="5400000" scaled="1"/>
          </a:gradFill>
          <a:ln w="9525">
            <a:solidFill>
              <a:srgbClr val="FF0000"/>
            </a:solidFill>
            <a:miter lim="800000"/>
            <a:headEnd/>
            <a:tailEnd/>
          </a:ln>
        </p:spPr>
        <p:txBody>
          <a:bodyPr wrap="none" anchor="ctr"/>
          <a:lstStyle/>
          <a:p>
            <a:endParaRPr lang="ko-KR" altLang="en-US"/>
          </a:p>
        </p:txBody>
      </p:sp>
      <p:grpSp>
        <p:nvGrpSpPr>
          <p:cNvPr id="3" name="Group 10"/>
          <p:cNvGrpSpPr>
            <a:grpSpLocks/>
          </p:cNvGrpSpPr>
          <p:nvPr/>
        </p:nvGrpSpPr>
        <p:grpSpPr bwMode="auto">
          <a:xfrm>
            <a:off x="3733800" y="3190875"/>
            <a:ext cx="1093788" cy="427038"/>
            <a:chOff x="1680" y="1579"/>
            <a:chExt cx="792" cy="293"/>
          </a:xfrm>
        </p:grpSpPr>
        <p:sp>
          <p:nvSpPr>
            <p:cNvPr id="110796" name="AutoShape 11"/>
            <p:cNvSpPr>
              <a:spLocks noChangeArrowheads="1"/>
            </p:cNvSpPr>
            <p:nvPr/>
          </p:nvSpPr>
          <p:spPr bwMode="auto">
            <a:xfrm>
              <a:off x="1680" y="1579"/>
              <a:ext cx="792" cy="293"/>
            </a:xfrm>
            <a:prstGeom prst="can">
              <a:avLst>
                <a:gd name="adj" fmla="val 25000"/>
              </a:avLst>
            </a:prstGeom>
            <a:solidFill>
              <a:srgbClr val="FFFFCC"/>
            </a:solidFill>
            <a:ln w="9525">
              <a:solidFill>
                <a:schemeClr val="tx1"/>
              </a:solidFill>
              <a:round/>
              <a:headEnd/>
              <a:tailEnd/>
            </a:ln>
          </p:spPr>
          <p:txBody>
            <a:bodyPr wrap="none" anchor="ctr"/>
            <a:lstStyle/>
            <a:p>
              <a:endParaRPr lang="ko-KR" altLang="en-US"/>
            </a:p>
          </p:txBody>
        </p:sp>
        <p:grpSp>
          <p:nvGrpSpPr>
            <p:cNvPr id="4" name="Group 12"/>
            <p:cNvGrpSpPr>
              <a:grpSpLocks/>
            </p:cNvGrpSpPr>
            <p:nvPr/>
          </p:nvGrpSpPr>
          <p:grpSpPr bwMode="auto">
            <a:xfrm>
              <a:off x="2162" y="1729"/>
              <a:ext cx="166" cy="25"/>
              <a:chOff x="4032" y="3600"/>
              <a:chExt cx="912" cy="192"/>
            </a:xfrm>
          </p:grpSpPr>
          <p:sp>
            <p:nvSpPr>
              <p:cNvPr id="110868" name="Oval 13"/>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0869" name="Rectangle 14"/>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0870" name="AutoShape 15"/>
              <p:cNvCxnSpPr>
                <a:cxnSpLocks noChangeShapeType="1"/>
                <a:stCxn id="110869"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5" name="Group 16"/>
            <p:cNvGrpSpPr>
              <a:grpSpLocks/>
            </p:cNvGrpSpPr>
            <p:nvPr/>
          </p:nvGrpSpPr>
          <p:grpSpPr bwMode="auto">
            <a:xfrm flipH="1">
              <a:off x="1788" y="1768"/>
              <a:ext cx="208" cy="26"/>
              <a:chOff x="4032" y="3600"/>
              <a:chExt cx="912" cy="192"/>
            </a:xfrm>
          </p:grpSpPr>
          <p:sp>
            <p:nvSpPr>
              <p:cNvPr id="110865" name="Oval 17"/>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0866" name="Rectangle 18"/>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0867" name="AutoShape 19"/>
              <p:cNvCxnSpPr>
                <a:cxnSpLocks noChangeShapeType="1"/>
                <a:stCxn id="110866"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6" name="Group 20"/>
            <p:cNvGrpSpPr>
              <a:grpSpLocks/>
            </p:cNvGrpSpPr>
            <p:nvPr/>
          </p:nvGrpSpPr>
          <p:grpSpPr bwMode="auto">
            <a:xfrm>
              <a:off x="1871" y="1677"/>
              <a:ext cx="354" cy="156"/>
              <a:chOff x="2607" y="1872"/>
              <a:chExt cx="471" cy="230"/>
            </a:xfrm>
          </p:grpSpPr>
          <p:sp>
            <p:nvSpPr>
              <p:cNvPr id="110808" name="Oval 21"/>
              <p:cNvSpPr>
                <a:spLocks noChangeArrowheads="1"/>
              </p:cNvSpPr>
              <p:nvPr/>
            </p:nvSpPr>
            <p:spPr bwMode="auto">
              <a:xfrm>
                <a:off x="2806" y="1936"/>
                <a:ext cx="155" cy="121"/>
              </a:xfrm>
              <a:prstGeom prst="ellipse">
                <a:avLst/>
              </a:prstGeom>
              <a:solidFill>
                <a:srgbClr val="FF0000"/>
              </a:solidFill>
              <a:ln w="9525">
                <a:solidFill>
                  <a:srgbClr val="FF3300"/>
                </a:solidFill>
                <a:round/>
                <a:headEnd/>
                <a:tailEnd/>
              </a:ln>
            </p:spPr>
            <p:txBody>
              <a:bodyPr wrap="none" anchor="ctr"/>
              <a:lstStyle/>
              <a:p>
                <a:endParaRPr lang="ko-KR" altLang="en-US"/>
              </a:p>
            </p:txBody>
          </p:sp>
          <p:sp>
            <p:nvSpPr>
              <p:cNvPr id="110809" name="Oval 22"/>
              <p:cNvSpPr>
                <a:spLocks noChangeArrowheads="1"/>
              </p:cNvSpPr>
              <p:nvPr/>
            </p:nvSpPr>
            <p:spPr bwMode="auto">
              <a:xfrm>
                <a:off x="2828" y="1891"/>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10" name="Oval 23"/>
              <p:cNvSpPr>
                <a:spLocks noChangeArrowheads="1"/>
              </p:cNvSpPr>
              <p:nvPr/>
            </p:nvSpPr>
            <p:spPr bwMode="auto">
              <a:xfrm>
                <a:off x="2873" y="1891"/>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11" name="Oval 24"/>
              <p:cNvSpPr>
                <a:spLocks noChangeArrowheads="1"/>
              </p:cNvSpPr>
              <p:nvPr/>
            </p:nvSpPr>
            <p:spPr bwMode="auto">
              <a:xfrm>
                <a:off x="2762" y="204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12" name="Oval 25"/>
              <p:cNvSpPr>
                <a:spLocks noChangeArrowheads="1"/>
              </p:cNvSpPr>
              <p:nvPr/>
            </p:nvSpPr>
            <p:spPr bwMode="auto">
              <a:xfrm>
                <a:off x="2718"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13" name="Oval 26"/>
              <p:cNvSpPr>
                <a:spLocks noChangeArrowheads="1"/>
              </p:cNvSpPr>
              <p:nvPr/>
            </p:nvSpPr>
            <p:spPr bwMode="auto">
              <a:xfrm>
                <a:off x="2828" y="1906"/>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14" name="Oval 27"/>
              <p:cNvSpPr>
                <a:spLocks noChangeArrowheads="1"/>
              </p:cNvSpPr>
              <p:nvPr/>
            </p:nvSpPr>
            <p:spPr bwMode="auto">
              <a:xfrm>
                <a:off x="2850" y="205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15" name="Oval 28"/>
              <p:cNvSpPr>
                <a:spLocks noChangeArrowheads="1"/>
              </p:cNvSpPr>
              <p:nvPr/>
            </p:nvSpPr>
            <p:spPr bwMode="auto">
              <a:xfrm>
                <a:off x="2739" y="198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16" name="Oval 29"/>
              <p:cNvSpPr>
                <a:spLocks noChangeArrowheads="1"/>
              </p:cNvSpPr>
              <p:nvPr/>
            </p:nvSpPr>
            <p:spPr bwMode="auto">
              <a:xfrm>
                <a:off x="2784" y="201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17" name="Oval 30"/>
              <p:cNvSpPr>
                <a:spLocks noChangeArrowheads="1"/>
              </p:cNvSpPr>
              <p:nvPr/>
            </p:nvSpPr>
            <p:spPr bwMode="auto">
              <a:xfrm>
                <a:off x="2917"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18" name="Oval 31"/>
              <p:cNvSpPr>
                <a:spLocks noChangeArrowheads="1"/>
              </p:cNvSpPr>
              <p:nvPr/>
            </p:nvSpPr>
            <p:spPr bwMode="auto">
              <a:xfrm>
                <a:off x="2762" y="201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19" name="Oval 32"/>
              <p:cNvSpPr>
                <a:spLocks noChangeArrowheads="1"/>
              </p:cNvSpPr>
              <p:nvPr/>
            </p:nvSpPr>
            <p:spPr bwMode="auto">
              <a:xfrm>
                <a:off x="2784"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20" name="Oval 33"/>
              <p:cNvSpPr>
                <a:spLocks noChangeArrowheads="1"/>
              </p:cNvSpPr>
              <p:nvPr/>
            </p:nvSpPr>
            <p:spPr bwMode="auto">
              <a:xfrm>
                <a:off x="2739" y="199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21" name="Oval 34"/>
              <p:cNvSpPr>
                <a:spLocks noChangeArrowheads="1"/>
              </p:cNvSpPr>
              <p:nvPr/>
            </p:nvSpPr>
            <p:spPr bwMode="auto">
              <a:xfrm>
                <a:off x="2917" y="205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22" name="Oval 35"/>
              <p:cNvSpPr>
                <a:spLocks noChangeArrowheads="1"/>
              </p:cNvSpPr>
              <p:nvPr/>
            </p:nvSpPr>
            <p:spPr bwMode="auto">
              <a:xfrm>
                <a:off x="2762" y="1936"/>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23" name="Oval 36"/>
              <p:cNvSpPr>
                <a:spLocks noChangeArrowheads="1"/>
              </p:cNvSpPr>
              <p:nvPr/>
            </p:nvSpPr>
            <p:spPr bwMode="auto">
              <a:xfrm>
                <a:off x="2917" y="1936"/>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24" name="Oval 37"/>
              <p:cNvSpPr>
                <a:spLocks noChangeArrowheads="1"/>
              </p:cNvSpPr>
              <p:nvPr/>
            </p:nvSpPr>
            <p:spPr bwMode="auto">
              <a:xfrm>
                <a:off x="2895" y="1906"/>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25" name="Oval 38"/>
              <p:cNvSpPr>
                <a:spLocks noChangeArrowheads="1"/>
              </p:cNvSpPr>
              <p:nvPr/>
            </p:nvSpPr>
            <p:spPr bwMode="auto">
              <a:xfrm>
                <a:off x="2873"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26" name="Oval 39"/>
              <p:cNvSpPr>
                <a:spLocks noChangeArrowheads="1"/>
              </p:cNvSpPr>
              <p:nvPr/>
            </p:nvSpPr>
            <p:spPr bwMode="auto">
              <a:xfrm>
                <a:off x="2917"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27" name="Oval 40"/>
              <p:cNvSpPr>
                <a:spLocks noChangeArrowheads="1"/>
              </p:cNvSpPr>
              <p:nvPr/>
            </p:nvSpPr>
            <p:spPr bwMode="auto">
              <a:xfrm>
                <a:off x="2917" y="202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28" name="Oval 41"/>
              <p:cNvSpPr>
                <a:spLocks noChangeArrowheads="1"/>
              </p:cNvSpPr>
              <p:nvPr/>
            </p:nvSpPr>
            <p:spPr bwMode="auto">
              <a:xfrm>
                <a:off x="2762" y="198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29" name="Oval 42"/>
              <p:cNvSpPr>
                <a:spLocks noChangeArrowheads="1"/>
              </p:cNvSpPr>
              <p:nvPr/>
            </p:nvSpPr>
            <p:spPr bwMode="auto">
              <a:xfrm>
                <a:off x="2828" y="1921"/>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30" name="Oval 43"/>
              <p:cNvSpPr>
                <a:spLocks noChangeArrowheads="1"/>
              </p:cNvSpPr>
              <p:nvPr/>
            </p:nvSpPr>
            <p:spPr bwMode="auto">
              <a:xfrm>
                <a:off x="2961" y="199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31" name="Oval 44"/>
              <p:cNvSpPr>
                <a:spLocks noChangeArrowheads="1"/>
              </p:cNvSpPr>
              <p:nvPr/>
            </p:nvSpPr>
            <p:spPr bwMode="auto">
              <a:xfrm>
                <a:off x="2784" y="201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32" name="Oval 45"/>
              <p:cNvSpPr>
                <a:spLocks noChangeArrowheads="1"/>
              </p:cNvSpPr>
              <p:nvPr/>
            </p:nvSpPr>
            <p:spPr bwMode="auto">
              <a:xfrm>
                <a:off x="2828" y="204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33" name="Oval 46"/>
              <p:cNvSpPr>
                <a:spLocks noChangeArrowheads="1"/>
              </p:cNvSpPr>
              <p:nvPr/>
            </p:nvSpPr>
            <p:spPr bwMode="auto">
              <a:xfrm>
                <a:off x="2961"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34" name="Oval 47"/>
              <p:cNvSpPr>
                <a:spLocks noChangeArrowheads="1"/>
              </p:cNvSpPr>
              <p:nvPr/>
            </p:nvSpPr>
            <p:spPr bwMode="auto">
              <a:xfrm>
                <a:off x="2806" y="204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35" name="Oval 48"/>
              <p:cNvSpPr>
                <a:spLocks noChangeArrowheads="1"/>
              </p:cNvSpPr>
              <p:nvPr/>
            </p:nvSpPr>
            <p:spPr bwMode="auto">
              <a:xfrm>
                <a:off x="2784" y="1936"/>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36" name="Oval 49"/>
              <p:cNvSpPr>
                <a:spLocks noChangeArrowheads="1"/>
              </p:cNvSpPr>
              <p:nvPr/>
            </p:nvSpPr>
            <p:spPr bwMode="auto">
              <a:xfrm>
                <a:off x="2939" y="201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37" name="Oval 50"/>
              <p:cNvSpPr>
                <a:spLocks noChangeArrowheads="1"/>
              </p:cNvSpPr>
              <p:nvPr/>
            </p:nvSpPr>
            <p:spPr bwMode="auto">
              <a:xfrm>
                <a:off x="2873" y="204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38" name="Oval 51"/>
              <p:cNvSpPr>
                <a:spLocks noChangeArrowheads="1"/>
              </p:cNvSpPr>
              <p:nvPr/>
            </p:nvSpPr>
            <p:spPr bwMode="auto">
              <a:xfrm>
                <a:off x="2762"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39" name="Oval 52"/>
              <p:cNvSpPr>
                <a:spLocks noChangeArrowheads="1"/>
              </p:cNvSpPr>
              <p:nvPr/>
            </p:nvSpPr>
            <p:spPr bwMode="auto">
              <a:xfrm>
                <a:off x="2961" y="196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40" name="Oval 53"/>
              <p:cNvSpPr>
                <a:spLocks noChangeArrowheads="1"/>
              </p:cNvSpPr>
              <p:nvPr/>
            </p:nvSpPr>
            <p:spPr bwMode="auto">
              <a:xfrm>
                <a:off x="2939" y="1936"/>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41" name="Oval 54"/>
              <p:cNvSpPr>
                <a:spLocks noChangeArrowheads="1"/>
              </p:cNvSpPr>
              <p:nvPr/>
            </p:nvSpPr>
            <p:spPr bwMode="auto">
              <a:xfrm>
                <a:off x="2917"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42" name="Oval 55"/>
              <p:cNvSpPr>
                <a:spLocks noChangeArrowheads="1"/>
              </p:cNvSpPr>
              <p:nvPr/>
            </p:nvSpPr>
            <p:spPr bwMode="auto">
              <a:xfrm>
                <a:off x="2961"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43" name="Oval 56"/>
              <p:cNvSpPr>
                <a:spLocks noChangeArrowheads="1"/>
              </p:cNvSpPr>
              <p:nvPr/>
            </p:nvSpPr>
            <p:spPr bwMode="auto">
              <a:xfrm>
                <a:off x="2961" y="2042"/>
                <a:ext cx="23" cy="15"/>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44" name="Oval 57"/>
              <p:cNvSpPr>
                <a:spLocks noChangeArrowheads="1"/>
              </p:cNvSpPr>
              <p:nvPr/>
            </p:nvSpPr>
            <p:spPr bwMode="auto">
              <a:xfrm>
                <a:off x="2739" y="202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45" name="Oval 58"/>
              <p:cNvSpPr>
                <a:spLocks noChangeArrowheads="1"/>
              </p:cNvSpPr>
              <p:nvPr/>
            </p:nvSpPr>
            <p:spPr bwMode="auto">
              <a:xfrm>
                <a:off x="2806" y="207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46" name="Oval 59"/>
              <p:cNvSpPr>
                <a:spLocks noChangeArrowheads="1"/>
              </p:cNvSpPr>
              <p:nvPr/>
            </p:nvSpPr>
            <p:spPr bwMode="auto">
              <a:xfrm>
                <a:off x="2961"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47" name="Oval 60"/>
              <p:cNvSpPr>
                <a:spLocks noChangeArrowheads="1"/>
              </p:cNvSpPr>
              <p:nvPr/>
            </p:nvSpPr>
            <p:spPr bwMode="auto">
              <a:xfrm>
                <a:off x="2828" y="204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48" name="Oval 61"/>
              <p:cNvSpPr>
                <a:spLocks noChangeArrowheads="1"/>
              </p:cNvSpPr>
              <p:nvPr/>
            </p:nvSpPr>
            <p:spPr bwMode="auto">
              <a:xfrm>
                <a:off x="2873" y="207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49" name="Oval 62"/>
              <p:cNvSpPr>
                <a:spLocks noChangeArrowheads="1"/>
              </p:cNvSpPr>
              <p:nvPr/>
            </p:nvSpPr>
            <p:spPr bwMode="auto">
              <a:xfrm>
                <a:off x="3005" y="198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50" name="Oval 63"/>
              <p:cNvSpPr>
                <a:spLocks noChangeArrowheads="1"/>
              </p:cNvSpPr>
              <p:nvPr/>
            </p:nvSpPr>
            <p:spPr bwMode="auto">
              <a:xfrm>
                <a:off x="2850" y="207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51" name="Oval 64"/>
              <p:cNvSpPr>
                <a:spLocks noChangeArrowheads="1"/>
              </p:cNvSpPr>
              <p:nvPr/>
            </p:nvSpPr>
            <p:spPr bwMode="auto">
              <a:xfrm>
                <a:off x="2739" y="1936"/>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52" name="Oval 65"/>
              <p:cNvSpPr>
                <a:spLocks noChangeArrowheads="1"/>
              </p:cNvSpPr>
              <p:nvPr/>
            </p:nvSpPr>
            <p:spPr bwMode="auto">
              <a:xfrm>
                <a:off x="2984" y="202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53" name="Oval 66"/>
              <p:cNvSpPr>
                <a:spLocks noChangeArrowheads="1"/>
              </p:cNvSpPr>
              <p:nvPr/>
            </p:nvSpPr>
            <p:spPr bwMode="auto">
              <a:xfrm>
                <a:off x="2917" y="207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54" name="Oval 67"/>
              <p:cNvSpPr>
                <a:spLocks noChangeArrowheads="1"/>
              </p:cNvSpPr>
              <p:nvPr/>
            </p:nvSpPr>
            <p:spPr bwMode="auto">
              <a:xfrm>
                <a:off x="2784" y="1906"/>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55" name="Oval 68"/>
              <p:cNvSpPr>
                <a:spLocks noChangeArrowheads="1"/>
              </p:cNvSpPr>
              <p:nvPr/>
            </p:nvSpPr>
            <p:spPr bwMode="auto">
              <a:xfrm>
                <a:off x="3005" y="199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856" name="Oval 69"/>
              <p:cNvSpPr>
                <a:spLocks noChangeArrowheads="1"/>
              </p:cNvSpPr>
              <p:nvPr/>
            </p:nvSpPr>
            <p:spPr bwMode="auto">
              <a:xfrm>
                <a:off x="2984" y="196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grpSp>
            <p:nvGrpSpPr>
              <p:cNvPr id="7" name="Group 70"/>
              <p:cNvGrpSpPr>
                <a:grpSpLocks/>
              </p:cNvGrpSpPr>
              <p:nvPr/>
            </p:nvGrpSpPr>
            <p:grpSpPr bwMode="auto">
              <a:xfrm>
                <a:off x="2856" y="2064"/>
                <a:ext cx="222" cy="38"/>
                <a:chOff x="4032" y="3600"/>
                <a:chExt cx="912" cy="192"/>
              </a:xfrm>
            </p:grpSpPr>
            <p:sp>
              <p:nvSpPr>
                <p:cNvPr id="110862" name="Oval 71"/>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0863" name="Rectangle 72"/>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0864" name="AutoShape 73"/>
                <p:cNvCxnSpPr>
                  <a:cxnSpLocks noChangeShapeType="1"/>
                  <a:stCxn id="110863"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8" name="Group 74"/>
              <p:cNvGrpSpPr>
                <a:grpSpLocks/>
              </p:cNvGrpSpPr>
              <p:nvPr/>
            </p:nvGrpSpPr>
            <p:grpSpPr bwMode="auto">
              <a:xfrm flipH="1">
                <a:off x="2607" y="1872"/>
                <a:ext cx="277" cy="38"/>
                <a:chOff x="4032" y="3600"/>
                <a:chExt cx="912" cy="192"/>
              </a:xfrm>
            </p:grpSpPr>
            <p:sp>
              <p:nvSpPr>
                <p:cNvPr id="110859" name="Oval 75"/>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0860" name="Rectangle 76"/>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0861" name="AutoShape 77"/>
                <p:cNvCxnSpPr>
                  <a:cxnSpLocks noChangeShapeType="1"/>
                  <a:stCxn id="110860"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grpSp>
          <p:nvGrpSpPr>
            <p:cNvPr id="9" name="Group 78"/>
            <p:cNvGrpSpPr>
              <a:grpSpLocks/>
            </p:cNvGrpSpPr>
            <p:nvPr/>
          </p:nvGrpSpPr>
          <p:grpSpPr bwMode="auto">
            <a:xfrm>
              <a:off x="2292" y="1774"/>
              <a:ext cx="167" cy="26"/>
              <a:chOff x="4032" y="3600"/>
              <a:chExt cx="912" cy="192"/>
            </a:xfrm>
          </p:grpSpPr>
          <p:sp>
            <p:nvSpPr>
              <p:cNvPr id="110805" name="Oval 79"/>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0806" name="Rectangle 80"/>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0807" name="AutoShape 81"/>
              <p:cNvCxnSpPr>
                <a:cxnSpLocks noChangeShapeType="1"/>
                <a:stCxn id="110806"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10" name="Group 82"/>
            <p:cNvGrpSpPr>
              <a:grpSpLocks/>
            </p:cNvGrpSpPr>
            <p:nvPr/>
          </p:nvGrpSpPr>
          <p:grpSpPr bwMode="auto">
            <a:xfrm flipH="1">
              <a:off x="1680" y="1742"/>
              <a:ext cx="208" cy="26"/>
              <a:chOff x="4032" y="3600"/>
              <a:chExt cx="912" cy="192"/>
            </a:xfrm>
          </p:grpSpPr>
          <p:sp>
            <p:nvSpPr>
              <p:cNvPr id="110802" name="Oval 83"/>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0803" name="Rectangle 84"/>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0804" name="AutoShape 85"/>
              <p:cNvCxnSpPr>
                <a:cxnSpLocks noChangeShapeType="1"/>
                <a:stCxn id="110803"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grpSp>
        <p:nvGrpSpPr>
          <p:cNvPr id="11" name="Group 86"/>
          <p:cNvGrpSpPr>
            <a:grpSpLocks/>
          </p:cNvGrpSpPr>
          <p:nvPr/>
        </p:nvGrpSpPr>
        <p:grpSpPr bwMode="auto">
          <a:xfrm>
            <a:off x="762000" y="2276475"/>
            <a:ext cx="1219200" cy="1143000"/>
            <a:chOff x="744" y="1552"/>
            <a:chExt cx="756" cy="896"/>
          </a:xfrm>
        </p:grpSpPr>
        <p:grpSp>
          <p:nvGrpSpPr>
            <p:cNvPr id="12" name="Group 87"/>
            <p:cNvGrpSpPr>
              <a:grpSpLocks/>
            </p:cNvGrpSpPr>
            <p:nvPr/>
          </p:nvGrpSpPr>
          <p:grpSpPr bwMode="auto">
            <a:xfrm>
              <a:off x="1140" y="1552"/>
              <a:ext cx="266" cy="512"/>
              <a:chOff x="1743" y="816"/>
              <a:chExt cx="354" cy="384"/>
            </a:xfrm>
          </p:grpSpPr>
          <p:grpSp>
            <p:nvGrpSpPr>
              <p:cNvPr id="13" name="Group 88"/>
              <p:cNvGrpSpPr>
                <a:grpSpLocks/>
              </p:cNvGrpSpPr>
              <p:nvPr/>
            </p:nvGrpSpPr>
            <p:grpSpPr bwMode="auto">
              <a:xfrm>
                <a:off x="1743" y="883"/>
                <a:ext cx="225" cy="221"/>
                <a:chOff x="1743" y="883"/>
                <a:chExt cx="332" cy="211"/>
              </a:xfrm>
            </p:grpSpPr>
            <p:sp>
              <p:nvSpPr>
                <p:cNvPr id="110747" name="Oval 89"/>
                <p:cNvSpPr>
                  <a:spLocks noChangeArrowheads="1"/>
                </p:cNvSpPr>
                <p:nvPr/>
              </p:nvSpPr>
              <p:spPr bwMode="auto">
                <a:xfrm>
                  <a:off x="1831" y="928"/>
                  <a:ext cx="155" cy="121"/>
                </a:xfrm>
                <a:prstGeom prst="ellipse">
                  <a:avLst/>
                </a:prstGeom>
                <a:solidFill>
                  <a:srgbClr val="FF0000"/>
                </a:solidFill>
                <a:ln w="9525">
                  <a:solidFill>
                    <a:srgbClr val="FF3300"/>
                  </a:solidFill>
                  <a:round/>
                  <a:headEnd/>
                  <a:tailEnd/>
                </a:ln>
              </p:spPr>
              <p:txBody>
                <a:bodyPr wrap="none" anchor="ctr"/>
                <a:lstStyle/>
                <a:p>
                  <a:endParaRPr lang="ko-KR" altLang="en-US"/>
                </a:p>
              </p:txBody>
            </p:sp>
            <p:sp>
              <p:nvSpPr>
                <p:cNvPr id="110748" name="Oval 90"/>
                <p:cNvSpPr>
                  <a:spLocks noChangeArrowheads="1"/>
                </p:cNvSpPr>
                <p:nvPr/>
              </p:nvSpPr>
              <p:spPr bwMode="auto">
                <a:xfrm>
                  <a:off x="1853" y="883"/>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49" name="Oval 91"/>
                <p:cNvSpPr>
                  <a:spLocks noChangeArrowheads="1"/>
                </p:cNvSpPr>
                <p:nvPr/>
              </p:nvSpPr>
              <p:spPr bwMode="auto">
                <a:xfrm>
                  <a:off x="1898" y="883"/>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50" name="Oval 92"/>
                <p:cNvSpPr>
                  <a:spLocks noChangeArrowheads="1"/>
                </p:cNvSpPr>
                <p:nvPr/>
              </p:nvSpPr>
              <p:spPr bwMode="auto">
                <a:xfrm>
                  <a:off x="1787" y="103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51" name="Oval 93"/>
                <p:cNvSpPr>
                  <a:spLocks noChangeArrowheads="1"/>
                </p:cNvSpPr>
                <p:nvPr/>
              </p:nvSpPr>
              <p:spPr bwMode="auto">
                <a:xfrm>
                  <a:off x="1743"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52" name="Oval 94"/>
                <p:cNvSpPr>
                  <a:spLocks noChangeArrowheads="1"/>
                </p:cNvSpPr>
                <p:nvPr/>
              </p:nvSpPr>
              <p:spPr bwMode="auto">
                <a:xfrm>
                  <a:off x="1853" y="898"/>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53" name="Oval 95"/>
                <p:cNvSpPr>
                  <a:spLocks noChangeArrowheads="1"/>
                </p:cNvSpPr>
                <p:nvPr/>
              </p:nvSpPr>
              <p:spPr bwMode="auto">
                <a:xfrm>
                  <a:off x="1875" y="104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54" name="Oval 96"/>
                <p:cNvSpPr>
                  <a:spLocks noChangeArrowheads="1"/>
                </p:cNvSpPr>
                <p:nvPr/>
              </p:nvSpPr>
              <p:spPr bwMode="auto">
                <a:xfrm>
                  <a:off x="1764" y="97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55" name="Oval 97"/>
                <p:cNvSpPr>
                  <a:spLocks noChangeArrowheads="1"/>
                </p:cNvSpPr>
                <p:nvPr/>
              </p:nvSpPr>
              <p:spPr bwMode="auto">
                <a:xfrm>
                  <a:off x="1809" y="100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56" name="Oval 98"/>
                <p:cNvSpPr>
                  <a:spLocks noChangeArrowheads="1"/>
                </p:cNvSpPr>
                <p:nvPr/>
              </p:nvSpPr>
              <p:spPr bwMode="auto">
                <a:xfrm>
                  <a:off x="1942"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57" name="Oval 99"/>
                <p:cNvSpPr>
                  <a:spLocks noChangeArrowheads="1"/>
                </p:cNvSpPr>
                <p:nvPr/>
              </p:nvSpPr>
              <p:spPr bwMode="auto">
                <a:xfrm>
                  <a:off x="1787" y="100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58" name="Oval 100"/>
                <p:cNvSpPr>
                  <a:spLocks noChangeArrowheads="1"/>
                </p:cNvSpPr>
                <p:nvPr/>
              </p:nvSpPr>
              <p:spPr bwMode="auto">
                <a:xfrm>
                  <a:off x="1809"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59" name="Oval 101"/>
                <p:cNvSpPr>
                  <a:spLocks noChangeArrowheads="1"/>
                </p:cNvSpPr>
                <p:nvPr/>
              </p:nvSpPr>
              <p:spPr bwMode="auto">
                <a:xfrm>
                  <a:off x="1764" y="98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60" name="Oval 102"/>
                <p:cNvSpPr>
                  <a:spLocks noChangeArrowheads="1"/>
                </p:cNvSpPr>
                <p:nvPr/>
              </p:nvSpPr>
              <p:spPr bwMode="auto">
                <a:xfrm>
                  <a:off x="1942" y="104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61" name="Oval 103"/>
                <p:cNvSpPr>
                  <a:spLocks noChangeArrowheads="1"/>
                </p:cNvSpPr>
                <p:nvPr/>
              </p:nvSpPr>
              <p:spPr bwMode="auto">
                <a:xfrm>
                  <a:off x="1787" y="928"/>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62" name="Oval 104"/>
                <p:cNvSpPr>
                  <a:spLocks noChangeArrowheads="1"/>
                </p:cNvSpPr>
                <p:nvPr/>
              </p:nvSpPr>
              <p:spPr bwMode="auto">
                <a:xfrm>
                  <a:off x="1942" y="928"/>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63" name="Oval 105"/>
                <p:cNvSpPr>
                  <a:spLocks noChangeArrowheads="1"/>
                </p:cNvSpPr>
                <p:nvPr/>
              </p:nvSpPr>
              <p:spPr bwMode="auto">
                <a:xfrm>
                  <a:off x="1920" y="898"/>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64" name="Oval 106"/>
                <p:cNvSpPr>
                  <a:spLocks noChangeArrowheads="1"/>
                </p:cNvSpPr>
                <p:nvPr/>
              </p:nvSpPr>
              <p:spPr bwMode="auto">
                <a:xfrm>
                  <a:off x="1898"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65" name="Oval 107"/>
                <p:cNvSpPr>
                  <a:spLocks noChangeArrowheads="1"/>
                </p:cNvSpPr>
                <p:nvPr/>
              </p:nvSpPr>
              <p:spPr bwMode="auto">
                <a:xfrm>
                  <a:off x="1942"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66" name="Oval 108"/>
                <p:cNvSpPr>
                  <a:spLocks noChangeArrowheads="1"/>
                </p:cNvSpPr>
                <p:nvPr/>
              </p:nvSpPr>
              <p:spPr bwMode="auto">
                <a:xfrm>
                  <a:off x="1942" y="101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67" name="Oval 109"/>
                <p:cNvSpPr>
                  <a:spLocks noChangeArrowheads="1"/>
                </p:cNvSpPr>
                <p:nvPr/>
              </p:nvSpPr>
              <p:spPr bwMode="auto">
                <a:xfrm>
                  <a:off x="1787" y="97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68" name="Oval 110"/>
                <p:cNvSpPr>
                  <a:spLocks noChangeArrowheads="1"/>
                </p:cNvSpPr>
                <p:nvPr/>
              </p:nvSpPr>
              <p:spPr bwMode="auto">
                <a:xfrm>
                  <a:off x="1853" y="913"/>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69" name="Oval 111"/>
                <p:cNvSpPr>
                  <a:spLocks noChangeArrowheads="1"/>
                </p:cNvSpPr>
                <p:nvPr/>
              </p:nvSpPr>
              <p:spPr bwMode="auto">
                <a:xfrm>
                  <a:off x="1986" y="98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70" name="Oval 112"/>
                <p:cNvSpPr>
                  <a:spLocks noChangeArrowheads="1"/>
                </p:cNvSpPr>
                <p:nvPr/>
              </p:nvSpPr>
              <p:spPr bwMode="auto">
                <a:xfrm>
                  <a:off x="1809" y="100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71" name="Oval 113"/>
                <p:cNvSpPr>
                  <a:spLocks noChangeArrowheads="1"/>
                </p:cNvSpPr>
                <p:nvPr/>
              </p:nvSpPr>
              <p:spPr bwMode="auto">
                <a:xfrm>
                  <a:off x="1853" y="103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72" name="Oval 114"/>
                <p:cNvSpPr>
                  <a:spLocks noChangeArrowheads="1"/>
                </p:cNvSpPr>
                <p:nvPr/>
              </p:nvSpPr>
              <p:spPr bwMode="auto">
                <a:xfrm>
                  <a:off x="1986"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73" name="Oval 115"/>
                <p:cNvSpPr>
                  <a:spLocks noChangeArrowheads="1"/>
                </p:cNvSpPr>
                <p:nvPr/>
              </p:nvSpPr>
              <p:spPr bwMode="auto">
                <a:xfrm>
                  <a:off x="1831" y="103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74" name="Oval 116"/>
                <p:cNvSpPr>
                  <a:spLocks noChangeArrowheads="1"/>
                </p:cNvSpPr>
                <p:nvPr/>
              </p:nvSpPr>
              <p:spPr bwMode="auto">
                <a:xfrm>
                  <a:off x="1809" y="928"/>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75" name="Oval 117"/>
                <p:cNvSpPr>
                  <a:spLocks noChangeArrowheads="1"/>
                </p:cNvSpPr>
                <p:nvPr/>
              </p:nvSpPr>
              <p:spPr bwMode="auto">
                <a:xfrm>
                  <a:off x="1964" y="100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76" name="Oval 118"/>
                <p:cNvSpPr>
                  <a:spLocks noChangeArrowheads="1"/>
                </p:cNvSpPr>
                <p:nvPr/>
              </p:nvSpPr>
              <p:spPr bwMode="auto">
                <a:xfrm>
                  <a:off x="1898" y="103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77" name="Oval 119"/>
                <p:cNvSpPr>
                  <a:spLocks noChangeArrowheads="1"/>
                </p:cNvSpPr>
                <p:nvPr/>
              </p:nvSpPr>
              <p:spPr bwMode="auto">
                <a:xfrm>
                  <a:off x="1787"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78" name="Oval 120"/>
                <p:cNvSpPr>
                  <a:spLocks noChangeArrowheads="1"/>
                </p:cNvSpPr>
                <p:nvPr/>
              </p:nvSpPr>
              <p:spPr bwMode="auto">
                <a:xfrm>
                  <a:off x="1986" y="95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79" name="Oval 121"/>
                <p:cNvSpPr>
                  <a:spLocks noChangeArrowheads="1"/>
                </p:cNvSpPr>
                <p:nvPr/>
              </p:nvSpPr>
              <p:spPr bwMode="auto">
                <a:xfrm>
                  <a:off x="1964" y="928"/>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80" name="Oval 122"/>
                <p:cNvSpPr>
                  <a:spLocks noChangeArrowheads="1"/>
                </p:cNvSpPr>
                <p:nvPr/>
              </p:nvSpPr>
              <p:spPr bwMode="auto">
                <a:xfrm>
                  <a:off x="1942"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81" name="Oval 123"/>
                <p:cNvSpPr>
                  <a:spLocks noChangeArrowheads="1"/>
                </p:cNvSpPr>
                <p:nvPr/>
              </p:nvSpPr>
              <p:spPr bwMode="auto">
                <a:xfrm>
                  <a:off x="1986"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82" name="Oval 124"/>
                <p:cNvSpPr>
                  <a:spLocks noChangeArrowheads="1"/>
                </p:cNvSpPr>
                <p:nvPr/>
              </p:nvSpPr>
              <p:spPr bwMode="auto">
                <a:xfrm>
                  <a:off x="1986" y="1034"/>
                  <a:ext cx="23" cy="15"/>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83" name="Oval 125"/>
                <p:cNvSpPr>
                  <a:spLocks noChangeArrowheads="1"/>
                </p:cNvSpPr>
                <p:nvPr/>
              </p:nvSpPr>
              <p:spPr bwMode="auto">
                <a:xfrm>
                  <a:off x="1764" y="101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84" name="Oval 126"/>
                <p:cNvSpPr>
                  <a:spLocks noChangeArrowheads="1"/>
                </p:cNvSpPr>
                <p:nvPr/>
              </p:nvSpPr>
              <p:spPr bwMode="auto">
                <a:xfrm>
                  <a:off x="1831" y="106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85" name="Oval 127"/>
                <p:cNvSpPr>
                  <a:spLocks noChangeArrowheads="1"/>
                </p:cNvSpPr>
                <p:nvPr/>
              </p:nvSpPr>
              <p:spPr bwMode="auto">
                <a:xfrm>
                  <a:off x="1986"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86" name="Oval 128"/>
                <p:cNvSpPr>
                  <a:spLocks noChangeArrowheads="1"/>
                </p:cNvSpPr>
                <p:nvPr/>
              </p:nvSpPr>
              <p:spPr bwMode="auto">
                <a:xfrm>
                  <a:off x="1853" y="103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87" name="Oval 129"/>
                <p:cNvSpPr>
                  <a:spLocks noChangeArrowheads="1"/>
                </p:cNvSpPr>
                <p:nvPr/>
              </p:nvSpPr>
              <p:spPr bwMode="auto">
                <a:xfrm>
                  <a:off x="1898" y="106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88" name="Oval 130"/>
                <p:cNvSpPr>
                  <a:spLocks noChangeArrowheads="1"/>
                </p:cNvSpPr>
                <p:nvPr/>
              </p:nvSpPr>
              <p:spPr bwMode="auto">
                <a:xfrm>
                  <a:off x="2030" y="97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89" name="Oval 131"/>
                <p:cNvSpPr>
                  <a:spLocks noChangeArrowheads="1"/>
                </p:cNvSpPr>
                <p:nvPr/>
              </p:nvSpPr>
              <p:spPr bwMode="auto">
                <a:xfrm>
                  <a:off x="1875" y="106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90" name="Oval 132"/>
                <p:cNvSpPr>
                  <a:spLocks noChangeArrowheads="1"/>
                </p:cNvSpPr>
                <p:nvPr/>
              </p:nvSpPr>
              <p:spPr bwMode="auto">
                <a:xfrm>
                  <a:off x="1764" y="928"/>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91" name="Oval 133"/>
                <p:cNvSpPr>
                  <a:spLocks noChangeArrowheads="1"/>
                </p:cNvSpPr>
                <p:nvPr/>
              </p:nvSpPr>
              <p:spPr bwMode="auto">
                <a:xfrm>
                  <a:off x="2009" y="101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92" name="Oval 134"/>
                <p:cNvSpPr>
                  <a:spLocks noChangeArrowheads="1"/>
                </p:cNvSpPr>
                <p:nvPr/>
              </p:nvSpPr>
              <p:spPr bwMode="auto">
                <a:xfrm>
                  <a:off x="1942" y="106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93" name="Oval 135"/>
                <p:cNvSpPr>
                  <a:spLocks noChangeArrowheads="1"/>
                </p:cNvSpPr>
                <p:nvPr/>
              </p:nvSpPr>
              <p:spPr bwMode="auto">
                <a:xfrm>
                  <a:off x="1809" y="898"/>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94" name="Oval 136"/>
                <p:cNvSpPr>
                  <a:spLocks noChangeArrowheads="1"/>
                </p:cNvSpPr>
                <p:nvPr/>
              </p:nvSpPr>
              <p:spPr bwMode="auto">
                <a:xfrm>
                  <a:off x="2030" y="98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95" name="Oval 137"/>
                <p:cNvSpPr>
                  <a:spLocks noChangeArrowheads="1"/>
                </p:cNvSpPr>
                <p:nvPr/>
              </p:nvSpPr>
              <p:spPr bwMode="auto">
                <a:xfrm>
                  <a:off x="2009" y="95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grpSp>
          <p:grpSp>
            <p:nvGrpSpPr>
              <p:cNvPr id="14" name="Group 138"/>
              <p:cNvGrpSpPr>
                <a:grpSpLocks/>
              </p:cNvGrpSpPr>
              <p:nvPr/>
            </p:nvGrpSpPr>
            <p:grpSpPr bwMode="auto">
              <a:xfrm>
                <a:off x="1839" y="979"/>
                <a:ext cx="225" cy="221"/>
                <a:chOff x="1743" y="883"/>
                <a:chExt cx="332" cy="211"/>
              </a:xfrm>
            </p:grpSpPr>
            <p:sp>
              <p:nvSpPr>
                <p:cNvPr id="110698" name="Oval 139"/>
                <p:cNvSpPr>
                  <a:spLocks noChangeArrowheads="1"/>
                </p:cNvSpPr>
                <p:nvPr/>
              </p:nvSpPr>
              <p:spPr bwMode="auto">
                <a:xfrm>
                  <a:off x="1831" y="928"/>
                  <a:ext cx="155" cy="121"/>
                </a:xfrm>
                <a:prstGeom prst="ellipse">
                  <a:avLst/>
                </a:prstGeom>
                <a:solidFill>
                  <a:srgbClr val="FF0000"/>
                </a:solidFill>
                <a:ln w="9525">
                  <a:solidFill>
                    <a:srgbClr val="FF3300"/>
                  </a:solidFill>
                  <a:round/>
                  <a:headEnd/>
                  <a:tailEnd/>
                </a:ln>
              </p:spPr>
              <p:txBody>
                <a:bodyPr wrap="none" anchor="ctr"/>
                <a:lstStyle/>
                <a:p>
                  <a:endParaRPr lang="ko-KR" altLang="en-US"/>
                </a:p>
              </p:txBody>
            </p:sp>
            <p:sp>
              <p:nvSpPr>
                <p:cNvPr id="110699" name="Oval 140"/>
                <p:cNvSpPr>
                  <a:spLocks noChangeArrowheads="1"/>
                </p:cNvSpPr>
                <p:nvPr/>
              </p:nvSpPr>
              <p:spPr bwMode="auto">
                <a:xfrm>
                  <a:off x="1853" y="883"/>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00" name="Oval 141"/>
                <p:cNvSpPr>
                  <a:spLocks noChangeArrowheads="1"/>
                </p:cNvSpPr>
                <p:nvPr/>
              </p:nvSpPr>
              <p:spPr bwMode="auto">
                <a:xfrm>
                  <a:off x="1898" y="883"/>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01" name="Oval 142"/>
                <p:cNvSpPr>
                  <a:spLocks noChangeArrowheads="1"/>
                </p:cNvSpPr>
                <p:nvPr/>
              </p:nvSpPr>
              <p:spPr bwMode="auto">
                <a:xfrm>
                  <a:off x="1787" y="103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02" name="Oval 143"/>
                <p:cNvSpPr>
                  <a:spLocks noChangeArrowheads="1"/>
                </p:cNvSpPr>
                <p:nvPr/>
              </p:nvSpPr>
              <p:spPr bwMode="auto">
                <a:xfrm>
                  <a:off x="1743"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03" name="Oval 144"/>
                <p:cNvSpPr>
                  <a:spLocks noChangeArrowheads="1"/>
                </p:cNvSpPr>
                <p:nvPr/>
              </p:nvSpPr>
              <p:spPr bwMode="auto">
                <a:xfrm>
                  <a:off x="1853" y="898"/>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04" name="Oval 145"/>
                <p:cNvSpPr>
                  <a:spLocks noChangeArrowheads="1"/>
                </p:cNvSpPr>
                <p:nvPr/>
              </p:nvSpPr>
              <p:spPr bwMode="auto">
                <a:xfrm>
                  <a:off x="1875" y="104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05" name="Oval 146"/>
                <p:cNvSpPr>
                  <a:spLocks noChangeArrowheads="1"/>
                </p:cNvSpPr>
                <p:nvPr/>
              </p:nvSpPr>
              <p:spPr bwMode="auto">
                <a:xfrm>
                  <a:off x="1764" y="97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06" name="Oval 147"/>
                <p:cNvSpPr>
                  <a:spLocks noChangeArrowheads="1"/>
                </p:cNvSpPr>
                <p:nvPr/>
              </p:nvSpPr>
              <p:spPr bwMode="auto">
                <a:xfrm>
                  <a:off x="1809" y="100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07" name="Oval 148"/>
                <p:cNvSpPr>
                  <a:spLocks noChangeArrowheads="1"/>
                </p:cNvSpPr>
                <p:nvPr/>
              </p:nvSpPr>
              <p:spPr bwMode="auto">
                <a:xfrm>
                  <a:off x="1942"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08" name="Oval 149"/>
                <p:cNvSpPr>
                  <a:spLocks noChangeArrowheads="1"/>
                </p:cNvSpPr>
                <p:nvPr/>
              </p:nvSpPr>
              <p:spPr bwMode="auto">
                <a:xfrm>
                  <a:off x="1787" y="100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09" name="Oval 150"/>
                <p:cNvSpPr>
                  <a:spLocks noChangeArrowheads="1"/>
                </p:cNvSpPr>
                <p:nvPr/>
              </p:nvSpPr>
              <p:spPr bwMode="auto">
                <a:xfrm>
                  <a:off x="1809"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10" name="Oval 151"/>
                <p:cNvSpPr>
                  <a:spLocks noChangeArrowheads="1"/>
                </p:cNvSpPr>
                <p:nvPr/>
              </p:nvSpPr>
              <p:spPr bwMode="auto">
                <a:xfrm>
                  <a:off x="1764" y="98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11" name="Oval 152"/>
                <p:cNvSpPr>
                  <a:spLocks noChangeArrowheads="1"/>
                </p:cNvSpPr>
                <p:nvPr/>
              </p:nvSpPr>
              <p:spPr bwMode="auto">
                <a:xfrm>
                  <a:off x="1942" y="104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12" name="Oval 153"/>
                <p:cNvSpPr>
                  <a:spLocks noChangeArrowheads="1"/>
                </p:cNvSpPr>
                <p:nvPr/>
              </p:nvSpPr>
              <p:spPr bwMode="auto">
                <a:xfrm>
                  <a:off x="1787" y="928"/>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13" name="Oval 154"/>
                <p:cNvSpPr>
                  <a:spLocks noChangeArrowheads="1"/>
                </p:cNvSpPr>
                <p:nvPr/>
              </p:nvSpPr>
              <p:spPr bwMode="auto">
                <a:xfrm>
                  <a:off x="1942" y="928"/>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14" name="Oval 155"/>
                <p:cNvSpPr>
                  <a:spLocks noChangeArrowheads="1"/>
                </p:cNvSpPr>
                <p:nvPr/>
              </p:nvSpPr>
              <p:spPr bwMode="auto">
                <a:xfrm>
                  <a:off x="1920" y="898"/>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15" name="Oval 156"/>
                <p:cNvSpPr>
                  <a:spLocks noChangeArrowheads="1"/>
                </p:cNvSpPr>
                <p:nvPr/>
              </p:nvSpPr>
              <p:spPr bwMode="auto">
                <a:xfrm>
                  <a:off x="1898"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16" name="Oval 157"/>
                <p:cNvSpPr>
                  <a:spLocks noChangeArrowheads="1"/>
                </p:cNvSpPr>
                <p:nvPr/>
              </p:nvSpPr>
              <p:spPr bwMode="auto">
                <a:xfrm>
                  <a:off x="1942"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17" name="Oval 158"/>
                <p:cNvSpPr>
                  <a:spLocks noChangeArrowheads="1"/>
                </p:cNvSpPr>
                <p:nvPr/>
              </p:nvSpPr>
              <p:spPr bwMode="auto">
                <a:xfrm>
                  <a:off x="1942" y="101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18" name="Oval 159"/>
                <p:cNvSpPr>
                  <a:spLocks noChangeArrowheads="1"/>
                </p:cNvSpPr>
                <p:nvPr/>
              </p:nvSpPr>
              <p:spPr bwMode="auto">
                <a:xfrm>
                  <a:off x="1787" y="97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19" name="Oval 160"/>
                <p:cNvSpPr>
                  <a:spLocks noChangeArrowheads="1"/>
                </p:cNvSpPr>
                <p:nvPr/>
              </p:nvSpPr>
              <p:spPr bwMode="auto">
                <a:xfrm>
                  <a:off x="1853" y="913"/>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20" name="Oval 161"/>
                <p:cNvSpPr>
                  <a:spLocks noChangeArrowheads="1"/>
                </p:cNvSpPr>
                <p:nvPr/>
              </p:nvSpPr>
              <p:spPr bwMode="auto">
                <a:xfrm>
                  <a:off x="1986" y="98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21" name="Oval 162"/>
                <p:cNvSpPr>
                  <a:spLocks noChangeArrowheads="1"/>
                </p:cNvSpPr>
                <p:nvPr/>
              </p:nvSpPr>
              <p:spPr bwMode="auto">
                <a:xfrm>
                  <a:off x="1809" y="100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22" name="Oval 163"/>
                <p:cNvSpPr>
                  <a:spLocks noChangeArrowheads="1"/>
                </p:cNvSpPr>
                <p:nvPr/>
              </p:nvSpPr>
              <p:spPr bwMode="auto">
                <a:xfrm>
                  <a:off x="1853" y="103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23" name="Oval 164"/>
                <p:cNvSpPr>
                  <a:spLocks noChangeArrowheads="1"/>
                </p:cNvSpPr>
                <p:nvPr/>
              </p:nvSpPr>
              <p:spPr bwMode="auto">
                <a:xfrm>
                  <a:off x="1986"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24" name="Oval 165"/>
                <p:cNvSpPr>
                  <a:spLocks noChangeArrowheads="1"/>
                </p:cNvSpPr>
                <p:nvPr/>
              </p:nvSpPr>
              <p:spPr bwMode="auto">
                <a:xfrm>
                  <a:off x="1831" y="103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25" name="Oval 166"/>
                <p:cNvSpPr>
                  <a:spLocks noChangeArrowheads="1"/>
                </p:cNvSpPr>
                <p:nvPr/>
              </p:nvSpPr>
              <p:spPr bwMode="auto">
                <a:xfrm>
                  <a:off x="1809" y="928"/>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26" name="Oval 167"/>
                <p:cNvSpPr>
                  <a:spLocks noChangeArrowheads="1"/>
                </p:cNvSpPr>
                <p:nvPr/>
              </p:nvSpPr>
              <p:spPr bwMode="auto">
                <a:xfrm>
                  <a:off x="1964" y="100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27" name="Oval 168"/>
                <p:cNvSpPr>
                  <a:spLocks noChangeArrowheads="1"/>
                </p:cNvSpPr>
                <p:nvPr/>
              </p:nvSpPr>
              <p:spPr bwMode="auto">
                <a:xfrm>
                  <a:off x="1898" y="103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28" name="Oval 169"/>
                <p:cNvSpPr>
                  <a:spLocks noChangeArrowheads="1"/>
                </p:cNvSpPr>
                <p:nvPr/>
              </p:nvSpPr>
              <p:spPr bwMode="auto">
                <a:xfrm>
                  <a:off x="1787"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29" name="Oval 170"/>
                <p:cNvSpPr>
                  <a:spLocks noChangeArrowheads="1"/>
                </p:cNvSpPr>
                <p:nvPr/>
              </p:nvSpPr>
              <p:spPr bwMode="auto">
                <a:xfrm>
                  <a:off x="1986" y="95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30" name="Oval 171"/>
                <p:cNvSpPr>
                  <a:spLocks noChangeArrowheads="1"/>
                </p:cNvSpPr>
                <p:nvPr/>
              </p:nvSpPr>
              <p:spPr bwMode="auto">
                <a:xfrm>
                  <a:off x="1964" y="928"/>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31" name="Oval 172"/>
                <p:cNvSpPr>
                  <a:spLocks noChangeArrowheads="1"/>
                </p:cNvSpPr>
                <p:nvPr/>
              </p:nvSpPr>
              <p:spPr bwMode="auto">
                <a:xfrm>
                  <a:off x="1942"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32" name="Oval 173"/>
                <p:cNvSpPr>
                  <a:spLocks noChangeArrowheads="1"/>
                </p:cNvSpPr>
                <p:nvPr/>
              </p:nvSpPr>
              <p:spPr bwMode="auto">
                <a:xfrm>
                  <a:off x="1986"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33" name="Oval 174"/>
                <p:cNvSpPr>
                  <a:spLocks noChangeArrowheads="1"/>
                </p:cNvSpPr>
                <p:nvPr/>
              </p:nvSpPr>
              <p:spPr bwMode="auto">
                <a:xfrm>
                  <a:off x="1986" y="1034"/>
                  <a:ext cx="23" cy="15"/>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34" name="Oval 175"/>
                <p:cNvSpPr>
                  <a:spLocks noChangeArrowheads="1"/>
                </p:cNvSpPr>
                <p:nvPr/>
              </p:nvSpPr>
              <p:spPr bwMode="auto">
                <a:xfrm>
                  <a:off x="1764" y="101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35" name="Oval 176"/>
                <p:cNvSpPr>
                  <a:spLocks noChangeArrowheads="1"/>
                </p:cNvSpPr>
                <p:nvPr/>
              </p:nvSpPr>
              <p:spPr bwMode="auto">
                <a:xfrm>
                  <a:off x="1831" y="106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36" name="Oval 177"/>
                <p:cNvSpPr>
                  <a:spLocks noChangeArrowheads="1"/>
                </p:cNvSpPr>
                <p:nvPr/>
              </p:nvSpPr>
              <p:spPr bwMode="auto">
                <a:xfrm>
                  <a:off x="1986"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37" name="Oval 178"/>
                <p:cNvSpPr>
                  <a:spLocks noChangeArrowheads="1"/>
                </p:cNvSpPr>
                <p:nvPr/>
              </p:nvSpPr>
              <p:spPr bwMode="auto">
                <a:xfrm>
                  <a:off x="1853" y="103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38" name="Oval 179"/>
                <p:cNvSpPr>
                  <a:spLocks noChangeArrowheads="1"/>
                </p:cNvSpPr>
                <p:nvPr/>
              </p:nvSpPr>
              <p:spPr bwMode="auto">
                <a:xfrm>
                  <a:off x="1898" y="106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39" name="Oval 180"/>
                <p:cNvSpPr>
                  <a:spLocks noChangeArrowheads="1"/>
                </p:cNvSpPr>
                <p:nvPr/>
              </p:nvSpPr>
              <p:spPr bwMode="auto">
                <a:xfrm>
                  <a:off x="2030" y="97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40" name="Oval 181"/>
                <p:cNvSpPr>
                  <a:spLocks noChangeArrowheads="1"/>
                </p:cNvSpPr>
                <p:nvPr/>
              </p:nvSpPr>
              <p:spPr bwMode="auto">
                <a:xfrm>
                  <a:off x="1875" y="106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41" name="Oval 182"/>
                <p:cNvSpPr>
                  <a:spLocks noChangeArrowheads="1"/>
                </p:cNvSpPr>
                <p:nvPr/>
              </p:nvSpPr>
              <p:spPr bwMode="auto">
                <a:xfrm>
                  <a:off x="1764" y="928"/>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42" name="Oval 183"/>
                <p:cNvSpPr>
                  <a:spLocks noChangeArrowheads="1"/>
                </p:cNvSpPr>
                <p:nvPr/>
              </p:nvSpPr>
              <p:spPr bwMode="auto">
                <a:xfrm>
                  <a:off x="2009" y="101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43" name="Oval 184"/>
                <p:cNvSpPr>
                  <a:spLocks noChangeArrowheads="1"/>
                </p:cNvSpPr>
                <p:nvPr/>
              </p:nvSpPr>
              <p:spPr bwMode="auto">
                <a:xfrm>
                  <a:off x="1942" y="106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44" name="Oval 185"/>
                <p:cNvSpPr>
                  <a:spLocks noChangeArrowheads="1"/>
                </p:cNvSpPr>
                <p:nvPr/>
              </p:nvSpPr>
              <p:spPr bwMode="auto">
                <a:xfrm>
                  <a:off x="1809" y="898"/>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45" name="Oval 186"/>
                <p:cNvSpPr>
                  <a:spLocks noChangeArrowheads="1"/>
                </p:cNvSpPr>
                <p:nvPr/>
              </p:nvSpPr>
              <p:spPr bwMode="auto">
                <a:xfrm>
                  <a:off x="2030" y="98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746" name="Oval 187"/>
                <p:cNvSpPr>
                  <a:spLocks noChangeArrowheads="1"/>
                </p:cNvSpPr>
                <p:nvPr/>
              </p:nvSpPr>
              <p:spPr bwMode="auto">
                <a:xfrm>
                  <a:off x="2009" y="95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grpSp>
          <p:grpSp>
            <p:nvGrpSpPr>
              <p:cNvPr id="15" name="Group 188"/>
              <p:cNvGrpSpPr>
                <a:grpSpLocks/>
              </p:cNvGrpSpPr>
              <p:nvPr/>
            </p:nvGrpSpPr>
            <p:grpSpPr bwMode="auto">
              <a:xfrm>
                <a:off x="1872" y="816"/>
                <a:ext cx="225" cy="221"/>
                <a:chOff x="1743" y="883"/>
                <a:chExt cx="332" cy="211"/>
              </a:xfrm>
            </p:grpSpPr>
            <p:sp>
              <p:nvSpPr>
                <p:cNvPr id="110649" name="Oval 189"/>
                <p:cNvSpPr>
                  <a:spLocks noChangeArrowheads="1"/>
                </p:cNvSpPr>
                <p:nvPr/>
              </p:nvSpPr>
              <p:spPr bwMode="auto">
                <a:xfrm>
                  <a:off x="1831" y="928"/>
                  <a:ext cx="155" cy="121"/>
                </a:xfrm>
                <a:prstGeom prst="ellipse">
                  <a:avLst/>
                </a:prstGeom>
                <a:solidFill>
                  <a:srgbClr val="FF0000"/>
                </a:solidFill>
                <a:ln w="9525">
                  <a:solidFill>
                    <a:srgbClr val="FF3300"/>
                  </a:solidFill>
                  <a:round/>
                  <a:headEnd/>
                  <a:tailEnd/>
                </a:ln>
              </p:spPr>
              <p:txBody>
                <a:bodyPr wrap="none" anchor="ctr"/>
                <a:lstStyle/>
                <a:p>
                  <a:endParaRPr lang="ko-KR" altLang="en-US"/>
                </a:p>
              </p:txBody>
            </p:sp>
            <p:sp>
              <p:nvSpPr>
                <p:cNvPr id="110650" name="Oval 190"/>
                <p:cNvSpPr>
                  <a:spLocks noChangeArrowheads="1"/>
                </p:cNvSpPr>
                <p:nvPr/>
              </p:nvSpPr>
              <p:spPr bwMode="auto">
                <a:xfrm>
                  <a:off x="1853" y="883"/>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51" name="Oval 191"/>
                <p:cNvSpPr>
                  <a:spLocks noChangeArrowheads="1"/>
                </p:cNvSpPr>
                <p:nvPr/>
              </p:nvSpPr>
              <p:spPr bwMode="auto">
                <a:xfrm>
                  <a:off x="1898" y="883"/>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52" name="Oval 192"/>
                <p:cNvSpPr>
                  <a:spLocks noChangeArrowheads="1"/>
                </p:cNvSpPr>
                <p:nvPr/>
              </p:nvSpPr>
              <p:spPr bwMode="auto">
                <a:xfrm>
                  <a:off x="1787" y="103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53" name="Oval 193"/>
                <p:cNvSpPr>
                  <a:spLocks noChangeArrowheads="1"/>
                </p:cNvSpPr>
                <p:nvPr/>
              </p:nvSpPr>
              <p:spPr bwMode="auto">
                <a:xfrm>
                  <a:off x="1743"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54" name="Oval 194"/>
                <p:cNvSpPr>
                  <a:spLocks noChangeArrowheads="1"/>
                </p:cNvSpPr>
                <p:nvPr/>
              </p:nvSpPr>
              <p:spPr bwMode="auto">
                <a:xfrm>
                  <a:off x="1853" y="898"/>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55" name="Oval 195"/>
                <p:cNvSpPr>
                  <a:spLocks noChangeArrowheads="1"/>
                </p:cNvSpPr>
                <p:nvPr/>
              </p:nvSpPr>
              <p:spPr bwMode="auto">
                <a:xfrm>
                  <a:off x="1875" y="104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56" name="Oval 196"/>
                <p:cNvSpPr>
                  <a:spLocks noChangeArrowheads="1"/>
                </p:cNvSpPr>
                <p:nvPr/>
              </p:nvSpPr>
              <p:spPr bwMode="auto">
                <a:xfrm>
                  <a:off x="1764" y="97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57" name="Oval 197"/>
                <p:cNvSpPr>
                  <a:spLocks noChangeArrowheads="1"/>
                </p:cNvSpPr>
                <p:nvPr/>
              </p:nvSpPr>
              <p:spPr bwMode="auto">
                <a:xfrm>
                  <a:off x="1809" y="100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58" name="Oval 198"/>
                <p:cNvSpPr>
                  <a:spLocks noChangeArrowheads="1"/>
                </p:cNvSpPr>
                <p:nvPr/>
              </p:nvSpPr>
              <p:spPr bwMode="auto">
                <a:xfrm>
                  <a:off x="1942"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59" name="Oval 199"/>
                <p:cNvSpPr>
                  <a:spLocks noChangeArrowheads="1"/>
                </p:cNvSpPr>
                <p:nvPr/>
              </p:nvSpPr>
              <p:spPr bwMode="auto">
                <a:xfrm>
                  <a:off x="1787" y="100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60" name="Oval 200"/>
                <p:cNvSpPr>
                  <a:spLocks noChangeArrowheads="1"/>
                </p:cNvSpPr>
                <p:nvPr/>
              </p:nvSpPr>
              <p:spPr bwMode="auto">
                <a:xfrm>
                  <a:off x="1809"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61" name="Oval 201"/>
                <p:cNvSpPr>
                  <a:spLocks noChangeArrowheads="1"/>
                </p:cNvSpPr>
                <p:nvPr/>
              </p:nvSpPr>
              <p:spPr bwMode="auto">
                <a:xfrm>
                  <a:off x="1764" y="98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62" name="Oval 202"/>
                <p:cNvSpPr>
                  <a:spLocks noChangeArrowheads="1"/>
                </p:cNvSpPr>
                <p:nvPr/>
              </p:nvSpPr>
              <p:spPr bwMode="auto">
                <a:xfrm>
                  <a:off x="1942" y="104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63" name="Oval 203"/>
                <p:cNvSpPr>
                  <a:spLocks noChangeArrowheads="1"/>
                </p:cNvSpPr>
                <p:nvPr/>
              </p:nvSpPr>
              <p:spPr bwMode="auto">
                <a:xfrm>
                  <a:off x="1787" y="928"/>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64" name="Oval 204"/>
                <p:cNvSpPr>
                  <a:spLocks noChangeArrowheads="1"/>
                </p:cNvSpPr>
                <p:nvPr/>
              </p:nvSpPr>
              <p:spPr bwMode="auto">
                <a:xfrm>
                  <a:off x="1942" y="928"/>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65" name="Oval 205"/>
                <p:cNvSpPr>
                  <a:spLocks noChangeArrowheads="1"/>
                </p:cNvSpPr>
                <p:nvPr/>
              </p:nvSpPr>
              <p:spPr bwMode="auto">
                <a:xfrm>
                  <a:off x="1920" y="898"/>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66" name="Oval 206"/>
                <p:cNvSpPr>
                  <a:spLocks noChangeArrowheads="1"/>
                </p:cNvSpPr>
                <p:nvPr/>
              </p:nvSpPr>
              <p:spPr bwMode="auto">
                <a:xfrm>
                  <a:off x="1898"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67" name="Oval 207"/>
                <p:cNvSpPr>
                  <a:spLocks noChangeArrowheads="1"/>
                </p:cNvSpPr>
                <p:nvPr/>
              </p:nvSpPr>
              <p:spPr bwMode="auto">
                <a:xfrm>
                  <a:off x="1942"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68" name="Oval 208"/>
                <p:cNvSpPr>
                  <a:spLocks noChangeArrowheads="1"/>
                </p:cNvSpPr>
                <p:nvPr/>
              </p:nvSpPr>
              <p:spPr bwMode="auto">
                <a:xfrm>
                  <a:off x="1942" y="101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69" name="Oval 209"/>
                <p:cNvSpPr>
                  <a:spLocks noChangeArrowheads="1"/>
                </p:cNvSpPr>
                <p:nvPr/>
              </p:nvSpPr>
              <p:spPr bwMode="auto">
                <a:xfrm>
                  <a:off x="1787" y="97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70" name="Oval 210"/>
                <p:cNvSpPr>
                  <a:spLocks noChangeArrowheads="1"/>
                </p:cNvSpPr>
                <p:nvPr/>
              </p:nvSpPr>
              <p:spPr bwMode="auto">
                <a:xfrm>
                  <a:off x="1853" y="913"/>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71" name="Oval 211"/>
                <p:cNvSpPr>
                  <a:spLocks noChangeArrowheads="1"/>
                </p:cNvSpPr>
                <p:nvPr/>
              </p:nvSpPr>
              <p:spPr bwMode="auto">
                <a:xfrm>
                  <a:off x="1986" y="98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72" name="Oval 212"/>
                <p:cNvSpPr>
                  <a:spLocks noChangeArrowheads="1"/>
                </p:cNvSpPr>
                <p:nvPr/>
              </p:nvSpPr>
              <p:spPr bwMode="auto">
                <a:xfrm>
                  <a:off x="1809" y="100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73" name="Oval 213"/>
                <p:cNvSpPr>
                  <a:spLocks noChangeArrowheads="1"/>
                </p:cNvSpPr>
                <p:nvPr/>
              </p:nvSpPr>
              <p:spPr bwMode="auto">
                <a:xfrm>
                  <a:off x="1853" y="103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74" name="Oval 214"/>
                <p:cNvSpPr>
                  <a:spLocks noChangeArrowheads="1"/>
                </p:cNvSpPr>
                <p:nvPr/>
              </p:nvSpPr>
              <p:spPr bwMode="auto">
                <a:xfrm>
                  <a:off x="1986"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75" name="Oval 215"/>
                <p:cNvSpPr>
                  <a:spLocks noChangeArrowheads="1"/>
                </p:cNvSpPr>
                <p:nvPr/>
              </p:nvSpPr>
              <p:spPr bwMode="auto">
                <a:xfrm>
                  <a:off x="1831" y="103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76" name="Oval 216"/>
                <p:cNvSpPr>
                  <a:spLocks noChangeArrowheads="1"/>
                </p:cNvSpPr>
                <p:nvPr/>
              </p:nvSpPr>
              <p:spPr bwMode="auto">
                <a:xfrm>
                  <a:off x="1809" y="928"/>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77" name="Oval 217"/>
                <p:cNvSpPr>
                  <a:spLocks noChangeArrowheads="1"/>
                </p:cNvSpPr>
                <p:nvPr/>
              </p:nvSpPr>
              <p:spPr bwMode="auto">
                <a:xfrm>
                  <a:off x="1964" y="100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78" name="Oval 218"/>
                <p:cNvSpPr>
                  <a:spLocks noChangeArrowheads="1"/>
                </p:cNvSpPr>
                <p:nvPr/>
              </p:nvSpPr>
              <p:spPr bwMode="auto">
                <a:xfrm>
                  <a:off x="1898" y="103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79" name="Oval 219"/>
                <p:cNvSpPr>
                  <a:spLocks noChangeArrowheads="1"/>
                </p:cNvSpPr>
                <p:nvPr/>
              </p:nvSpPr>
              <p:spPr bwMode="auto">
                <a:xfrm>
                  <a:off x="1787"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80" name="Oval 220"/>
                <p:cNvSpPr>
                  <a:spLocks noChangeArrowheads="1"/>
                </p:cNvSpPr>
                <p:nvPr/>
              </p:nvSpPr>
              <p:spPr bwMode="auto">
                <a:xfrm>
                  <a:off x="1986" y="95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81" name="Oval 221"/>
                <p:cNvSpPr>
                  <a:spLocks noChangeArrowheads="1"/>
                </p:cNvSpPr>
                <p:nvPr/>
              </p:nvSpPr>
              <p:spPr bwMode="auto">
                <a:xfrm>
                  <a:off x="1964" y="928"/>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82" name="Oval 222"/>
                <p:cNvSpPr>
                  <a:spLocks noChangeArrowheads="1"/>
                </p:cNvSpPr>
                <p:nvPr/>
              </p:nvSpPr>
              <p:spPr bwMode="auto">
                <a:xfrm>
                  <a:off x="1942"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83" name="Oval 223"/>
                <p:cNvSpPr>
                  <a:spLocks noChangeArrowheads="1"/>
                </p:cNvSpPr>
                <p:nvPr/>
              </p:nvSpPr>
              <p:spPr bwMode="auto">
                <a:xfrm>
                  <a:off x="1986" y="94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84" name="Oval 224"/>
                <p:cNvSpPr>
                  <a:spLocks noChangeArrowheads="1"/>
                </p:cNvSpPr>
                <p:nvPr/>
              </p:nvSpPr>
              <p:spPr bwMode="auto">
                <a:xfrm>
                  <a:off x="1986" y="1034"/>
                  <a:ext cx="23" cy="15"/>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85" name="Oval 225"/>
                <p:cNvSpPr>
                  <a:spLocks noChangeArrowheads="1"/>
                </p:cNvSpPr>
                <p:nvPr/>
              </p:nvSpPr>
              <p:spPr bwMode="auto">
                <a:xfrm>
                  <a:off x="1764" y="101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86" name="Oval 226"/>
                <p:cNvSpPr>
                  <a:spLocks noChangeArrowheads="1"/>
                </p:cNvSpPr>
                <p:nvPr/>
              </p:nvSpPr>
              <p:spPr bwMode="auto">
                <a:xfrm>
                  <a:off x="1831" y="106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87" name="Oval 227"/>
                <p:cNvSpPr>
                  <a:spLocks noChangeArrowheads="1"/>
                </p:cNvSpPr>
                <p:nvPr/>
              </p:nvSpPr>
              <p:spPr bwMode="auto">
                <a:xfrm>
                  <a:off x="1986" y="913"/>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88" name="Oval 228"/>
                <p:cNvSpPr>
                  <a:spLocks noChangeArrowheads="1"/>
                </p:cNvSpPr>
                <p:nvPr/>
              </p:nvSpPr>
              <p:spPr bwMode="auto">
                <a:xfrm>
                  <a:off x="1853" y="103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89" name="Oval 229"/>
                <p:cNvSpPr>
                  <a:spLocks noChangeArrowheads="1"/>
                </p:cNvSpPr>
                <p:nvPr/>
              </p:nvSpPr>
              <p:spPr bwMode="auto">
                <a:xfrm>
                  <a:off x="1898" y="106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90" name="Oval 230"/>
                <p:cNvSpPr>
                  <a:spLocks noChangeArrowheads="1"/>
                </p:cNvSpPr>
                <p:nvPr/>
              </p:nvSpPr>
              <p:spPr bwMode="auto">
                <a:xfrm>
                  <a:off x="2030" y="97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91" name="Oval 231"/>
                <p:cNvSpPr>
                  <a:spLocks noChangeArrowheads="1"/>
                </p:cNvSpPr>
                <p:nvPr/>
              </p:nvSpPr>
              <p:spPr bwMode="auto">
                <a:xfrm>
                  <a:off x="1875" y="1064"/>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92" name="Oval 232"/>
                <p:cNvSpPr>
                  <a:spLocks noChangeArrowheads="1"/>
                </p:cNvSpPr>
                <p:nvPr/>
              </p:nvSpPr>
              <p:spPr bwMode="auto">
                <a:xfrm>
                  <a:off x="1764" y="928"/>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93" name="Oval 233"/>
                <p:cNvSpPr>
                  <a:spLocks noChangeArrowheads="1"/>
                </p:cNvSpPr>
                <p:nvPr/>
              </p:nvSpPr>
              <p:spPr bwMode="auto">
                <a:xfrm>
                  <a:off x="2009" y="101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94" name="Oval 234"/>
                <p:cNvSpPr>
                  <a:spLocks noChangeArrowheads="1"/>
                </p:cNvSpPr>
                <p:nvPr/>
              </p:nvSpPr>
              <p:spPr bwMode="auto">
                <a:xfrm>
                  <a:off x="1942" y="1064"/>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95" name="Oval 235"/>
                <p:cNvSpPr>
                  <a:spLocks noChangeArrowheads="1"/>
                </p:cNvSpPr>
                <p:nvPr/>
              </p:nvSpPr>
              <p:spPr bwMode="auto">
                <a:xfrm>
                  <a:off x="1809" y="898"/>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96" name="Oval 236"/>
                <p:cNvSpPr>
                  <a:spLocks noChangeArrowheads="1"/>
                </p:cNvSpPr>
                <p:nvPr/>
              </p:nvSpPr>
              <p:spPr bwMode="auto">
                <a:xfrm>
                  <a:off x="2030" y="989"/>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0697" name="Oval 237"/>
                <p:cNvSpPr>
                  <a:spLocks noChangeArrowheads="1"/>
                </p:cNvSpPr>
                <p:nvPr/>
              </p:nvSpPr>
              <p:spPr bwMode="auto">
                <a:xfrm>
                  <a:off x="2009" y="959"/>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grpSp>
        </p:grpSp>
        <p:grpSp>
          <p:nvGrpSpPr>
            <p:cNvPr id="16" name="Group 238"/>
            <p:cNvGrpSpPr>
              <a:grpSpLocks/>
            </p:cNvGrpSpPr>
            <p:nvPr/>
          </p:nvGrpSpPr>
          <p:grpSpPr bwMode="auto">
            <a:xfrm>
              <a:off x="744" y="2000"/>
              <a:ext cx="756" cy="448"/>
              <a:chOff x="3024" y="3744"/>
              <a:chExt cx="1248" cy="336"/>
            </a:xfrm>
          </p:grpSpPr>
          <p:grpSp>
            <p:nvGrpSpPr>
              <p:cNvPr id="17" name="Group 239"/>
              <p:cNvGrpSpPr>
                <a:grpSpLocks/>
              </p:cNvGrpSpPr>
              <p:nvPr/>
            </p:nvGrpSpPr>
            <p:grpSpPr bwMode="auto">
              <a:xfrm>
                <a:off x="3696" y="3840"/>
                <a:ext cx="576" cy="200"/>
                <a:chOff x="3600" y="2736"/>
                <a:chExt cx="1728" cy="432"/>
              </a:xfrm>
            </p:grpSpPr>
            <p:sp>
              <p:nvSpPr>
                <p:cNvPr id="110638" name="Oval 240"/>
                <p:cNvSpPr>
                  <a:spLocks noChangeArrowheads="1"/>
                </p:cNvSpPr>
                <p:nvPr/>
              </p:nvSpPr>
              <p:spPr bwMode="auto">
                <a:xfrm>
                  <a:off x="5232" y="2736"/>
                  <a:ext cx="96" cy="432"/>
                </a:xfrm>
                <a:prstGeom prst="ellipse">
                  <a:avLst/>
                </a:prstGeom>
                <a:solidFill>
                  <a:schemeClr val="accent1"/>
                </a:solidFill>
                <a:ln w="9525">
                  <a:solidFill>
                    <a:schemeClr val="tx1"/>
                  </a:solidFill>
                  <a:round/>
                  <a:headEnd/>
                  <a:tailEnd/>
                </a:ln>
              </p:spPr>
              <p:txBody>
                <a:bodyPr wrap="none" anchor="ctr"/>
                <a:lstStyle/>
                <a:p>
                  <a:endParaRPr lang="ko-KR" altLang="en-US"/>
                </a:p>
              </p:txBody>
            </p:sp>
            <p:grpSp>
              <p:nvGrpSpPr>
                <p:cNvPr id="18" name="Group 241"/>
                <p:cNvGrpSpPr>
                  <a:grpSpLocks/>
                </p:cNvGrpSpPr>
                <p:nvPr/>
              </p:nvGrpSpPr>
              <p:grpSpPr bwMode="auto">
                <a:xfrm>
                  <a:off x="3600" y="2832"/>
                  <a:ext cx="1632" cy="240"/>
                  <a:chOff x="1824" y="1680"/>
                  <a:chExt cx="1632" cy="240"/>
                </a:xfrm>
              </p:grpSpPr>
              <p:sp>
                <p:nvSpPr>
                  <p:cNvPr id="110640" name="Rectangle 242"/>
                  <p:cNvSpPr>
                    <a:spLocks noChangeArrowheads="1"/>
                  </p:cNvSpPr>
                  <p:nvPr/>
                </p:nvSpPr>
                <p:spPr bwMode="auto">
                  <a:xfrm>
                    <a:off x="2592" y="1680"/>
                    <a:ext cx="720" cy="240"/>
                  </a:xfrm>
                  <a:prstGeom prst="rect">
                    <a:avLst/>
                  </a:prstGeom>
                  <a:solidFill>
                    <a:srgbClr val="FFFFCC"/>
                  </a:solidFill>
                  <a:ln w="9525">
                    <a:solidFill>
                      <a:schemeClr val="tx1"/>
                    </a:solidFill>
                    <a:miter lim="800000"/>
                    <a:headEnd/>
                    <a:tailEnd/>
                  </a:ln>
                </p:spPr>
                <p:txBody>
                  <a:bodyPr wrap="none" anchor="ctr"/>
                  <a:lstStyle/>
                  <a:p>
                    <a:endParaRPr lang="ko-KR" altLang="en-US"/>
                  </a:p>
                </p:txBody>
              </p:sp>
              <p:sp>
                <p:nvSpPr>
                  <p:cNvPr id="110641" name="Rectangle 243"/>
                  <p:cNvSpPr>
                    <a:spLocks noChangeArrowheads="1"/>
                  </p:cNvSpPr>
                  <p:nvPr/>
                </p:nvSpPr>
                <p:spPr bwMode="auto">
                  <a:xfrm>
                    <a:off x="2880" y="1728"/>
                    <a:ext cx="576" cy="144"/>
                  </a:xfrm>
                  <a:prstGeom prst="rect">
                    <a:avLst/>
                  </a:prstGeom>
                  <a:solidFill>
                    <a:schemeClr val="accent1"/>
                  </a:solidFill>
                  <a:ln w="9525">
                    <a:solidFill>
                      <a:schemeClr val="tx1"/>
                    </a:solidFill>
                    <a:miter lim="800000"/>
                    <a:headEnd/>
                    <a:tailEnd/>
                  </a:ln>
                </p:spPr>
                <p:txBody>
                  <a:bodyPr wrap="none" anchor="ctr"/>
                  <a:lstStyle/>
                  <a:p>
                    <a:endParaRPr lang="ko-KR" altLang="en-US"/>
                  </a:p>
                </p:txBody>
              </p:sp>
              <p:sp>
                <p:nvSpPr>
                  <p:cNvPr id="110642" name="Oval 244"/>
                  <p:cNvSpPr>
                    <a:spLocks noChangeArrowheads="1"/>
                  </p:cNvSpPr>
                  <p:nvPr/>
                </p:nvSpPr>
                <p:spPr bwMode="auto">
                  <a:xfrm>
                    <a:off x="2736" y="1680"/>
                    <a:ext cx="144" cy="240"/>
                  </a:xfrm>
                  <a:prstGeom prst="ellipse">
                    <a:avLst/>
                  </a:prstGeom>
                  <a:solidFill>
                    <a:schemeClr val="tx1"/>
                  </a:solidFill>
                  <a:ln w="9525">
                    <a:solidFill>
                      <a:schemeClr val="tx1"/>
                    </a:solidFill>
                    <a:round/>
                    <a:headEnd/>
                    <a:tailEnd/>
                  </a:ln>
                </p:spPr>
                <p:txBody>
                  <a:bodyPr wrap="none" anchor="ctr"/>
                  <a:lstStyle/>
                  <a:p>
                    <a:endParaRPr lang="ko-KR" altLang="en-US"/>
                  </a:p>
                </p:txBody>
              </p:sp>
              <p:grpSp>
                <p:nvGrpSpPr>
                  <p:cNvPr id="19" name="Group 245"/>
                  <p:cNvGrpSpPr>
                    <a:grpSpLocks/>
                  </p:cNvGrpSpPr>
                  <p:nvPr/>
                </p:nvGrpSpPr>
                <p:grpSpPr bwMode="auto">
                  <a:xfrm>
                    <a:off x="1824" y="1728"/>
                    <a:ext cx="768" cy="144"/>
                    <a:chOff x="3504" y="3216"/>
                    <a:chExt cx="768" cy="144"/>
                  </a:xfrm>
                </p:grpSpPr>
                <p:sp>
                  <p:nvSpPr>
                    <p:cNvPr id="110644" name="Rectangle 246"/>
                    <p:cNvSpPr>
                      <a:spLocks noChangeArrowheads="1"/>
                    </p:cNvSpPr>
                    <p:nvPr/>
                  </p:nvSpPr>
                  <p:spPr bwMode="auto">
                    <a:xfrm>
                      <a:off x="4080" y="3216"/>
                      <a:ext cx="192" cy="144"/>
                    </a:xfrm>
                    <a:prstGeom prst="rect">
                      <a:avLst/>
                    </a:prstGeom>
                    <a:solidFill>
                      <a:schemeClr val="accent1"/>
                    </a:solidFill>
                    <a:ln w="9525">
                      <a:solidFill>
                        <a:schemeClr val="tx1"/>
                      </a:solidFill>
                      <a:miter lim="800000"/>
                      <a:headEnd/>
                      <a:tailEnd/>
                    </a:ln>
                  </p:spPr>
                  <p:txBody>
                    <a:bodyPr wrap="none" anchor="ctr"/>
                    <a:lstStyle/>
                    <a:p>
                      <a:endParaRPr lang="ko-KR" altLang="en-US"/>
                    </a:p>
                  </p:txBody>
                </p:sp>
                <p:sp>
                  <p:nvSpPr>
                    <p:cNvPr id="110645" name="Freeform 247"/>
                    <p:cNvSpPr>
                      <a:spLocks/>
                    </p:cNvSpPr>
                    <p:nvPr/>
                  </p:nvSpPr>
                  <p:spPr bwMode="auto">
                    <a:xfrm>
                      <a:off x="3504" y="3264"/>
                      <a:ext cx="576" cy="48"/>
                    </a:xfrm>
                    <a:custGeom>
                      <a:avLst/>
                      <a:gdLst>
                        <a:gd name="T0" fmla="*/ 576 w 576"/>
                        <a:gd name="T1" fmla="*/ 0 h 96"/>
                        <a:gd name="T2" fmla="*/ 96 w 576"/>
                        <a:gd name="T3" fmla="*/ 0 h 96"/>
                        <a:gd name="T4" fmla="*/ 0 w 576"/>
                        <a:gd name="T5" fmla="*/ 2 h 96"/>
                        <a:gd name="T6" fmla="*/ 576 w 576"/>
                        <a:gd name="T7" fmla="*/ 2 h 96"/>
                        <a:gd name="T8" fmla="*/ 576 w 576"/>
                        <a:gd name="T9" fmla="*/ 0 h 96"/>
                        <a:gd name="T10" fmla="*/ 0 60000 65536"/>
                        <a:gd name="T11" fmla="*/ 0 60000 65536"/>
                        <a:gd name="T12" fmla="*/ 0 60000 65536"/>
                        <a:gd name="T13" fmla="*/ 0 60000 65536"/>
                        <a:gd name="T14" fmla="*/ 0 60000 65536"/>
                        <a:gd name="T15" fmla="*/ 0 w 576"/>
                        <a:gd name="T16" fmla="*/ 0 h 96"/>
                        <a:gd name="T17" fmla="*/ 576 w 576"/>
                        <a:gd name="T18" fmla="*/ 96 h 96"/>
                      </a:gdLst>
                      <a:ahLst/>
                      <a:cxnLst>
                        <a:cxn ang="T10">
                          <a:pos x="T0" y="T1"/>
                        </a:cxn>
                        <a:cxn ang="T11">
                          <a:pos x="T2" y="T3"/>
                        </a:cxn>
                        <a:cxn ang="T12">
                          <a:pos x="T4" y="T5"/>
                        </a:cxn>
                        <a:cxn ang="T13">
                          <a:pos x="T6" y="T7"/>
                        </a:cxn>
                        <a:cxn ang="T14">
                          <a:pos x="T8" y="T9"/>
                        </a:cxn>
                      </a:cxnLst>
                      <a:rect l="T15" t="T16" r="T17" b="T18"/>
                      <a:pathLst>
                        <a:path w="576" h="96">
                          <a:moveTo>
                            <a:pt x="576" y="0"/>
                          </a:moveTo>
                          <a:lnTo>
                            <a:pt x="96" y="0"/>
                          </a:lnTo>
                          <a:lnTo>
                            <a:pt x="0" y="96"/>
                          </a:lnTo>
                          <a:lnTo>
                            <a:pt x="576" y="96"/>
                          </a:lnTo>
                          <a:lnTo>
                            <a:pt x="576" y="0"/>
                          </a:lnTo>
                          <a:close/>
                        </a:path>
                      </a:pathLst>
                    </a:custGeom>
                    <a:solidFill>
                      <a:schemeClr val="accent1"/>
                    </a:solidFill>
                    <a:ln w="9525">
                      <a:solidFill>
                        <a:schemeClr val="tx1"/>
                      </a:solidFill>
                      <a:round/>
                      <a:headEnd/>
                      <a:tailEnd/>
                    </a:ln>
                  </p:spPr>
                  <p:txBody>
                    <a:bodyPr wrap="none" anchor="ctr"/>
                    <a:lstStyle/>
                    <a:p>
                      <a:endParaRPr lang="ko-KR" altLang="en-US"/>
                    </a:p>
                  </p:txBody>
                </p:sp>
              </p:grpSp>
            </p:grpSp>
          </p:grpSp>
          <p:grpSp>
            <p:nvGrpSpPr>
              <p:cNvPr id="20" name="Group 248"/>
              <p:cNvGrpSpPr>
                <a:grpSpLocks/>
              </p:cNvGrpSpPr>
              <p:nvPr/>
            </p:nvGrpSpPr>
            <p:grpSpPr bwMode="auto">
              <a:xfrm>
                <a:off x="3024" y="3744"/>
                <a:ext cx="672" cy="336"/>
                <a:chOff x="2880" y="3408"/>
                <a:chExt cx="912" cy="672"/>
              </a:xfrm>
            </p:grpSpPr>
            <p:sp>
              <p:nvSpPr>
                <p:cNvPr id="110625" name="Freeform 249"/>
                <p:cNvSpPr>
                  <a:spLocks/>
                </p:cNvSpPr>
                <p:nvPr/>
              </p:nvSpPr>
              <p:spPr bwMode="auto">
                <a:xfrm>
                  <a:off x="2880" y="3504"/>
                  <a:ext cx="896" cy="536"/>
                </a:xfrm>
                <a:custGeom>
                  <a:avLst/>
                  <a:gdLst>
                    <a:gd name="T0" fmla="*/ 880 w 896"/>
                    <a:gd name="T1" fmla="*/ 248 h 536"/>
                    <a:gd name="T2" fmla="*/ 784 w 896"/>
                    <a:gd name="T3" fmla="*/ 56 h 536"/>
                    <a:gd name="T4" fmla="*/ 496 w 896"/>
                    <a:gd name="T5" fmla="*/ 8 h 536"/>
                    <a:gd name="T6" fmla="*/ 208 w 896"/>
                    <a:gd name="T7" fmla="*/ 104 h 536"/>
                    <a:gd name="T8" fmla="*/ 16 w 896"/>
                    <a:gd name="T9" fmla="*/ 296 h 536"/>
                    <a:gd name="T10" fmla="*/ 112 w 896"/>
                    <a:gd name="T11" fmla="*/ 488 h 536"/>
                    <a:gd name="T12" fmla="*/ 448 w 896"/>
                    <a:gd name="T13" fmla="*/ 536 h 536"/>
                    <a:gd name="T14" fmla="*/ 784 w 896"/>
                    <a:gd name="T15" fmla="*/ 488 h 536"/>
                    <a:gd name="T16" fmla="*/ 880 w 896"/>
                    <a:gd name="T17" fmla="*/ 344 h 536"/>
                    <a:gd name="T18" fmla="*/ 880 w 896"/>
                    <a:gd name="T19" fmla="*/ 248 h 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6"/>
                    <a:gd name="T31" fmla="*/ 0 h 536"/>
                    <a:gd name="T32" fmla="*/ 896 w 896"/>
                    <a:gd name="T33" fmla="*/ 536 h 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6" h="536">
                      <a:moveTo>
                        <a:pt x="880" y="248"/>
                      </a:moveTo>
                      <a:cubicBezTo>
                        <a:pt x="864" y="200"/>
                        <a:pt x="848" y="96"/>
                        <a:pt x="784" y="56"/>
                      </a:cubicBezTo>
                      <a:cubicBezTo>
                        <a:pt x="720" y="16"/>
                        <a:pt x="592" y="0"/>
                        <a:pt x="496" y="8"/>
                      </a:cubicBezTo>
                      <a:cubicBezTo>
                        <a:pt x="400" y="16"/>
                        <a:pt x="288" y="56"/>
                        <a:pt x="208" y="104"/>
                      </a:cubicBezTo>
                      <a:cubicBezTo>
                        <a:pt x="128" y="152"/>
                        <a:pt x="32" y="232"/>
                        <a:pt x="16" y="296"/>
                      </a:cubicBezTo>
                      <a:cubicBezTo>
                        <a:pt x="0" y="360"/>
                        <a:pt x="40" y="448"/>
                        <a:pt x="112" y="488"/>
                      </a:cubicBezTo>
                      <a:cubicBezTo>
                        <a:pt x="184" y="528"/>
                        <a:pt x="336" y="536"/>
                        <a:pt x="448" y="536"/>
                      </a:cubicBezTo>
                      <a:cubicBezTo>
                        <a:pt x="560" y="536"/>
                        <a:pt x="712" y="520"/>
                        <a:pt x="784" y="488"/>
                      </a:cubicBezTo>
                      <a:cubicBezTo>
                        <a:pt x="856" y="456"/>
                        <a:pt x="864" y="384"/>
                        <a:pt x="880" y="344"/>
                      </a:cubicBezTo>
                      <a:cubicBezTo>
                        <a:pt x="896" y="304"/>
                        <a:pt x="896" y="296"/>
                        <a:pt x="880" y="248"/>
                      </a:cubicBezTo>
                      <a:close/>
                    </a:path>
                  </a:pathLst>
                </a:custGeom>
                <a:solidFill>
                  <a:schemeClr val="accent1"/>
                </a:solidFill>
                <a:ln w="9525">
                  <a:solidFill>
                    <a:schemeClr val="tx1"/>
                  </a:solidFill>
                  <a:round/>
                  <a:headEnd/>
                  <a:tailEnd/>
                </a:ln>
              </p:spPr>
              <p:txBody>
                <a:bodyPr wrap="none" anchor="ctr"/>
                <a:lstStyle/>
                <a:p>
                  <a:endParaRPr lang="ko-KR" altLang="en-US"/>
                </a:p>
              </p:txBody>
            </p:sp>
            <p:sp>
              <p:nvSpPr>
                <p:cNvPr id="110626" name="Oval 250"/>
                <p:cNvSpPr>
                  <a:spLocks noChangeArrowheads="1"/>
                </p:cNvSpPr>
                <p:nvPr/>
              </p:nvSpPr>
              <p:spPr bwMode="auto">
                <a:xfrm>
                  <a:off x="3024" y="3552"/>
                  <a:ext cx="144" cy="144"/>
                </a:xfrm>
                <a:prstGeom prst="ellipse">
                  <a:avLst/>
                </a:prstGeom>
                <a:solidFill>
                  <a:srgbClr val="FF0000"/>
                </a:solidFill>
                <a:ln w="9525">
                  <a:solidFill>
                    <a:schemeClr val="tx1"/>
                  </a:solidFill>
                  <a:round/>
                  <a:headEnd/>
                  <a:tailEnd/>
                </a:ln>
              </p:spPr>
              <p:txBody>
                <a:bodyPr wrap="none" anchor="ctr"/>
                <a:lstStyle/>
                <a:p>
                  <a:endParaRPr lang="ko-KR" altLang="en-US"/>
                </a:p>
              </p:txBody>
            </p:sp>
            <p:sp>
              <p:nvSpPr>
                <p:cNvPr id="110627" name="Oval 251"/>
                <p:cNvSpPr>
                  <a:spLocks noChangeArrowheads="1"/>
                </p:cNvSpPr>
                <p:nvPr/>
              </p:nvSpPr>
              <p:spPr bwMode="auto">
                <a:xfrm>
                  <a:off x="3168" y="3744"/>
                  <a:ext cx="96" cy="96"/>
                </a:xfrm>
                <a:prstGeom prst="ellipse">
                  <a:avLst/>
                </a:prstGeom>
                <a:solidFill>
                  <a:srgbClr val="FF0000"/>
                </a:solidFill>
                <a:ln w="9525">
                  <a:solidFill>
                    <a:schemeClr val="tx1"/>
                  </a:solidFill>
                  <a:round/>
                  <a:headEnd/>
                  <a:tailEnd/>
                </a:ln>
              </p:spPr>
              <p:txBody>
                <a:bodyPr wrap="none" anchor="ctr"/>
                <a:lstStyle/>
                <a:p>
                  <a:endParaRPr lang="ko-KR" altLang="en-US"/>
                </a:p>
              </p:txBody>
            </p:sp>
            <p:sp>
              <p:nvSpPr>
                <p:cNvPr id="110628" name="Oval 252"/>
                <p:cNvSpPr>
                  <a:spLocks noChangeArrowheads="1"/>
                </p:cNvSpPr>
                <p:nvPr/>
              </p:nvSpPr>
              <p:spPr bwMode="auto">
                <a:xfrm>
                  <a:off x="3552" y="3744"/>
                  <a:ext cx="96" cy="96"/>
                </a:xfrm>
                <a:prstGeom prst="ellipse">
                  <a:avLst/>
                </a:prstGeom>
                <a:solidFill>
                  <a:srgbClr val="FF0000"/>
                </a:solidFill>
                <a:ln w="9525">
                  <a:solidFill>
                    <a:schemeClr val="tx1"/>
                  </a:solidFill>
                  <a:round/>
                  <a:headEnd/>
                  <a:tailEnd/>
                </a:ln>
              </p:spPr>
              <p:txBody>
                <a:bodyPr wrap="none" anchor="ctr"/>
                <a:lstStyle/>
                <a:p>
                  <a:endParaRPr lang="ko-KR" altLang="en-US"/>
                </a:p>
              </p:txBody>
            </p:sp>
            <p:sp>
              <p:nvSpPr>
                <p:cNvPr id="110629" name="Oval 253"/>
                <p:cNvSpPr>
                  <a:spLocks noChangeArrowheads="1"/>
                </p:cNvSpPr>
                <p:nvPr/>
              </p:nvSpPr>
              <p:spPr bwMode="auto">
                <a:xfrm>
                  <a:off x="3024" y="3888"/>
                  <a:ext cx="144" cy="144"/>
                </a:xfrm>
                <a:prstGeom prst="ellipse">
                  <a:avLst/>
                </a:prstGeom>
                <a:gradFill rotWithShape="0">
                  <a:gsLst>
                    <a:gs pos="0">
                      <a:srgbClr val="100000"/>
                    </a:gs>
                    <a:gs pos="100000">
                      <a:srgbClr val="FF0000"/>
                    </a:gs>
                  </a:gsLst>
                  <a:path path="shape">
                    <a:fillToRect l="50000" t="50000" r="50000" b="50000"/>
                  </a:path>
                </a:gradFill>
                <a:ln w="9525">
                  <a:solidFill>
                    <a:schemeClr val="tx1"/>
                  </a:solidFill>
                  <a:round/>
                  <a:headEnd/>
                  <a:tailEnd/>
                </a:ln>
              </p:spPr>
              <p:txBody>
                <a:bodyPr wrap="none" anchor="ctr"/>
                <a:lstStyle/>
                <a:p>
                  <a:endParaRPr lang="ko-KR" altLang="en-US"/>
                </a:p>
              </p:txBody>
            </p:sp>
            <p:sp>
              <p:nvSpPr>
                <p:cNvPr id="110630" name="Oval 254"/>
                <p:cNvSpPr>
                  <a:spLocks noChangeArrowheads="1"/>
                </p:cNvSpPr>
                <p:nvPr/>
              </p:nvSpPr>
              <p:spPr bwMode="auto">
                <a:xfrm>
                  <a:off x="3216" y="3888"/>
                  <a:ext cx="96" cy="96"/>
                </a:xfrm>
                <a:prstGeom prst="ellipse">
                  <a:avLst/>
                </a:prstGeom>
                <a:solidFill>
                  <a:srgbClr val="FF0000"/>
                </a:solidFill>
                <a:ln w="9525">
                  <a:solidFill>
                    <a:schemeClr val="tx1"/>
                  </a:solidFill>
                  <a:round/>
                  <a:headEnd/>
                  <a:tailEnd/>
                </a:ln>
              </p:spPr>
              <p:txBody>
                <a:bodyPr wrap="none" anchor="ctr"/>
                <a:lstStyle/>
                <a:p>
                  <a:endParaRPr lang="ko-KR" altLang="en-US"/>
                </a:p>
              </p:txBody>
            </p:sp>
            <p:sp>
              <p:nvSpPr>
                <p:cNvPr id="110631" name="Oval 255"/>
                <p:cNvSpPr>
                  <a:spLocks noChangeArrowheads="1"/>
                </p:cNvSpPr>
                <p:nvPr/>
              </p:nvSpPr>
              <p:spPr bwMode="auto">
                <a:xfrm>
                  <a:off x="3648" y="3840"/>
                  <a:ext cx="96" cy="96"/>
                </a:xfrm>
                <a:prstGeom prst="ellipse">
                  <a:avLst/>
                </a:prstGeom>
                <a:solidFill>
                  <a:srgbClr val="FF0000"/>
                </a:solidFill>
                <a:ln w="9525">
                  <a:solidFill>
                    <a:schemeClr val="tx1"/>
                  </a:solidFill>
                  <a:round/>
                  <a:headEnd/>
                  <a:tailEnd/>
                </a:ln>
              </p:spPr>
              <p:txBody>
                <a:bodyPr wrap="none" anchor="ctr"/>
                <a:lstStyle/>
                <a:p>
                  <a:endParaRPr lang="ko-KR" altLang="en-US"/>
                </a:p>
              </p:txBody>
            </p:sp>
            <p:sp>
              <p:nvSpPr>
                <p:cNvPr id="110632" name="Oval 256"/>
                <p:cNvSpPr>
                  <a:spLocks noChangeArrowheads="1"/>
                </p:cNvSpPr>
                <p:nvPr/>
              </p:nvSpPr>
              <p:spPr bwMode="auto">
                <a:xfrm>
                  <a:off x="2880" y="3744"/>
                  <a:ext cx="144" cy="144"/>
                </a:xfrm>
                <a:prstGeom prst="ellipse">
                  <a:avLst/>
                </a:prstGeom>
                <a:gradFill rotWithShape="0">
                  <a:gsLst>
                    <a:gs pos="0">
                      <a:srgbClr val="100000"/>
                    </a:gs>
                    <a:gs pos="100000">
                      <a:srgbClr val="FF0000"/>
                    </a:gs>
                  </a:gsLst>
                  <a:path path="shape">
                    <a:fillToRect l="50000" t="50000" r="50000" b="50000"/>
                  </a:path>
                </a:gradFill>
                <a:ln w="9525">
                  <a:solidFill>
                    <a:schemeClr val="tx1"/>
                  </a:solidFill>
                  <a:round/>
                  <a:headEnd/>
                  <a:tailEnd/>
                </a:ln>
              </p:spPr>
              <p:txBody>
                <a:bodyPr wrap="none" anchor="ctr"/>
                <a:lstStyle/>
                <a:p>
                  <a:endParaRPr lang="ko-KR" altLang="en-US"/>
                </a:p>
              </p:txBody>
            </p:sp>
            <p:sp>
              <p:nvSpPr>
                <p:cNvPr id="110633" name="Oval 257"/>
                <p:cNvSpPr>
                  <a:spLocks noChangeArrowheads="1"/>
                </p:cNvSpPr>
                <p:nvPr/>
              </p:nvSpPr>
              <p:spPr bwMode="auto">
                <a:xfrm>
                  <a:off x="3504" y="3936"/>
                  <a:ext cx="144" cy="144"/>
                </a:xfrm>
                <a:prstGeom prst="ellipse">
                  <a:avLst/>
                </a:prstGeom>
                <a:solidFill>
                  <a:srgbClr val="FF0000"/>
                </a:solidFill>
                <a:ln w="9525">
                  <a:solidFill>
                    <a:schemeClr val="tx1"/>
                  </a:solidFill>
                  <a:round/>
                  <a:headEnd/>
                  <a:tailEnd/>
                </a:ln>
              </p:spPr>
              <p:txBody>
                <a:bodyPr wrap="none" anchor="ctr"/>
                <a:lstStyle/>
                <a:p>
                  <a:endParaRPr lang="ko-KR" altLang="en-US"/>
                </a:p>
              </p:txBody>
            </p:sp>
            <p:sp>
              <p:nvSpPr>
                <p:cNvPr id="110634" name="Oval 258"/>
                <p:cNvSpPr>
                  <a:spLocks noChangeArrowheads="1"/>
                </p:cNvSpPr>
                <p:nvPr/>
              </p:nvSpPr>
              <p:spPr bwMode="auto">
                <a:xfrm>
                  <a:off x="3456" y="3696"/>
                  <a:ext cx="96" cy="96"/>
                </a:xfrm>
                <a:prstGeom prst="ellipse">
                  <a:avLst/>
                </a:prstGeom>
                <a:solidFill>
                  <a:srgbClr val="FF0000"/>
                </a:solidFill>
                <a:ln w="9525">
                  <a:solidFill>
                    <a:schemeClr val="tx1"/>
                  </a:solidFill>
                  <a:round/>
                  <a:headEnd/>
                  <a:tailEnd/>
                </a:ln>
              </p:spPr>
              <p:txBody>
                <a:bodyPr wrap="none" anchor="ctr"/>
                <a:lstStyle/>
                <a:p>
                  <a:endParaRPr lang="ko-KR" altLang="en-US"/>
                </a:p>
              </p:txBody>
            </p:sp>
            <p:sp>
              <p:nvSpPr>
                <p:cNvPr id="110635" name="Oval 259"/>
                <p:cNvSpPr>
                  <a:spLocks noChangeArrowheads="1"/>
                </p:cNvSpPr>
                <p:nvPr/>
              </p:nvSpPr>
              <p:spPr bwMode="auto">
                <a:xfrm>
                  <a:off x="3360" y="3792"/>
                  <a:ext cx="96" cy="96"/>
                </a:xfrm>
                <a:prstGeom prst="ellipse">
                  <a:avLst/>
                </a:prstGeom>
                <a:gradFill rotWithShape="0">
                  <a:gsLst>
                    <a:gs pos="0">
                      <a:srgbClr val="100000"/>
                    </a:gs>
                    <a:gs pos="100000">
                      <a:srgbClr val="FF0000"/>
                    </a:gs>
                  </a:gsLst>
                  <a:path path="shape">
                    <a:fillToRect l="50000" t="50000" r="50000" b="50000"/>
                  </a:path>
                </a:gradFill>
                <a:ln w="9525">
                  <a:solidFill>
                    <a:schemeClr val="tx1"/>
                  </a:solidFill>
                  <a:round/>
                  <a:headEnd/>
                  <a:tailEnd/>
                </a:ln>
              </p:spPr>
              <p:txBody>
                <a:bodyPr wrap="none" anchor="ctr"/>
                <a:lstStyle/>
                <a:p>
                  <a:endParaRPr lang="ko-KR" altLang="en-US"/>
                </a:p>
              </p:txBody>
            </p:sp>
            <p:sp>
              <p:nvSpPr>
                <p:cNvPr id="110636" name="Oval 260"/>
                <p:cNvSpPr>
                  <a:spLocks noChangeArrowheads="1"/>
                </p:cNvSpPr>
                <p:nvPr/>
              </p:nvSpPr>
              <p:spPr bwMode="auto">
                <a:xfrm>
                  <a:off x="3600" y="3552"/>
                  <a:ext cx="192" cy="192"/>
                </a:xfrm>
                <a:prstGeom prst="ellipse">
                  <a:avLst/>
                </a:prstGeom>
                <a:gradFill rotWithShape="0">
                  <a:gsLst>
                    <a:gs pos="0">
                      <a:srgbClr val="100000"/>
                    </a:gs>
                    <a:gs pos="100000">
                      <a:srgbClr val="FF0000"/>
                    </a:gs>
                  </a:gsLst>
                  <a:path path="shape">
                    <a:fillToRect l="50000" t="50000" r="50000" b="50000"/>
                  </a:path>
                </a:gradFill>
                <a:ln w="9525">
                  <a:solidFill>
                    <a:schemeClr val="tx1"/>
                  </a:solidFill>
                  <a:round/>
                  <a:headEnd/>
                  <a:tailEnd/>
                </a:ln>
              </p:spPr>
              <p:txBody>
                <a:bodyPr wrap="none" anchor="ctr"/>
                <a:lstStyle/>
                <a:p>
                  <a:endParaRPr lang="ko-KR" altLang="en-US"/>
                </a:p>
              </p:txBody>
            </p:sp>
            <p:sp>
              <p:nvSpPr>
                <p:cNvPr id="110637" name="Freeform 261"/>
                <p:cNvSpPr>
                  <a:spLocks/>
                </p:cNvSpPr>
                <p:nvPr/>
              </p:nvSpPr>
              <p:spPr bwMode="auto">
                <a:xfrm>
                  <a:off x="3192" y="3408"/>
                  <a:ext cx="440" cy="256"/>
                </a:xfrm>
                <a:custGeom>
                  <a:avLst/>
                  <a:gdLst>
                    <a:gd name="T0" fmla="*/ 216 w 440"/>
                    <a:gd name="T1" fmla="*/ 0 h 256"/>
                    <a:gd name="T2" fmla="*/ 408 w 440"/>
                    <a:gd name="T3" fmla="*/ 48 h 256"/>
                    <a:gd name="T4" fmla="*/ 408 w 440"/>
                    <a:gd name="T5" fmla="*/ 144 h 256"/>
                    <a:gd name="T6" fmla="*/ 264 w 440"/>
                    <a:gd name="T7" fmla="*/ 192 h 256"/>
                    <a:gd name="T8" fmla="*/ 168 w 440"/>
                    <a:gd name="T9" fmla="*/ 240 h 256"/>
                    <a:gd name="T10" fmla="*/ 24 w 440"/>
                    <a:gd name="T11" fmla="*/ 240 h 256"/>
                    <a:gd name="T12" fmla="*/ 24 w 440"/>
                    <a:gd name="T13" fmla="*/ 144 h 256"/>
                    <a:gd name="T14" fmla="*/ 120 w 440"/>
                    <a:gd name="T15" fmla="*/ 48 h 256"/>
                    <a:gd name="T16" fmla="*/ 216 w 440"/>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0"/>
                    <a:gd name="T28" fmla="*/ 0 h 256"/>
                    <a:gd name="T29" fmla="*/ 440 w 440"/>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0" h="256">
                      <a:moveTo>
                        <a:pt x="216" y="0"/>
                      </a:moveTo>
                      <a:cubicBezTo>
                        <a:pt x="264" y="0"/>
                        <a:pt x="376" y="24"/>
                        <a:pt x="408" y="48"/>
                      </a:cubicBezTo>
                      <a:cubicBezTo>
                        <a:pt x="440" y="72"/>
                        <a:pt x="432" y="120"/>
                        <a:pt x="408" y="144"/>
                      </a:cubicBezTo>
                      <a:cubicBezTo>
                        <a:pt x="384" y="168"/>
                        <a:pt x="304" y="176"/>
                        <a:pt x="264" y="192"/>
                      </a:cubicBezTo>
                      <a:cubicBezTo>
                        <a:pt x="224" y="208"/>
                        <a:pt x="208" y="232"/>
                        <a:pt x="168" y="240"/>
                      </a:cubicBezTo>
                      <a:cubicBezTo>
                        <a:pt x="128" y="248"/>
                        <a:pt x="48" y="256"/>
                        <a:pt x="24" y="240"/>
                      </a:cubicBezTo>
                      <a:cubicBezTo>
                        <a:pt x="0" y="224"/>
                        <a:pt x="8" y="176"/>
                        <a:pt x="24" y="144"/>
                      </a:cubicBezTo>
                      <a:cubicBezTo>
                        <a:pt x="40" y="112"/>
                        <a:pt x="88" y="72"/>
                        <a:pt x="120" y="48"/>
                      </a:cubicBezTo>
                      <a:cubicBezTo>
                        <a:pt x="152" y="24"/>
                        <a:pt x="168" y="0"/>
                        <a:pt x="216" y="0"/>
                      </a:cubicBezTo>
                      <a:close/>
                    </a:path>
                  </a:pathLst>
                </a:custGeom>
                <a:gradFill rotWithShape="0">
                  <a:gsLst>
                    <a:gs pos="0">
                      <a:srgbClr val="FF7C80"/>
                    </a:gs>
                    <a:gs pos="100000">
                      <a:srgbClr val="100808"/>
                    </a:gs>
                  </a:gsLst>
                  <a:lin ang="5400000" scaled="1"/>
                </a:gradFill>
                <a:ln w="9525">
                  <a:solidFill>
                    <a:schemeClr val="tx1"/>
                  </a:solidFill>
                  <a:round/>
                  <a:headEnd/>
                  <a:tailEnd/>
                </a:ln>
              </p:spPr>
              <p:txBody>
                <a:bodyPr wrap="none" anchor="ctr"/>
                <a:lstStyle/>
                <a:p>
                  <a:endParaRPr lang="ko-KR" altLang="en-US"/>
                </a:p>
              </p:txBody>
            </p:sp>
          </p:grpSp>
        </p:grpSp>
      </p:grpSp>
      <p:sp>
        <p:nvSpPr>
          <p:cNvPr id="110601" name="Text Box 262"/>
          <p:cNvSpPr txBox="1">
            <a:spLocks noChangeArrowheads="1"/>
          </p:cNvSpPr>
          <p:nvPr/>
        </p:nvSpPr>
        <p:spPr bwMode="auto">
          <a:xfrm>
            <a:off x="152400" y="3649663"/>
            <a:ext cx="2435225" cy="730250"/>
          </a:xfrm>
          <a:prstGeom prst="rect">
            <a:avLst/>
          </a:prstGeom>
          <a:noFill/>
          <a:ln w="9525">
            <a:noFill/>
            <a:miter lim="800000"/>
            <a:headEnd/>
            <a:tailEnd/>
          </a:ln>
        </p:spPr>
        <p:txBody>
          <a:bodyPr wrap="none">
            <a:spAutoFit/>
          </a:bodyPr>
          <a:lstStyle/>
          <a:p>
            <a:pPr marL="457200" indent="-457200"/>
            <a:r>
              <a:rPr lang="ko-KR" altLang="en-US" sz="1400">
                <a:latin typeface="Times New Roman" pitchFamily="18" charset="0"/>
                <a:ea typeface="휴먼옛체" pitchFamily="18" charset="-127"/>
              </a:rPr>
              <a:t>도축의 난소로 부터 난자을</a:t>
            </a:r>
          </a:p>
          <a:p>
            <a:pPr marL="457200" indent="-457200"/>
            <a:r>
              <a:rPr lang="ko-KR" altLang="en-US" sz="1400">
                <a:latin typeface="Times New Roman" pitchFamily="18" charset="0"/>
                <a:ea typeface="휴먼옛체" pitchFamily="18" charset="-127"/>
              </a:rPr>
              <a:t>체취한다</a:t>
            </a:r>
            <a:r>
              <a:rPr lang="en-US" altLang="ko-KR" sz="1400">
                <a:latin typeface="Times New Roman" pitchFamily="18" charset="0"/>
                <a:ea typeface="휴먼옛체" pitchFamily="18" charset="-127"/>
              </a:rPr>
              <a:t>. </a:t>
            </a:r>
          </a:p>
          <a:p>
            <a:pPr marL="457200" indent="-457200"/>
            <a:r>
              <a:rPr lang="en-US" altLang="ko-KR" sz="1400">
                <a:latin typeface="Times New Roman" pitchFamily="18" charset="0"/>
                <a:ea typeface="휴먼옛체" pitchFamily="18" charset="-127"/>
              </a:rPr>
              <a:t> (</a:t>
            </a:r>
            <a:r>
              <a:rPr lang="ko-KR" altLang="en-US" sz="1400">
                <a:latin typeface="Times New Roman" pitchFamily="18" charset="0"/>
                <a:ea typeface="휴먼옛체" pitchFamily="18" charset="-127"/>
              </a:rPr>
              <a:t>개체별 체외성숙을 시킨다</a:t>
            </a:r>
            <a:r>
              <a:rPr lang="en-US" altLang="ko-KR" sz="1400">
                <a:latin typeface="Times New Roman" pitchFamily="18" charset="0"/>
                <a:ea typeface="휴먼옛체" pitchFamily="18" charset="-127"/>
              </a:rPr>
              <a:t>.)</a:t>
            </a:r>
          </a:p>
        </p:txBody>
      </p:sp>
      <p:sp>
        <p:nvSpPr>
          <p:cNvPr id="110602" name="Text Box 263"/>
          <p:cNvSpPr txBox="1">
            <a:spLocks noChangeArrowheads="1"/>
          </p:cNvSpPr>
          <p:nvPr/>
        </p:nvSpPr>
        <p:spPr bwMode="auto">
          <a:xfrm>
            <a:off x="2743200" y="3573463"/>
            <a:ext cx="3443288" cy="942975"/>
          </a:xfrm>
          <a:prstGeom prst="rect">
            <a:avLst/>
          </a:prstGeom>
          <a:noFill/>
          <a:ln w="9525">
            <a:noFill/>
            <a:miter lim="800000"/>
            <a:headEnd/>
            <a:tailEnd/>
          </a:ln>
        </p:spPr>
        <p:txBody>
          <a:bodyPr wrap="none">
            <a:spAutoFit/>
          </a:bodyPr>
          <a:lstStyle/>
          <a:p>
            <a:pPr marL="457200" indent="-457200"/>
            <a:r>
              <a:rPr lang="ko-KR" altLang="en-US" sz="1400">
                <a:latin typeface="Times New Roman" pitchFamily="18" charset="0"/>
                <a:ea typeface="휴먼옛체" pitchFamily="18" charset="-127"/>
              </a:rPr>
              <a:t>체외성숙</a:t>
            </a:r>
            <a:r>
              <a:rPr lang="en-US" altLang="ko-KR" sz="1400">
                <a:latin typeface="Times New Roman" pitchFamily="18" charset="0"/>
                <a:ea typeface="휴먼옛체" pitchFamily="18" charset="-127"/>
              </a:rPr>
              <a:t>24</a:t>
            </a:r>
            <a:r>
              <a:rPr lang="ko-KR" altLang="en-US" sz="1400">
                <a:latin typeface="Times New Roman" pitchFamily="18" charset="0"/>
                <a:ea typeface="휴먼옛체" pitchFamily="18" charset="-127"/>
              </a:rPr>
              <a:t>시간후 체외수정을 시킨다</a:t>
            </a:r>
            <a:r>
              <a:rPr lang="en-US" altLang="ko-KR" sz="1400">
                <a:latin typeface="Times New Roman" pitchFamily="18" charset="0"/>
                <a:ea typeface="휴먼옛체" pitchFamily="18" charset="-127"/>
              </a:rPr>
              <a:t>.</a:t>
            </a:r>
          </a:p>
          <a:p>
            <a:pPr marL="457200" indent="-457200"/>
            <a:r>
              <a:rPr lang="en-US" altLang="ko-KR" sz="1400">
                <a:latin typeface="Times New Roman" pitchFamily="18" charset="0"/>
                <a:ea typeface="휴먼옛체" pitchFamily="18" charset="-127"/>
              </a:rPr>
              <a:t>(</a:t>
            </a:r>
            <a:r>
              <a:rPr lang="ko-KR" altLang="en-US" sz="1400">
                <a:latin typeface="Times New Roman" pitchFamily="18" charset="0"/>
                <a:ea typeface="휴먼옛체" pitchFamily="18" charset="-127"/>
              </a:rPr>
              <a:t>축산물 등급소로 부터 개체별 등급판정된</a:t>
            </a:r>
          </a:p>
          <a:p>
            <a:pPr marL="457200" indent="-457200"/>
            <a:r>
              <a:rPr lang="ko-KR" altLang="en-US" sz="1400">
                <a:latin typeface="Times New Roman" pitchFamily="18" charset="0"/>
                <a:ea typeface="휴먼옛체" pitchFamily="18" charset="-127"/>
              </a:rPr>
              <a:t>고급육 한우 난자을 한우개량사업소</a:t>
            </a:r>
          </a:p>
          <a:p>
            <a:pPr marL="457200" indent="-457200"/>
            <a:r>
              <a:rPr lang="ko-KR" altLang="en-US" sz="1400">
                <a:latin typeface="Times New Roman" pitchFamily="18" charset="0"/>
                <a:ea typeface="휴먼옛체" pitchFamily="18" charset="-127"/>
              </a:rPr>
              <a:t> 종모우의 정액으로 체외수정</a:t>
            </a:r>
            <a:r>
              <a:rPr lang="en-US" altLang="ko-KR" sz="1400">
                <a:latin typeface="Times New Roman" pitchFamily="18" charset="0"/>
                <a:ea typeface="휴먼옛체" pitchFamily="18" charset="-127"/>
              </a:rPr>
              <a:t>)</a:t>
            </a:r>
          </a:p>
        </p:txBody>
      </p:sp>
      <p:pic>
        <p:nvPicPr>
          <p:cNvPr id="110603" name="Picture 264"/>
          <p:cNvPicPr>
            <a:picLocks noChangeAspect="1" noChangeArrowheads="1"/>
          </p:cNvPicPr>
          <p:nvPr/>
        </p:nvPicPr>
        <p:blipFill>
          <a:blip r:embed="rId3" cstate="print"/>
          <a:srcRect/>
          <a:stretch>
            <a:fillRect/>
          </a:stretch>
        </p:blipFill>
        <p:spPr bwMode="auto">
          <a:xfrm>
            <a:off x="7086600" y="2352675"/>
            <a:ext cx="1143000" cy="1127125"/>
          </a:xfrm>
          <a:prstGeom prst="rect">
            <a:avLst/>
          </a:prstGeom>
          <a:noFill/>
          <a:ln w="9525">
            <a:noFill/>
            <a:miter lim="800000"/>
            <a:headEnd/>
            <a:tailEnd/>
          </a:ln>
        </p:spPr>
      </p:pic>
      <p:sp>
        <p:nvSpPr>
          <p:cNvPr id="110604" name="Text Box 265"/>
          <p:cNvSpPr txBox="1">
            <a:spLocks noChangeArrowheads="1"/>
          </p:cNvSpPr>
          <p:nvPr/>
        </p:nvSpPr>
        <p:spPr bwMode="auto">
          <a:xfrm>
            <a:off x="6248400" y="3573463"/>
            <a:ext cx="2940050" cy="730250"/>
          </a:xfrm>
          <a:prstGeom prst="rect">
            <a:avLst/>
          </a:prstGeom>
          <a:noFill/>
          <a:ln w="9525">
            <a:noFill/>
            <a:miter lim="800000"/>
            <a:headEnd/>
            <a:tailEnd/>
          </a:ln>
        </p:spPr>
        <p:txBody>
          <a:bodyPr wrap="none">
            <a:spAutoFit/>
          </a:bodyPr>
          <a:lstStyle/>
          <a:p>
            <a:pPr marL="457200" indent="-457200"/>
            <a:r>
              <a:rPr lang="ko-KR" altLang="en-US" sz="1400">
                <a:latin typeface="Times New Roman" pitchFamily="18" charset="0"/>
                <a:ea typeface="휴먼옛체" pitchFamily="18" charset="-127"/>
              </a:rPr>
              <a:t>체외수정후 </a:t>
            </a:r>
            <a:r>
              <a:rPr lang="en-US" altLang="ko-KR" sz="1400">
                <a:latin typeface="Times New Roman" pitchFamily="18" charset="0"/>
                <a:ea typeface="휴먼옛체" pitchFamily="18" charset="-127"/>
              </a:rPr>
              <a:t>7-8</a:t>
            </a:r>
            <a:r>
              <a:rPr lang="ko-KR" altLang="en-US" sz="1400">
                <a:latin typeface="Times New Roman" pitchFamily="18" charset="0"/>
                <a:ea typeface="휴먼옛체" pitchFamily="18" charset="-127"/>
              </a:rPr>
              <a:t>일째 발생된</a:t>
            </a:r>
          </a:p>
          <a:p>
            <a:pPr marL="457200" indent="-457200"/>
            <a:r>
              <a:rPr lang="ko-KR" altLang="en-US" sz="1400">
                <a:latin typeface="Times New Roman" pitchFamily="18" charset="0"/>
                <a:ea typeface="휴먼옛체" pitchFamily="18" charset="-127"/>
              </a:rPr>
              <a:t>고품질 한우수정란을 동결 및 이식</a:t>
            </a:r>
            <a:r>
              <a:rPr lang="en-US" altLang="ko-KR" sz="1400">
                <a:latin typeface="Times New Roman" pitchFamily="18" charset="0"/>
                <a:ea typeface="휴먼옛체" pitchFamily="18" charset="-127"/>
              </a:rPr>
              <a:t>. </a:t>
            </a:r>
          </a:p>
          <a:p>
            <a:pPr marL="457200" indent="-457200"/>
            <a:r>
              <a:rPr lang="en-US" altLang="ko-KR" sz="1400">
                <a:latin typeface="Times New Roman" pitchFamily="18" charset="0"/>
                <a:ea typeface="휴먼옛체" pitchFamily="18" charset="-127"/>
              </a:rPr>
              <a:t> (</a:t>
            </a:r>
            <a:r>
              <a:rPr lang="ko-KR" altLang="en-US" sz="1400">
                <a:latin typeface="Times New Roman" pitchFamily="18" charset="0"/>
                <a:ea typeface="휴먼옛체" pitchFamily="18" charset="-127"/>
              </a:rPr>
              <a:t>등급이 판정된 고품질의 수정란</a:t>
            </a:r>
            <a:r>
              <a:rPr lang="en-US" altLang="ko-KR" sz="1400">
                <a:latin typeface="Times New Roman" pitchFamily="18" charset="0"/>
                <a:ea typeface="휴먼옛체" pitchFamily="18" charset="-127"/>
              </a:rPr>
              <a:t>.)</a:t>
            </a:r>
          </a:p>
        </p:txBody>
      </p:sp>
      <p:sp>
        <p:nvSpPr>
          <p:cNvPr id="110605" name="Text Box 266"/>
          <p:cNvSpPr txBox="1">
            <a:spLocks noChangeArrowheads="1"/>
          </p:cNvSpPr>
          <p:nvPr/>
        </p:nvSpPr>
        <p:spPr bwMode="auto">
          <a:xfrm>
            <a:off x="893763" y="5949950"/>
            <a:ext cx="7564437" cy="466725"/>
          </a:xfrm>
          <a:prstGeom prst="rect">
            <a:avLst/>
          </a:prstGeom>
          <a:solidFill>
            <a:srgbClr val="FF9999"/>
          </a:solidFill>
          <a:ln w="9525">
            <a:solidFill>
              <a:schemeClr val="accent2"/>
            </a:solidFill>
            <a:miter lim="800000"/>
            <a:headEnd/>
            <a:tailEnd/>
          </a:ln>
        </p:spPr>
        <p:txBody>
          <a:bodyPr>
            <a:spAutoFit/>
          </a:bodyPr>
          <a:lstStyle/>
          <a:p>
            <a:pPr algn="ctr"/>
            <a:r>
              <a:rPr lang="ko-KR" altLang="en-US" sz="2400" b="1">
                <a:solidFill>
                  <a:srgbClr val="660033"/>
                </a:solidFill>
                <a:latin typeface="Times New Roman" pitchFamily="18" charset="0"/>
              </a:rPr>
              <a:t>고품질 한우 수정란 생산 및 이식으로 고급육 한우생산</a:t>
            </a:r>
          </a:p>
        </p:txBody>
      </p:sp>
      <p:sp>
        <p:nvSpPr>
          <p:cNvPr id="110606" name="AutoShape 267"/>
          <p:cNvSpPr>
            <a:spLocks noChangeArrowheads="1"/>
          </p:cNvSpPr>
          <p:nvPr/>
        </p:nvSpPr>
        <p:spPr bwMode="auto">
          <a:xfrm>
            <a:off x="2438400" y="2762250"/>
            <a:ext cx="9144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840 h 21600"/>
              <a:gd name="T14" fmla="*/ 19290 w 21600"/>
              <a:gd name="T15" fmla="*/ 14760 h 21600"/>
            </a:gdLst>
            <a:ahLst/>
            <a:cxnLst>
              <a:cxn ang="T8">
                <a:pos x="T0" y="T1"/>
              </a:cxn>
              <a:cxn ang="T9">
                <a:pos x="T2" y="T3"/>
              </a:cxn>
              <a:cxn ang="T10">
                <a:pos x="T4" y="T5"/>
              </a:cxn>
              <a:cxn ang="T11">
                <a:pos x="T6" y="T7"/>
              </a:cxn>
            </a:cxnLst>
            <a:rect l="T12" t="T13" r="T14" b="T15"/>
            <a:pathLst>
              <a:path w="21600" h="21600">
                <a:moveTo>
                  <a:pt x="15300" y="0"/>
                </a:moveTo>
                <a:lnTo>
                  <a:pt x="15300" y="6840"/>
                </a:lnTo>
                <a:lnTo>
                  <a:pt x="3375" y="6840"/>
                </a:lnTo>
                <a:lnTo>
                  <a:pt x="3375" y="14760"/>
                </a:lnTo>
                <a:lnTo>
                  <a:pt x="15300" y="14760"/>
                </a:lnTo>
                <a:lnTo>
                  <a:pt x="15300" y="21600"/>
                </a:lnTo>
                <a:lnTo>
                  <a:pt x="21600" y="10800"/>
                </a:lnTo>
                <a:close/>
              </a:path>
              <a:path w="21600" h="21600">
                <a:moveTo>
                  <a:pt x="1350" y="6840"/>
                </a:moveTo>
                <a:lnTo>
                  <a:pt x="1350" y="14760"/>
                </a:lnTo>
                <a:lnTo>
                  <a:pt x="2700" y="14760"/>
                </a:lnTo>
                <a:lnTo>
                  <a:pt x="2700" y="6840"/>
                </a:lnTo>
                <a:close/>
              </a:path>
              <a:path w="21600" h="21600">
                <a:moveTo>
                  <a:pt x="0" y="6840"/>
                </a:moveTo>
                <a:lnTo>
                  <a:pt x="0" y="14760"/>
                </a:lnTo>
                <a:lnTo>
                  <a:pt x="675" y="14760"/>
                </a:lnTo>
                <a:lnTo>
                  <a:pt x="675" y="6840"/>
                </a:lnTo>
                <a:close/>
              </a:path>
            </a:pathLst>
          </a:custGeom>
          <a:gradFill rotWithShape="0">
            <a:gsLst>
              <a:gs pos="0">
                <a:srgbClr val="FC9FCB"/>
              </a:gs>
              <a:gs pos="6500">
                <a:srgbClr val="F8B049"/>
              </a:gs>
              <a:gs pos="10501">
                <a:srgbClr val="F8B049"/>
              </a:gs>
              <a:gs pos="31500">
                <a:srgbClr val="FEE7F2"/>
              </a:gs>
              <a:gs pos="33501">
                <a:srgbClr val="F952A0"/>
              </a:gs>
              <a:gs pos="34500">
                <a:srgbClr val="C50849"/>
              </a:gs>
              <a:gs pos="41000">
                <a:srgbClr val="B43E85"/>
              </a:gs>
              <a:gs pos="50000">
                <a:srgbClr val="F8B049"/>
              </a:gs>
              <a:gs pos="59000">
                <a:srgbClr val="B43E85"/>
              </a:gs>
              <a:gs pos="65500">
                <a:srgbClr val="C50849"/>
              </a:gs>
              <a:gs pos="66499">
                <a:srgbClr val="F952A0"/>
              </a:gs>
              <a:gs pos="68500">
                <a:srgbClr val="FEE7F2"/>
              </a:gs>
              <a:gs pos="89500">
                <a:srgbClr val="F8B049"/>
              </a:gs>
              <a:gs pos="93500">
                <a:srgbClr val="F8B049"/>
              </a:gs>
              <a:gs pos="100000">
                <a:srgbClr val="FC9FCB"/>
              </a:gs>
            </a:gsLst>
            <a:lin ang="5400000" scaled="1"/>
          </a:gradFill>
          <a:ln w="9525">
            <a:solidFill>
              <a:schemeClr val="tx1"/>
            </a:solidFill>
            <a:miter lim="800000"/>
            <a:headEnd/>
            <a:tailEnd/>
          </a:ln>
        </p:spPr>
        <p:txBody>
          <a:bodyPr wrap="none" anchor="ctr"/>
          <a:lstStyle/>
          <a:p>
            <a:endParaRPr lang="ko-KR" altLang="en-US"/>
          </a:p>
        </p:txBody>
      </p:sp>
      <p:sp>
        <p:nvSpPr>
          <p:cNvPr id="110607" name="AutoShape 268"/>
          <p:cNvSpPr>
            <a:spLocks noChangeArrowheads="1"/>
          </p:cNvSpPr>
          <p:nvPr/>
        </p:nvSpPr>
        <p:spPr bwMode="auto">
          <a:xfrm>
            <a:off x="5943600" y="2762250"/>
            <a:ext cx="9144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840 h 21600"/>
              <a:gd name="T14" fmla="*/ 19290 w 21600"/>
              <a:gd name="T15" fmla="*/ 14760 h 21600"/>
            </a:gdLst>
            <a:ahLst/>
            <a:cxnLst>
              <a:cxn ang="T8">
                <a:pos x="T0" y="T1"/>
              </a:cxn>
              <a:cxn ang="T9">
                <a:pos x="T2" y="T3"/>
              </a:cxn>
              <a:cxn ang="T10">
                <a:pos x="T4" y="T5"/>
              </a:cxn>
              <a:cxn ang="T11">
                <a:pos x="T6" y="T7"/>
              </a:cxn>
            </a:cxnLst>
            <a:rect l="T12" t="T13" r="T14" b="T15"/>
            <a:pathLst>
              <a:path w="21600" h="21600">
                <a:moveTo>
                  <a:pt x="15300" y="0"/>
                </a:moveTo>
                <a:lnTo>
                  <a:pt x="15300" y="6840"/>
                </a:lnTo>
                <a:lnTo>
                  <a:pt x="3375" y="6840"/>
                </a:lnTo>
                <a:lnTo>
                  <a:pt x="3375" y="14760"/>
                </a:lnTo>
                <a:lnTo>
                  <a:pt x="15300" y="14760"/>
                </a:lnTo>
                <a:lnTo>
                  <a:pt x="15300" y="21600"/>
                </a:lnTo>
                <a:lnTo>
                  <a:pt x="21600" y="10800"/>
                </a:lnTo>
                <a:close/>
              </a:path>
              <a:path w="21600" h="21600">
                <a:moveTo>
                  <a:pt x="1350" y="6840"/>
                </a:moveTo>
                <a:lnTo>
                  <a:pt x="1350" y="14760"/>
                </a:lnTo>
                <a:lnTo>
                  <a:pt x="2700" y="14760"/>
                </a:lnTo>
                <a:lnTo>
                  <a:pt x="2700" y="6840"/>
                </a:lnTo>
                <a:close/>
              </a:path>
              <a:path w="21600" h="21600">
                <a:moveTo>
                  <a:pt x="0" y="6840"/>
                </a:moveTo>
                <a:lnTo>
                  <a:pt x="0" y="14760"/>
                </a:lnTo>
                <a:lnTo>
                  <a:pt x="675" y="14760"/>
                </a:lnTo>
                <a:lnTo>
                  <a:pt x="675" y="6840"/>
                </a:lnTo>
                <a:close/>
              </a:path>
            </a:pathLst>
          </a:custGeom>
          <a:gradFill rotWithShape="0">
            <a:gsLst>
              <a:gs pos="0">
                <a:srgbClr val="FC9FCB"/>
              </a:gs>
              <a:gs pos="6500">
                <a:srgbClr val="F8B049"/>
              </a:gs>
              <a:gs pos="10501">
                <a:srgbClr val="F8B049"/>
              </a:gs>
              <a:gs pos="31500">
                <a:srgbClr val="FEE7F2"/>
              </a:gs>
              <a:gs pos="33501">
                <a:srgbClr val="F952A0"/>
              </a:gs>
              <a:gs pos="34500">
                <a:srgbClr val="C50849"/>
              </a:gs>
              <a:gs pos="41000">
                <a:srgbClr val="B43E85"/>
              </a:gs>
              <a:gs pos="50000">
                <a:srgbClr val="F8B049"/>
              </a:gs>
              <a:gs pos="59000">
                <a:srgbClr val="B43E85"/>
              </a:gs>
              <a:gs pos="65500">
                <a:srgbClr val="C50849"/>
              </a:gs>
              <a:gs pos="66499">
                <a:srgbClr val="F952A0"/>
              </a:gs>
              <a:gs pos="68500">
                <a:srgbClr val="FEE7F2"/>
              </a:gs>
              <a:gs pos="89500">
                <a:srgbClr val="F8B049"/>
              </a:gs>
              <a:gs pos="93500">
                <a:srgbClr val="F8B049"/>
              </a:gs>
              <a:gs pos="100000">
                <a:srgbClr val="FC9FCB"/>
              </a:gs>
            </a:gsLst>
            <a:lin ang="5400000" scaled="1"/>
          </a:gradFill>
          <a:ln w="9525">
            <a:solidFill>
              <a:schemeClr val="tx1"/>
            </a:solidFill>
            <a:miter lim="800000"/>
            <a:headEnd/>
            <a:tailEnd/>
          </a:ln>
        </p:spPr>
        <p:txBody>
          <a:bodyPr wrap="none" anchor="ctr"/>
          <a:lstStyle/>
          <a:p>
            <a:endParaRPr lang="ko-KR" altLang="en-US"/>
          </a:p>
        </p:txBody>
      </p:sp>
      <p:grpSp>
        <p:nvGrpSpPr>
          <p:cNvPr id="21" name="Group 269"/>
          <p:cNvGrpSpPr>
            <a:grpSpLocks/>
          </p:cNvGrpSpPr>
          <p:nvPr/>
        </p:nvGrpSpPr>
        <p:grpSpPr bwMode="auto">
          <a:xfrm>
            <a:off x="398463" y="4652963"/>
            <a:ext cx="8566150" cy="1169987"/>
            <a:chOff x="364" y="2976"/>
            <a:chExt cx="5396" cy="737"/>
          </a:xfrm>
        </p:grpSpPr>
        <p:pic>
          <p:nvPicPr>
            <p:cNvPr id="110609" name="Picture 270"/>
            <p:cNvPicPr>
              <a:picLocks noChangeAspect="1" noChangeArrowheads="1"/>
            </p:cNvPicPr>
            <p:nvPr/>
          </p:nvPicPr>
          <p:blipFill>
            <a:blip r:embed="rId4" cstate="print"/>
            <a:srcRect/>
            <a:stretch>
              <a:fillRect/>
            </a:stretch>
          </p:blipFill>
          <p:spPr bwMode="auto">
            <a:xfrm>
              <a:off x="364" y="2976"/>
              <a:ext cx="520" cy="544"/>
            </a:xfrm>
            <a:prstGeom prst="rect">
              <a:avLst/>
            </a:prstGeom>
            <a:noFill/>
            <a:ln w="9525">
              <a:noFill/>
              <a:miter lim="800000"/>
              <a:headEnd/>
              <a:tailEnd/>
            </a:ln>
          </p:spPr>
        </p:pic>
        <p:pic>
          <p:nvPicPr>
            <p:cNvPr id="110610" name="Picture 271"/>
            <p:cNvPicPr>
              <a:picLocks noChangeAspect="1" noChangeArrowheads="1"/>
            </p:cNvPicPr>
            <p:nvPr/>
          </p:nvPicPr>
          <p:blipFill>
            <a:blip r:embed="rId5" cstate="print"/>
            <a:srcRect/>
            <a:stretch>
              <a:fillRect/>
            </a:stretch>
          </p:blipFill>
          <p:spPr bwMode="auto">
            <a:xfrm>
              <a:off x="861" y="2976"/>
              <a:ext cx="512" cy="544"/>
            </a:xfrm>
            <a:prstGeom prst="rect">
              <a:avLst/>
            </a:prstGeom>
            <a:noFill/>
            <a:ln w="9525">
              <a:noFill/>
              <a:miter lim="800000"/>
              <a:headEnd/>
              <a:tailEnd/>
            </a:ln>
          </p:spPr>
        </p:pic>
        <p:pic>
          <p:nvPicPr>
            <p:cNvPr id="110611" name="Picture 272"/>
            <p:cNvPicPr>
              <a:picLocks noChangeAspect="1" noChangeArrowheads="1"/>
            </p:cNvPicPr>
            <p:nvPr/>
          </p:nvPicPr>
          <p:blipFill>
            <a:blip r:embed="rId6" cstate="print"/>
            <a:srcRect/>
            <a:stretch>
              <a:fillRect/>
            </a:stretch>
          </p:blipFill>
          <p:spPr bwMode="auto">
            <a:xfrm>
              <a:off x="1359" y="2976"/>
              <a:ext cx="513" cy="544"/>
            </a:xfrm>
            <a:prstGeom prst="rect">
              <a:avLst/>
            </a:prstGeom>
            <a:noFill/>
            <a:ln w="9525">
              <a:noFill/>
              <a:miter lim="800000"/>
              <a:headEnd/>
              <a:tailEnd/>
            </a:ln>
          </p:spPr>
        </p:pic>
        <p:pic>
          <p:nvPicPr>
            <p:cNvPr id="110612" name="Picture 273"/>
            <p:cNvPicPr>
              <a:picLocks noChangeAspect="1" noChangeArrowheads="1"/>
            </p:cNvPicPr>
            <p:nvPr/>
          </p:nvPicPr>
          <p:blipFill>
            <a:blip r:embed="rId7" cstate="print"/>
            <a:srcRect/>
            <a:stretch>
              <a:fillRect/>
            </a:stretch>
          </p:blipFill>
          <p:spPr bwMode="auto">
            <a:xfrm>
              <a:off x="1814" y="2976"/>
              <a:ext cx="483" cy="544"/>
            </a:xfrm>
            <a:prstGeom prst="rect">
              <a:avLst/>
            </a:prstGeom>
            <a:noFill/>
            <a:ln w="9525">
              <a:noFill/>
              <a:miter lim="800000"/>
              <a:headEnd/>
              <a:tailEnd/>
            </a:ln>
          </p:spPr>
        </p:pic>
        <p:pic>
          <p:nvPicPr>
            <p:cNvPr id="110613" name="Picture 274"/>
            <p:cNvPicPr>
              <a:picLocks noChangeAspect="1" noChangeArrowheads="1"/>
            </p:cNvPicPr>
            <p:nvPr/>
          </p:nvPicPr>
          <p:blipFill>
            <a:blip r:embed="rId8" cstate="print"/>
            <a:srcRect/>
            <a:stretch>
              <a:fillRect/>
            </a:stretch>
          </p:blipFill>
          <p:spPr bwMode="auto">
            <a:xfrm>
              <a:off x="2291" y="2976"/>
              <a:ext cx="498" cy="544"/>
            </a:xfrm>
            <a:prstGeom prst="rect">
              <a:avLst/>
            </a:prstGeom>
            <a:noFill/>
            <a:ln w="9525">
              <a:noFill/>
              <a:miter lim="800000"/>
              <a:headEnd/>
              <a:tailEnd/>
            </a:ln>
          </p:spPr>
        </p:pic>
        <p:grpSp>
          <p:nvGrpSpPr>
            <p:cNvPr id="22" name="Group 275"/>
            <p:cNvGrpSpPr>
              <a:grpSpLocks/>
            </p:cNvGrpSpPr>
            <p:nvPr/>
          </p:nvGrpSpPr>
          <p:grpSpPr bwMode="auto">
            <a:xfrm>
              <a:off x="2789" y="2976"/>
              <a:ext cx="2744" cy="544"/>
              <a:chOff x="204" y="1723"/>
              <a:chExt cx="2744" cy="488"/>
            </a:xfrm>
          </p:grpSpPr>
          <p:pic>
            <p:nvPicPr>
              <p:cNvPr id="110616" name="Picture 276"/>
              <p:cNvPicPr>
                <a:picLocks noChangeAspect="1" noChangeArrowheads="1"/>
              </p:cNvPicPr>
              <p:nvPr/>
            </p:nvPicPr>
            <p:blipFill>
              <a:blip r:embed="rId9" cstate="print"/>
              <a:srcRect/>
              <a:stretch>
                <a:fillRect/>
              </a:stretch>
            </p:blipFill>
            <p:spPr bwMode="auto">
              <a:xfrm>
                <a:off x="738" y="1723"/>
                <a:ext cx="567" cy="488"/>
              </a:xfrm>
              <a:prstGeom prst="rect">
                <a:avLst/>
              </a:prstGeom>
              <a:noFill/>
              <a:ln w="9525">
                <a:noFill/>
                <a:miter lim="800000"/>
                <a:headEnd/>
                <a:tailEnd/>
              </a:ln>
            </p:spPr>
          </p:pic>
          <p:pic>
            <p:nvPicPr>
              <p:cNvPr id="110617" name="Picture 277"/>
              <p:cNvPicPr>
                <a:picLocks noChangeAspect="1" noChangeArrowheads="1"/>
              </p:cNvPicPr>
              <p:nvPr/>
            </p:nvPicPr>
            <p:blipFill>
              <a:blip r:embed="rId10" cstate="print"/>
              <a:srcRect/>
              <a:stretch>
                <a:fillRect/>
              </a:stretch>
            </p:blipFill>
            <p:spPr bwMode="auto">
              <a:xfrm>
                <a:off x="1253" y="1723"/>
                <a:ext cx="566" cy="488"/>
              </a:xfrm>
              <a:prstGeom prst="rect">
                <a:avLst/>
              </a:prstGeom>
              <a:noFill/>
              <a:ln w="9525">
                <a:noFill/>
                <a:miter lim="800000"/>
                <a:headEnd/>
                <a:tailEnd/>
              </a:ln>
            </p:spPr>
          </p:pic>
          <p:pic>
            <p:nvPicPr>
              <p:cNvPr id="110618" name="Picture 278"/>
              <p:cNvPicPr>
                <a:picLocks noChangeAspect="1" noChangeArrowheads="1"/>
              </p:cNvPicPr>
              <p:nvPr/>
            </p:nvPicPr>
            <p:blipFill>
              <a:blip r:embed="rId11" cstate="print"/>
              <a:srcRect/>
              <a:stretch>
                <a:fillRect/>
              </a:stretch>
            </p:blipFill>
            <p:spPr bwMode="auto">
              <a:xfrm>
                <a:off x="1814" y="1723"/>
                <a:ext cx="567" cy="488"/>
              </a:xfrm>
              <a:prstGeom prst="rect">
                <a:avLst/>
              </a:prstGeom>
              <a:noFill/>
              <a:ln w="9525">
                <a:noFill/>
                <a:miter lim="800000"/>
                <a:headEnd/>
                <a:tailEnd/>
              </a:ln>
            </p:spPr>
          </p:pic>
          <p:pic>
            <p:nvPicPr>
              <p:cNvPr id="110619" name="Picture 279"/>
              <p:cNvPicPr>
                <a:picLocks noChangeAspect="1" noChangeArrowheads="1"/>
              </p:cNvPicPr>
              <p:nvPr/>
            </p:nvPicPr>
            <p:blipFill>
              <a:blip r:embed="rId12" cstate="print"/>
              <a:srcRect/>
              <a:stretch>
                <a:fillRect/>
              </a:stretch>
            </p:blipFill>
            <p:spPr bwMode="auto">
              <a:xfrm>
                <a:off x="204" y="1723"/>
                <a:ext cx="573" cy="488"/>
              </a:xfrm>
              <a:prstGeom prst="rect">
                <a:avLst/>
              </a:prstGeom>
              <a:noFill/>
              <a:ln w="9525">
                <a:noFill/>
                <a:miter lim="800000"/>
                <a:headEnd/>
                <a:tailEnd/>
              </a:ln>
            </p:spPr>
          </p:pic>
          <p:pic>
            <p:nvPicPr>
              <p:cNvPr id="110620" name="Picture 280"/>
              <p:cNvPicPr>
                <a:picLocks noChangeAspect="1" noChangeArrowheads="1"/>
              </p:cNvPicPr>
              <p:nvPr/>
            </p:nvPicPr>
            <p:blipFill>
              <a:blip r:embed="rId13" cstate="print"/>
              <a:srcRect/>
              <a:stretch>
                <a:fillRect/>
              </a:stretch>
            </p:blipFill>
            <p:spPr bwMode="auto">
              <a:xfrm>
                <a:off x="2365" y="1723"/>
                <a:ext cx="583" cy="488"/>
              </a:xfrm>
              <a:prstGeom prst="rect">
                <a:avLst/>
              </a:prstGeom>
              <a:noFill/>
              <a:ln w="9525">
                <a:noFill/>
                <a:miter lim="800000"/>
                <a:headEnd/>
                <a:tailEnd/>
              </a:ln>
            </p:spPr>
          </p:pic>
        </p:grpSp>
        <p:sp>
          <p:nvSpPr>
            <p:cNvPr id="110615" name="Rectangle 281"/>
            <p:cNvSpPr>
              <a:spLocks noChangeArrowheads="1"/>
            </p:cNvSpPr>
            <p:nvPr/>
          </p:nvSpPr>
          <p:spPr bwMode="auto">
            <a:xfrm>
              <a:off x="385" y="3521"/>
              <a:ext cx="5375" cy="192"/>
            </a:xfrm>
            <a:prstGeom prst="rect">
              <a:avLst/>
            </a:prstGeom>
            <a:noFill/>
            <a:ln w="9525">
              <a:noFill/>
              <a:miter lim="800000"/>
              <a:headEnd/>
              <a:tailEnd/>
            </a:ln>
          </p:spPr>
          <p:txBody>
            <a:bodyPr>
              <a:spAutoFit/>
            </a:bodyPr>
            <a:lstStyle/>
            <a:p>
              <a:pPr>
                <a:spcBef>
                  <a:spcPct val="50000"/>
                </a:spcBef>
              </a:pPr>
              <a:r>
                <a:rPr lang="en-US" altLang="ko-KR" sz="1400" b="1"/>
                <a:t>2</a:t>
              </a:r>
              <a:r>
                <a:rPr lang="ko-KR" altLang="en-US" sz="1400" b="1"/>
                <a:t>세포      </a:t>
              </a:r>
              <a:r>
                <a:rPr lang="en-US" altLang="ko-KR" sz="1400" b="1"/>
                <a:t>4</a:t>
              </a:r>
              <a:r>
                <a:rPr lang="ko-KR" altLang="en-US" sz="1400" b="1"/>
                <a:t>세포     </a:t>
              </a:r>
              <a:r>
                <a:rPr lang="en-US" altLang="ko-KR" sz="1400" b="1"/>
                <a:t>8</a:t>
              </a:r>
              <a:r>
                <a:rPr lang="ko-KR" altLang="en-US" sz="1400" b="1"/>
                <a:t>세포  </a:t>
              </a:r>
              <a:r>
                <a:rPr lang="en-US" altLang="ko-KR" sz="1400" b="1"/>
                <a:t>16-32</a:t>
              </a:r>
              <a:r>
                <a:rPr lang="ko-KR" altLang="en-US" sz="1400" b="1"/>
                <a:t>세포 상실배   배반포</a:t>
              </a:r>
              <a:r>
                <a:rPr lang="en-US" altLang="ko-KR" sz="1400" b="1"/>
                <a:t>(7-8</a:t>
              </a:r>
              <a:r>
                <a:rPr lang="ko-KR" altLang="en-US" sz="1400" b="1"/>
                <a:t>일 생산된 이식 가능한 고품질의 수정란</a:t>
              </a:r>
              <a:r>
                <a:rPr lang="en-US" altLang="ko-KR" sz="1400" b="1"/>
                <a:t>)</a:t>
              </a:r>
              <a:endParaRPr lang="en-US" altLang="ko-KR" sz="1400" b="1">
                <a:latin typeface="HY헤드라인M" pitchFamily="18" charset="-127"/>
                <a:ea typeface="HY헤드라인M" pitchFamily="18" charset="-127"/>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lum bright="70000" contrast="-70000"/>
          </a:blip>
          <a:srcRect/>
          <a:stretch>
            <a:fillRect/>
          </a:stretch>
        </p:blipFill>
        <p:spPr bwMode="auto">
          <a:xfrm>
            <a:off x="0" y="42863"/>
            <a:ext cx="9144000" cy="6816725"/>
          </a:xfrm>
          <a:prstGeom prst="rect">
            <a:avLst/>
          </a:prstGeom>
          <a:noFill/>
          <a:ln w="9525">
            <a:noFill/>
            <a:miter lim="800000"/>
            <a:headEnd/>
            <a:tailEnd/>
          </a:ln>
        </p:spPr>
      </p:pic>
      <p:sp>
        <p:nvSpPr>
          <p:cNvPr id="111619" name="Text Box 3"/>
          <p:cNvSpPr txBox="1">
            <a:spLocks noChangeArrowheads="1"/>
          </p:cNvSpPr>
          <p:nvPr/>
        </p:nvSpPr>
        <p:spPr bwMode="auto">
          <a:xfrm>
            <a:off x="0" y="836613"/>
            <a:ext cx="1409700" cy="457200"/>
          </a:xfrm>
          <a:prstGeom prst="rect">
            <a:avLst/>
          </a:prstGeom>
          <a:noFill/>
          <a:ln w="9525">
            <a:noFill/>
            <a:miter lim="800000"/>
            <a:headEnd/>
            <a:tailEnd/>
          </a:ln>
        </p:spPr>
        <p:txBody>
          <a:bodyPr wrap="none">
            <a:spAutoFit/>
          </a:bodyPr>
          <a:lstStyle/>
          <a:p>
            <a:r>
              <a:rPr lang="en-US" altLang="ko-KR" sz="2400" b="1">
                <a:solidFill>
                  <a:srgbClr val="3333CC"/>
                </a:solidFill>
                <a:latin typeface="Monotype Corsiva" pitchFamily="66" charset="0"/>
              </a:rPr>
              <a:t>ET Biotech</a:t>
            </a:r>
          </a:p>
        </p:txBody>
      </p:sp>
      <p:pic>
        <p:nvPicPr>
          <p:cNvPr id="111620" name="Picture 4" descr="image030"/>
          <p:cNvPicPr>
            <a:picLocks noChangeAspect="1" noChangeArrowheads="1"/>
          </p:cNvPicPr>
          <p:nvPr/>
        </p:nvPicPr>
        <p:blipFill>
          <a:blip r:embed="rId3" cstate="print"/>
          <a:srcRect/>
          <a:stretch>
            <a:fillRect/>
          </a:stretch>
        </p:blipFill>
        <p:spPr bwMode="auto">
          <a:xfrm>
            <a:off x="3895725" y="996950"/>
            <a:ext cx="1323975" cy="933450"/>
          </a:xfrm>
          <a:prstGeom prst="rect">
            <a:avLst/>
          </a:prstGeom>
          <a:noFill/>
          <a:ln w="9525">
            <a:noFill/>
            <a:miter lim="800000"/>
            <a:headEnd/>
            <a:tailEnd/>
          </a:ln>
        </p:spPr>
      </p:pic>
      <p:pic>
        <p:nvPicPr>
          <p:cNvPr id="111621" name="Picture 5" descr="image032"/>
          <p:cNvPicPr>
            <a:picLocks noChangeAspect="1" noChangeArrowheads="1"/>
          </p:cNvPicPr>
          <p:nvPr/>
        </p:nvPicPr>
        <p:blipFill>
          <a:blip r:embed="rId4" cstate="print"/>
          <a:srcRect/>
          <a:stretch>
            <a:fillRect/>
          </a:stretch>
        </p:blipFill>
        <p:spPr bwMode="auto">
          <a:xfrm>
            <a:off x="5867400" y="996950"/>
            <a:ext cx="1304925" cy="933450"/>
          </a:xfrm>
          <a:prstGeom prst="rect">
            <a:avLst/>
          </a:prstGeom>
          <a:noFill/>
          <a:ln w="9525">
            <a:noFill/>
            <a:miter lim="800000"/>
            <a:headEnd/>
            <a:tailEnd/>
          </a:ln>
        </p:spPr>
      </p:pic>
      <p:pic>
        <p:nvPicPr>
          <p:cNvPr id="111622" name="Picture 6" descr="image034"/>
          <p:cNvPicPr>
            <a:picLocks noChangeAspect="1" noChangeArrowheads="1"/>
          </p:cNvPicPr>
          <p:nvPr/>
        </p:nvPicPr>
        <p:blipFill>
          <a:blip r:embed="rId5" cstate="print"/>
          <a:srcRect/>
          <a:stretch>
            <a:fillRect/>
          </a:stretch>
        </p:blipFill>
        <p:spPr bwMode="auto">
          <a:xfrm>
            <a:off x="1833563" y="996950"/>
            <a:ext cx="1181100" cy="933450"/>
          </a:xfrm>
          <a:prstGeom prst="rect">
            <a:avLst/>
          </a:prstGeom>
          <a:noFill/>
          <a:ln w="9525">
            <a:noFill/>
            <a:miter lim="800000"/>
            <a:headEnd/>
            <a:tailEnd/>
          </a:ln>
        </p:spPr>
      </p:pic>
      <p:pic>
        <p:nvPicPr>
          <p:cNvPr id="111623" name="Picture 7" descr="image036"/>
          <p:cNvPicPr>
            <a:picLocks noChangeAspect="1" noChangeArrowheads="1"/>
          </p:cNvPicPr>
          <p:nvPr/>
        </p:nvPicPr>
        <p:blipFill>
          <a:blip r:embed="rId6" cstate="print"/>
          <a:srcRect/>
          <a:stretch>
            <a:fillRect/>
          </a:stretch>
        </p:blipFill>
        <p:spPr bwMode="auto">
          <a:xfrm>
            <a:off x="5867400" y="1933575"/>
            <a:ext cx="1371600" cy="704850"/>
          </a:xfrm>
          <a:prstGeom prst="rect">
            <a:avLst/>
          </a:prstGeom>
          <a:noFill/>
          <a:ln w="9525">
            <a:noFill/>
            <a:miter lim="800000"/>
            <a:headEnd/>
            <a:tailEnd/>
          </a:ln>
        </p:spPr>
      </p:pic>
      <p:pic>
        <p:nvPicPr>
          <p:cNvPr id="111624" name="Picture 8" descr="image036"/>
          <p:cNvPicPr>
            <a:picLocks noChangeAspect="1" noChangeArrowheads="1"/>
          </p:cNvPicPr>
          <p:nvPr/>
        </p:nvPicPr>
        <p:blipFill>
          <a:blip r:embed="rId6" cstate="print"/>
          <a:srcRect/>
          <a:stretch>
            <a:fillRect/>
          </a:stretch>
        </p:blipFill>
        <p:spPr bwMode="auto">
          <a:xfrm>
            <a:off x="3848100" y="1933575"/>
            <a:ext cx="1371600" cy="704850"/>
          </a:xfrm>
          <a:prstGeom prst="rect">
            <a:avLst/>
          </a:prstGeom>
          <a:noFill/>
          <a:ln w="9525">
            <a:noFill/>
            <a:miter lim="800000"/>
            <a:headEnd/>
            <a:tailEnd/>
          </a:ln>
        </p:spPr>
      </p:pic>
      <p:pic>
        <p:nvPicPr>
          <p:cNvPr id="111625" name="Picture 9" descr="image036"/>
          <p:cNvPicPr>
            <a:picLocks noChangeAspect="1" noChangeArrowheads="1"/>
          </p:cNvPicPr>
          <p:nvPr/>
        </p:nvPicPr>
        <p:blipFill>
          <a:blip r:embed="rId6" cstate="print"/>
          <a:srcRect/>
          <a:stretch>
            <a:fillRect/>
          </a:stretch>
        </p:blipFill>
        <p:spPr bwMode="auto">
          <a:xfrm>
            <a:off x="1690688" y="1933575"/>
            <a:ext cx="1371600" cy="704850"/>
          </a:xfrm>
          <a:prstGeom prst="rect">
            <a:avLst/>
          </a:prstGeom>
          <a:noFill/>
          <a:ln w="9525">
            <a:noFill/>
            <a:miter lim="800000"/>
            <a:headEnd/>
            <a:tailEnd/>
          </a:ln>
        </p:spPr>
      </p:pic>
      <p:pic>
        <p:nvPicPr>
          <p:cNvPr id="111626" name="Picture 10" descr="image054"/>
          <p:cNvPicPr>
            <a:picLocks noChangeAspect="1" noChangeArrowheads="1"/>
          </p:cNvPicPr>
          <p:nvPr/>
        </p:nvPicPr>
        <p:blipFill>
          <a:blip r:embed="rId7" cstate="print"/>
          <a:srcRect/>
          <a:stretch>
            <a:fillRect/>
          </a:stretch>
        </p:blipFill>
        <p:spPr bwMode="auto">
          <a:xfrm>
            <a:off x="3740150" y="3502025"/>
            <a:ext cx="800100" cy="1095375"/>
          </a:xfrm>
          <a:prstGeom prst="rect">
            <a:avLst/>
          </a:prstGeom>
          <a:noFill/>
          <a:ln w="9525">
            <a:noFill/>
            <a:miter lim="800000"/>
            <a:headEnd/>
            <a:tailEnd/>
          </a:ln>
        </p:spPr>
      </p:pic>
      <p:pic>
        <p:nvPicPr>
          <p:cNvPr id="111627" name="Picture 11" descr="image054"/>
          <p:cNvPicPr>
            <a:picLocks noChangeAspect="1" noChangeArrowheads="1"/>
          </p:cNvPicPr>
          <p:nvPr/>
        </p:nvPicPr>
        <p:blipFill>
          <a:blip r:embed="rId7" cstate="print"/>
          <a:srcRect/>
          <a:stretch>
            <a:fillRect/>
          </a:stretch>
        </p:blipFill>
        <p:spPr bwMode="auto">
          <a:xfrm>
            <a:off x="1547813" y="3517900"/>
            <a:ext cx="800100" cy="1095375"/>
          </a:xfrm>
          <a:prstGeom prst="rect">
            <a:avLst/>
          </a:prstGeom>
          <a:noFill/>
          <a:ln w="9525">
            <a:noFill/>
            <a:miter lim="800000"/>
            <a:headEnd/>
            <a:tailEnd/>
          </a:ln>
        </p:spPr>
      </p:pic>
      <p:pic>
        <p:nvPicPr>
          <p:cNvPr id="111628" name="Picture 12" descr="image054"/>
          <p:cNvPicPr>
            <a:picLocks noChangeAspect="1" noChangeArrowheads="1"/>
          </p:cNvPicPr>
          <p:nvPr/>
        </p:nvPicPr>
        <p:blipFill>
          <a:blip r:embed="rId7" cstate="print"/>
          <a:srcRect/>
          <a:stretch>
            <a:fillRect/>
          </a:stretch>
        </p:blipFill>
        <p:spPr bwMode="auto">
          <a:xfrm>
            <a:off x="5795963" y="3517900"/>
            <a:ext cx="800100" cy="1095375"/>
          </a:xfrm>
          <a:prstGeom prst="rect">
            <a:avLst/>
          </a:prstGeom>
          <a:noFill/>
          <a:ln w="9525">
            <a:noFill/>
            <a:miter lim="800000"/>
            <a:headEnd/>
            <a:tailEnd/>
          </a:ln>
        </p:spPr>
      </p:pic>
      <p:pic>
        <p:nvPicPr>
          <p:cNvPr id="111629" name="Picture 13" descr="image070"/>
          <p:cNvPicPr>
            <a:picLocks noChangeAspect="1" noChangeArrowheads="1"/>
          </p:cNvPicPr>
          <p:nvPr/>
        </p:nvPicPr>
        <p:blipFill>
          <a:blip r:embed="rId8" cstate="print"/>
          <a:srcRect/>
          <a:stretch>
            <a:fillRect/>
          </a:stretch>
        </p:blipFill>
        <p:spPr bwMode="auto">
          <a:xfrm>
            <a:off x="2339975" y="5410200"/>
            <a:ext cx="1368425" cy="995363"/>
          </a:xfrm>
          <a:prstGeom prst="rect">
            <a:avLst/>
          </a:prstGeom>
          <a:noFill/>
          <a:ln w="9525">
            <a:noFill/>
            <a:miter lim="800000"/>
            <a:headEnd/>
            <a:tailEnd/>
          </a:ln>
        </p:spPr>
      </p:pic>
      <p:pic>
        <p:nvPicPr>
          <p:cNvPr id="111630" name="Picture 14" descr="image072"/>
          <p:cNvPicPr>
            <a:picLocks noChangeAspect="1" noChangeArrowheads="1"/>
          </p:cNvPicPr>
          <p:nvPr/>
        </p:nvPicPr>
        <p:blipFill>
          <a:blip r:embed="rId9" cstate="print"/>
          <a:srcRect/>
          <a:stretch>
            <a:fillRect/>
          </a:stretch>
        </p:blipFill>
        <p:spPr bwMode="auto">
          <a:xfrm>
            <a:off x="5580063" y="5446713"/>
            <a:ext cx="1352550" cy="942975"/>
          </a:xfrm>
          <a:prstGeom prst="rect">
            <a:avLst/>
          </a:prstGeom>
          <a:noFill/>
          <a:ln w="9525">
            <a:noFill/>
            <a:miter lim="800000"/>
            <a:headEnd/>
            <a:tailEnd/>
          </a:ln>
        </p:spPr>
      </p:pic>
      <p:pic>
        <p:nvPicPr>
          <p:cNvPr id="111631" name="Picture 15"/>
          <p:cNvPicPr>
            <a:picLocks noChangeAspect="1" noChangeArrowheads="1"/>
          </p:cNvPicPr>
          <p:nvPr/>
        </p:nvPicPr>
        <p:blipFill>
          <a:blip r:embed="rId10" cstate="print"/>
          <a:srcRect/>
          <a:stretch>
            <a:fillRect/>
          </a:stretch>
        </p:blipFill>
        <p:spPr bwMode="auto">
          <a:xfrm>
            <a:off x="2339975" y="3662363"/>
            <a:ext cx="757238" cy="936625"/>
          </a:xfrm>
          <a:prstGeom prst="rect">
            <a:avLst/>
          </a:prstGeom>
          <a:noFill/>
          <a:ln w="9525">
            <a:noFill/>
            <a:miter lim="800000"/>
            <a:headEnd/>
            <a:tailEnd/>
          </a:ln>
        </p:spPr>
      </p:pic>
      <p:pic>
        <p:nvPicPr>
          <p:cNvPr id="111632" name="Picture 16"/>
          <p:cNvPicPr>
            <a:picLocks noChangeAspect="1" noChangeArrowheads="1"/>
          </p:cNvPicPr>
          <p:nvPr/>
        </p:nvPicPr>
        <p:blipFill>
          <a:blip r:embed="rId11" cstate="print"/>
          <a:srcRect/>
          <a:stretch>
            <a:fillRect/>
          </a:stretch>
        </p:blipFill>
        <p:spPr bwMode="auto">
          <a:xfrm>
            <a:off x="6588125" y="3662363"/>
            <a:ext cx="757238" cy="936625"/>
          </a:xfrm>
          <a:prstGeom prst="rect">
            <a:avLst/>
          </a:prstGeom>
          <a:noFill/>
          <a:ln w="9525">
            <a:noFill/>
            <a:miter lim="800000"/>
            <a:headEnd/>
            <a:tailEnd/>
          </a:ln>
        </p:spPr>
      </p:pic>
      <p:pic>
        <p:nvPicPr>
          <p:cNvPr id="111633" name="Picture 17"/>
          <p:cNvPicPr>
            <a:picLocks noChangeAspect="1" noChangeArrowheads="1"/>
          </p:cNvPicPr>
          <p:nvPr/>
        </p:nvPicPr>
        <p:blipFill>
          <a:blip r:embed="rId11" cstate="print"/>
          <a:srcRect/>
          <a:stretch>
            <a:fillRect/>
          </a:stretch>
        </p:blipFill>
        <p:spPr bwMode="auto">
          <a:xfrm>
            <a:off x="4535488" y="3662363"/>
            <a:ext cx="757237" cy="936625"/>
          </a:xfrm>
          <a:prstGeom prst="rect">
            <a:avLst/>
          </a:prstGeom>
          <a:noFill/>
          <a:ln w="9525">
            <a:noFill/>
            <a:miter lim="800000"/>
            <a:headEnd/>
            <a:tailEnd/>
          </a:ln>
        </p:spPr>
      </p:pic>
      <p:grpSp>
        <p:nvGrpSpPr>
          <p:cNvPr id="2" name="Group 18"/>
          <p:cNvGrpSpPr>
            <a:grpSpLocks/>
          </p:cNvGrpSpPr>
          <p:nvPr/>
        </p:nvGrpSpPr>
        <p:grpSpPr bwMode="auto">
          <a:xfrm>
            <a:off x="3887788" y="2709863"/>
            <a:ext cx="1366837" cy="504825"/>
            <a:chOff x="1680" y="1579"/>
            <a:chExt cx="792" cy="293"/>
          </a:xfrm>
        </p:grpSpPr>
        <p:sp>
          <p:nvSpPr>
            <p:cNvPr id="111649" name="AutoShape 19"/>
            <p:cNvSpPr>
              <a:spLocks noChangeArrowheads="1"/>
            </p:cNvSpPr>
            <p:nvPr/>
          </p:nvSpPr>
          <p:spPr bwMode="auto">
            <a:xfrm>
              <a:off x="1680" y="1579"/>
              <a:ext cx="792" cy="293"/>
            </a:xfrm>
            <a:prstGeom prst="can">
              <a:avLst>
                <a:gd name="adj" fmla="val 25000"/>
              </a:avLst>
            </a:prstGeom>
            <a:solidFill>
              <a:srgbClr val="FFFFCC"/>
            </a:solidFill>
            <a:ln w="9525">
              <a:solidFill>
                <a:schemeClr val="tx1"/>
              </a:solidFill>
              <a:round/>
              <a:headEnd/>
              <a:tailEnd/>
            </a:ln>
          </p:spPr>
          <p:txBody>
            <a:bodyPr wrap="none" anchor="ctr"/>
            <a:lstStyle/>
            <a:p>
              <a:endParaRPr lang="ko-KR" altLang="en-US"/>
            </a:p>
          </p:txBody>
        </p:sp>
        <p:grpSp>
          <p:nvGrpSpPr>
            <p:cNvPr id="3" name="Group 20"/>
            <p:cNvGrpSpPr>
              <a:grpSpLocks/>
            </p:cNvGrpSpPr>
            <p:nvPr/>
          </p:nvGrpSpPr>
          <p:grpSpPr bwMode="auto">
            <a:xfrm>
              <a:off x="2162" y="1729"/>
              <a:ext cx="166" cy="25"/>
              <a:chOff x="4032" y="3600"/>
              <a:chExt cx="912" cy="192"/>
            </a:xfrm>
          </p:grpSpPr>
          <p:sp>
            <p:nvSpPr>
              <p:cNvPr id="111721" name="Oval 21"/>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1722" name="Rectangle 22"/>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1723" name="AutoShape 23"/>
              <p:cNvCxnSpPr>
                <a:cxnSpLocks noChangeShapeType="1"/>
                <a:stCxn id="111722"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4" name="Group 24"/>
            <p:cNvGrpSpPr>
              <a:grpSpLocks/>
            </p:cNvGrpSpPr>
            <p:nvPr/>
          </p:nvGrpSpPr>
          <p:grpSpPr bwMode="auto">
            <a:xfrm flipH="1">
              <a:off x="1788" y="1768"/>
              <a:ext cx="208" cy="26"/>
              <a:chOff x="4032" y="3600"/>
              <a:chExt cx="912" cy="192"/>
            </a:xfrm>
          </p:grpSpPr>
          <p:sp>
            <p:nvSpPr>
              <p:cNvPr id="111718" name="Oval 25"/>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1719" name="Rectangle 26"/>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1720" name="AutoShape 27"/>
              <p:cNvCxnSpPr>
                <a:cxnSpLocks noChangeShapeType="1"/>
                <a:stCxn id="111719"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5" name="Group 28"/>
            <p:cNvGrpSpPr>
              <a:grpSpLocks/>
            </p:cNvGrpSpPr>
            <p:nvPr/>
          </p:nvGrpSpPr>
          <p:grpSpPr bwMode="auto">
            <a:xfrm>
              <a:off x="1871" y="1677"/>
              <a:ext cx="354" cy="156"/>
              <a:chOff x="2607" y="1872"/>
              <a:chExt cx="471" cy="230"/>
            </a:xfrm>
          </p:grpSpPr>
          <p:sp>
            <p:nvSpPr>
              <p:cNvPr id="111661" name="Oval 29"/>
              <p:cNvSpPr>
                <a:spLocks noChangeArrowheads="1"/>
              </p:cNvSpPr>
              <p:nvPr/>
            </p:nvSpPr>
            <p:spPr bwMode="auto">
              <a:xfrm>
                <a:off x="2806" y="1936"/>
                <a:ext cx="155" cy="121"/>
              </a:xfrm>
              <a:prstGeom prst="ellipse">
                <a:avLst/>
              </a:prstGeom>
              <a:solidFill>
                <a:srgbClr val="FF0000"/>
              </a:solidFill>
              <a:ln w="9525">
                <a:solidFill>
                  <a:srgbClr val="FF3300"/>
                </a:solidFill>
                <a:round/>
                <a:headEnd/>
                <a:tailEnd/>
              </a:ln>
            </p:spPr>
            <p:txBody>
              <a:bodyPr wrap="none" anchor="ctr"/>
              <a:lstStyle/>
              <a:p>
                <a:endParaRPr lang="ko-KR" altLang="en-US"/>
              </a:p>
            </p:txBody>
          </p:sp>
          <p:sp>
            <p:nvSpPr>
              <p:cNvPr id="111662" name="Oval 30"/>
              <p:cNvSpPr>
                <a:spLocks noChangeArrowheads="1"/>
              </p:cNvSpPr>
              <p:nvPr/>
            </p:nvSpPr>
            <p:spPr bwMode="auto">
              <a:xfrm>
                <a:off x="2828" y="1891"/>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63" name="Oval 31"/>
              <p:cNvSpPr>
                <a:spLocks noChangeArrowheads="1"/>
              </p:cNvSpPr>
              <p:nvPr/>
            </p:nvSpPr>
            <p:spPr bwMode="auto">
              <a:xfrm>
                <a:off x="2873" y="1891"/>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64" name="Oval 32"/>
              <p:cNvSpPr>
                <a:spLocks noChangeArrowheads="1"/>
              </p:cNvSpPr>
              <p:nvPr/>
            </p:nvSpPr>
            <p:spPr bwMode="auto">
              <a:xfrm>
                <a:off x="2762" y="204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65" name="Oval 33"/>
              <p:cNvSpPr>
                <a:spLocks noChangeArrowheads="1"/>
              </p:cNvSpPr>
              <p:nvPr/>
            </p:nvSpPr>
            <p:spPr bwMode="auto">
              <a:xfrm>
                <a:off x="2718"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66" name="Oval 34"/>
              <p:cNvSpPr>
                <a:spLocks noChangeArrowheads="1"/>
              </p:cNvSpPr>
              <p:nvPr/>
            </p:nvSpPr>
            <p:spPr bwMode="auto">
              <a:xfrm>
                <a:off x="2828" y="1906"/>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67" name="Oval 35"/>
              <p:cNvSpPr>
                <a:spLocks noChangeArrowheads="1"/>
              </p:cNvSpPr>
              <p:nvPr/>
            </p:nvSpPr>
            <p:spPr bwMode="auto">
              <a:xfrm>
                <a:off x="2850" y="205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68" name="Oval 36"/>
              <p:cNvSpPr>
                <a:spLocks noChangeArrowheads="1"/>
              </p:cNvSpPr>
              <p:nvPr/>
            </p:nvSpPr>
            <p:spPr bwMode="auto">
              <a:xfrm>
                <a:off x="2739" y="198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69" name="Oval 37"/>
              <p:cNvSpPr>
                <a:spLocks noChangeArrowheads="1"/>
              </p:cNvSpPr>
              <p:nvPr/>
            </p:nvSpPr>
            <p:spPr bwMode="auto">
              <a:xfrm>
                <a:off x="2784" y="201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70" name="Oval 38"/>
              <p:cNvSpPr>
                <a:spLocks noChangeArrowheads="1"/>
              </p:cNvSpPr>
              <p:nvPr/>
            </p:nvSpPr>
            <p:spPr bwMode="auto">
              <a:xfrm>
                <a:off x="2917"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71" name="Oval 39"/>
              <p:cNvSpPr>
                <a:spLocks noChangeArrowheads="1"/>
              </p:cNvSpPr>
              <p:nvPr/>
            </p:nvSpPr>
            <p:spPr bwMode="auto">
              <a:xfrm>
                <a:off x="2762" y="201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72" name="Oval 40"/>
              <p:cNvSpPr>
                <a:spLocks noChangeArrowheads="1"/>
              </p:cNvSpPr>
              <p:nvPr/>
            </p:nvSpPr>
            <p:spPr bwMode="auto">
              <a:xfrm>
                <a:off x="2784"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73" name="Oval 41"/>
              <p:cNvSpPr>
                <a:spLocks noChangeArrowheads="1"/>
              </p:cNvSpPr>
              <p:nvPr/>
            </p:nvSpPr>
            <p:spPr bwMode="auto">
              <a:xfrm>
                <a:off x="2739" y="199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74" name="Oval 42"/>
              <p:cNvSpPr>
                <a:spLocks noChangeArrowheads="1"/>
              </p:cNvSpPr>
              <p:nvPr/>
            </p:nvSpPr>
            <p:spPr bwMode="auto">
              <a:xfrm>
                <a:off x="2917" y="205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75" name="Oval 43"/>
              <p:cNvSpPr>
                <a:spLocks noChangeArrowheads="1"/>
              </p:cNvSpPr>
              <p:nvPr/>
            </p:nvSpPr>
            <p:spPr bwMode="auto">
              <a:xfrm>
                <a:off x="2762" y="1936"/>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76" name="Oval 44"/>
              <p:cNvSpPr>
                <a:spLocks noChangeArrowheads="1"/>
              </p:cNvSpPr>
              <p:nvPr/>
            </p:nvSpPr>
            <p:spPr bwMode="auto">
              <a:xfrm>
                <a:off x="2917" y="1936"/>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77" name="Oval 45"/>
              <p:cNvSpPr>
                <a:spLocks noChangeArrowheads="1"/>
              </p:cNvSpPr>
              <p:nvPr/>
            </p:nvSpPr>
            <p:spPr bwMode="auto">
              <a:xfrm>
                <a:off x="2895" y="1906"/>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78" name="Oval 46"/>
              <p:cNvSpPr>
                <a:spLocks noChangeArrowheads="1"/>
              </p:cNvSpPr>
              <p:nvPr/>
            </p:nvSpPr>
            <p:spPr bwMode="auto">
              <a:xfrm>
                <a:off x="2873"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79" name="Oval 47"/>
              <p:cNvSpPr>
                <a:spLocks noChangeArrowheads="1"/>
              </p:cNvSpPr>
              <p:nvPr/>
            </p:nvSpPr>
            <p:spPr bwMode="auto">
              <a:xfrm>
                <a:off x="2917"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80" name="Oval 48"/>
              <p:cNvSpPr>
                <a:spLocks noChangeArrowheads="1"/>
              </p:cNvSpPr>
              <p:nvPr/>
            </p:nvSpPr>
            <p:spPr bwMode="auto">
              <a:xfrm>
                <a:off x="2917" y="202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81" name="Oval 49"/>
              <p:cNvSpPr>
                <a:spLocks noChangeArrowheads="1"/>
              </p:cNvSpPr>
              <p:nvPr/>
            </p:nvSpPr>
            <p:spPr bwMode="auto">
              <a:xfrm>
                <a:off x="2762" y="198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82" name="Oval 50"/>
              <p:cNvSpPr>
                <a:spLocks noChangeArrowheads="1"/>
              </p:cNvSpPr>
              <p:nvPr/>
            </p:nvSpPr>
            <p:spPr bwMode="auto">
              <a:xfrm>
                <a:off x="2828" y="1921"/>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83" name="Oval 51"/>
              <p:cNvSpPr>
                <a:spLocks noChangeArrowheads="1"/>
              </p:cNvSpPr>
              <p:nvPr/>
            </p:nvSpPr>
            <p:spPr bwMode="auto">
              <a:xfrm>
                <a:off x="2961" y="199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84" name="Oval 52"/>
              <p:cNvSpPr>
                <a:spLocks noChangeArrowheads="1"/>
              </p:cNvSpPr>
              <p:nvPr/>
            </p:nvSpPr>
            <p:spPr bwMode="auto">
              <a:xfrm>
                <a:off x="2784" y="201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85" name="Oval 53"/>
              <p:cNvSpPr>
                <a:spLocks noChangeArrowheads="1"/>
              </p:cNvSpPr>
              <p:nvPr/>
            </p:nvSpPr>
            <p:spPr bwMode="auto">
              <a:xfrm>
                <a:off x="2828" y="204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86" name="Oval 54"/>
              <p:cNvSpPr>
                <a:spLocks noChangeArrowheads="1"/>
              </p:cNvSpPr>
              <p:nvPr/>
            </p:nvSpPr>
            <p:spPr bwMode="auto">
              <a:xfrm>
                <a:off x="2961"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87" name="Oval 55"/>
              <p:cNvSpPr>
                <a:spLocks noChangeArrowheads="1"/>
              </p:cNvSpPr>
              <p:nvPr/>
            </p:nvSpPr>
            <p:spPr bwMode="auto">
              <a:xfrm>
                <a:off x="2806" y="204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88" name="Oval 56"/>
              <p:cNvSpPr>
                <a:spLocks noChangeArrowheads="1"/>
              </p:cNvSpPr>
              <p:nvPr/>
            </p:nvSpPr>
            <p:spPr bwMode="auto">
              <a:xfrm>
                <a:off x="2784" y="1936"/>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89" name="Oval 57"/>
              <p:cNvSpPr>
                <a:spLocks noChangeArrowheads="1"/>
              </p:cNvSpPr>
              <p:nvPr/>
            </p:nvSpPr>
            <p:spPr bwMode="auto">
              <a:xfrm>
                <a:off x="2939" y="201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90" name="Oval 58"/>
              <p:cNvSpPr>
                <a:spLocks noChangeArrowheads="1"/>
              </p:cNvSpPr>
              <p:nvPr/>
            </p:nvSpPr>
            <p:spPr bwMode="auto">
              <a:xfrm>
                <a:off x="2873" y="204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91" name="Oval 59"/>
              <p:cNvSpPr>
                <a:spLocks noChangeArrowheads="1"/>
              </p:cNvSpPr>
              <p:nvPr/>
            </p:nvSpPr>
            <p:spPr bwMode="auto">
              <a:xfrm>
                <a:off x="2762"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92" name="Oval 60"/>
              <p:cNvSpPr>
                <a:spLocks noChangeArrowheads="1"/>
              </p:cNvSpPr>
              <p:nvPr/>
            </p:nvSpPr>
            <p:spPr bwMode="auto">
              <a:xfrm>
                <a:off x="2961" y="196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93" name="Oval 61"/>
              <p:cNvSpPr>
                <a:spLocks noChangeArrowheads="1"/>
              </p:cNvSpPr>
              <p:nvPr/>
            </p:nvSpPr>
            <p:spPr bwMode="auto">
              <a:xfrm>
                <a:off x="2939" y="1936"/>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94" name="Oval 62"/>
              <p:cNvSpPr>
                <a:spLocks noChangeArrowheads="1"/>
              </p:cNvSpPr>
              <p:nvPr/>
            </p:nvSpPr>
            <p:spPr bwMode="auto">
              <a:xfrm>
                <a:off x="2917"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95" name="Oval 63"/>
              <p:cNvSpPr>
                <a:spLocks noChangeArrowheads="1"/>
              </p:cNvSpPr>
              <p:nvPr/>
            </p:nvSpPr>
            <p:spPr bwMode="auto">
              <a:xfrm>
                <a:off x="2961" y="195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96" name="Oval 64"/>
              <p:cNvSpPr>
                <a:spLocks noChangeArrowheads="1"/>
              </p:cNvSpPr>
              <p:nvPr/>
            </p:nvSpPr>
            <p:spPr bwMode="auto">
              <a:xfrm>
                <a:off x="2961" y="2042"/>
                <a:ext cx="23" cy="15"/>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97" name="Oval 65"/>
              <p:cNvSpPr>
                <a:spLocks noChangeArrowheads="1"/>
              </p:cNvSpPr>
              <p:nvPr/>
            </p:nvSpPr>
            <p:spPr bwMode="auto">
              <a:xfrm>
                <a:off x="2739" y="202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98" name="Oval 66"/>
              <p:cNvSpPr>
                <a:spLocks noChangeArrowheads="1"/>
              </p:cNvSpPr>
              <p:nvPr/>
            </p:nvSpPr>
            <p:spPr bwMode="auto">
              <a:xfrm>
                <a:off x="2806" y="207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699" name="Oval 67"/>
              <p:cNvSpPr>
                <a:spLocks noChangeArrowheads="1"/>
              </p:cNvSpPr>
              <p:nvPr/>
            </p:nvSpPr>
            <p:spPr bwMode="auto">
              <a:xfrm>
                <a:off x="2961" y="1921"/>
                <a:ext cx="44"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700" name="Oval 68"/>
              <p:cNvSpPr>
                <a:spLocks noChangeArrowheads="1"/>
              </p:cNvSpPr>
              <p:nvPr/>
            </p:nvSpPr>
            <p:spPr bwMode="auto">
              <a:xfrm>
                <a:off x="2828" y="204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701" name="Oval 69"/>
              <p:cNvSpPr>
                <a:spLocks noChangeArrowheads="1"/>
              </p:cNvSpPr>
              <p:nvPr/>
            </p:nvSpPr>
            <p:spPr bwMode="auto">
              <a:xfrm>
                <a:off x="2873" y="207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702" name="Oval 70"/>
              <p:cNvSpPr>
                <a:spLocks noChangeArrowheads="1"/>
              </p:cNvSpPr>
              <p:nvPr/>
            </p:nvSpPr>
            <p:spPr bwMode="auto">
              <a:xfrm>
                <a:off x="3005" y="198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703" name="Oval 71"/>
              <p:cNvSpPr>
                <a:spLocks noChangeArrowheads="1"/>
              </p:cNvSpPr>
              <p:nvPr/>
            </p:nvSpPr>
            <p:spPr bwMode="auto">
              <a:xfrm>
                <a:off x="2850" y="2072"/>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704" name="Oval 72"/>
              <p:cNvSpPr>
                <a:spLocks noChangeArrowheads="1"/>
              </p:cNvSpPr>
              <p:nvPr/>
            </p:nvSpPr>
            <p:spPr bwMode="auto">
              <a:xfrm>
                <a:off x="2739" y="1936"/>
                <a:ext cx="45" cy="31"/>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705" name="Oval 73"/>
              <p:cNvSpPr>
                <a:spLocks noChangeArrowheads="1"/>
              </p:cNvSpPr>
              <p:nvPr/>
            </p:nvSpPr>
            <p:spPr bwMode="auto">
              <a:xfrm>
                <a:off x="2984" y="202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706" name="Oval 74"/>
              <p:cNvSpPr>
                <a:spLocks noChangeArrowheads="1"/>
              </p:cNvSpPr>
              <p:nvPr/>
            </p:nvSpPr>
            <p:spPr bwMode="auto">
              <a:xfrm>
                <a:off x="2917" y="2072"/>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707" name="Oval 75"/>
              <p:cNvSpPr>
                <a:spLocks noChangeArrowheads="1"/>
              </p:cNvSpPr>
              <p:nvPr/>
            </p:nvSpPr>
            <p:spPr bwMode="auto">
              <a:xfrm>
                <a:off x="2784" y="1906"/>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708" name="Oval 76"/>
              <p:cNvSpPr>
                <a:spLocks noChangeArrowheads="1"/>
              </p:cNvSpPr>
              <p:nvPr/>
            </p:nvSpPr>
            <p:spPr bwMode="auto">
              <a:xfrm>
                <a:off x="3005" y="1997"/>
                <a:ext cx="45" cy="30"/>
              </a:xfrm>
              <a:prstGeom prst="ellipse">
                <a:avLst/>
              </a:prstGeom>
              <a:solidFill>
                <a:schemeClr val="accent1"/>
              </a:solidFill>
              <a:ln w="9525">
                <a:solidFill>
                  <a:schemeClr val="tx1"/>
                </a:solidFill>
                <a:round/>
                <a:headEnd/>
                <a:tailEnd/>
              </a:ln>
            </p:spPr>
            <p:txBody>
              <a:bodyPr wrap="none" anchor="ctr"/>
              <a:lstStyle/>
              <a:p>
                <a:endParaRPr lang="ko-KR" altLang="en-US"/>
              </a:p>
            </p:txBody>
          </p:sp>
          <p:sp>
            <p:nvSpPr>
              <p:cNvPr id="111709" name="Oval 77"/>
              <p:cNvSpPr>
                <a:spLocks noChangeArrowheads="1"/>
              </p:cNvSpPr>
              <p:nvPr/>
            </p:nvSpPr>
            <p:spPr bwMode="auto">
              <a:xfrm>
                <a:off x="2984" y="1967"/>
                <a:ext cx="44" cy="30"/>
              </a:xfrm>
              <a:prstGeom prst="ellipse">
                <a:avLst/>
              </a:prstGeom>
              <a:solidFill>
                <a:schemeClr val="accent1"/>
              </a:solidFill>
              <a:ln w="9525">
                <a:solidFill>
                  <a:schemeClr val="tx1"/>
                </a:solidFill>
                <a:round/>
                <a:headEnd/>
                <a:tailEnd/>
              </a:ln>
            </p:spPr>
            <p:txBody>
              <a:bodyPr wrap="none" anchor="ctr"/>
              <a:lstStyle/>
              <a:p>
                <a:endParaRPr lang="ko-KR" altLang="en-US"/>
              </a:p>
            </p:txBody>
          </p:sp>
          <p:grpSp>
            <p:nvGrpSpPr>
              <p:cNvPr id="6" name="Group 78"/>
              <p:cNvGrpSpPr>
                <a:grpSpLocks/>
              </p:cNvGrpSpPr>
              <p:nvPr/>
            </p:nvGrpSpPr>
            <p:grpSpPr bwMode="auto">
              <a:xfrm>
                <a:off x="2856" y="2064"/>
                <a:ext cx="222" cy="38"/>
                <a:chOff x="4032" y="3600"/>
                <a:chExt cx="912" cy="192"/>
              </a:xfrm>
            </p:grpSpPr>
            <p:sp>
              <p:nvSpPr>
                <p:cNvPr id="111715" name="Oval 79"/>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1716" name="Rectangle 80"/>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1717" name="AutoShape 81"/>
                <p:cNvCxnSpPr>
                  <a:cxnSpLocks noChangeShapeType="1"/>
                  <a:stCxn id="111716"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7" name="Group 82"/>
              <p:cNvGrpSpPr>
                <a:grpSpLocks/>
              </p:cNvGrpSpPr>
              <p:nvPr/>
            </p:nvGrpSpPr>
            <p:grpSpPr bwMode="auto">
              <a:xfrm flipH="1">
                <a:off x="2607" y="1872"/>
                <a:ext cx="277" cy="38"/>
                <a:chOff x="4032" y="3600"/>
                <a:chExt cx="912" cy="192"/>
              </a:xfrm>
            </p:grpSpPr>
            <p:sp>
              <p:nvSpPr>
                <p:cNvPr id="111712" name="Oval 83"/>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1713" name="Rectangle 84"/>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1714" name="AutoShape 85"/>
                <p:cNvCxnSpPr>
                  <a:cxnSpLocks noChangeShapeType="1"/>
                  <a:stCxn id="111713"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grpSp>
          <p:nvGrpSpPr>
            <p:cNvPr id="8" name="Group 86"/>
            <p:cNvGrpSpPr>
              <a:grpSpLocks/>
            </p:cNvGrpSpPr>
            <p:nvPr/>
          </p:nvGrpSpPr>
          <p:grpSpPr bwMode="auto">
            <a:xfrm>
              <a:off x="2292" y="1774"/>
              <a:ext cx="167" cy="26"/>
              <a:chOff x="4032" y="3600"/>
              <a:chExt cx="912" cy="192"/>
            </a:xfrm>
          </p:grpSpPr>
          <p:sp>
            <p:nvSpPr>
              <p:cNvPr id="111658" name="Oval 87"/>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1659" name="Rectangle 88"/>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1660" name="AutoShape 89"/>
              <p:cNvCxnSpPr>
                <a:cxnSpLocks noChangeShapeType="1"/>
                <a:stCxn id="111659"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nvGrpSpPr>
            <p:cNvPr id="9" name="Group 90"/>
            <p:cNvGrpSpPr>
              <a:grpSpLocks/>
            </p:cNvGrpSpPr>
            <p:nvPr/>
          </p:nvGrpSpPr>
          <p:grpSpPr bwMode="auto">
            <a:xfrm flipH="1">
              <a:off x="1680" y="1742"/>
              <a:ext cx="208" cy="26"/>
              <a:chOff x="4032" y="3600"/>
              <a:chExt cx="912" cy="192"/>
            </a:xfrm>
          </p:grpSpPr>
          <p:sp>
            <p:nvSpPr>
              <p:cNvPr id="111655" name="Oval 91"/>
              <p:cNvSpPr>
                <a:spLocks noChangeArrowheads="1"/>
              </p:cNvSpPr>
              <p:nvPr/>
            </p:nvSpPr>
            <p:spPr bwMode="auto">
              <a:xfrm>
                <a:off x="4032" y="3600"/>
                <a:ext cx="288" cy="144"/>
              </a:xfrm>
              <a:prstGeom prst="ellipse">
                <a:avLst/>
              </a:prstGeom>
              <a:solidFill>
                <a:srgbClr val="FF3300"/>
              </a:solidFill>
              <a:ln w="12700">
                <a:solidFill>
                  <a:schemeClr val="tx1"/>
                </a:solidFill>
                <a:round/>
                <a:headEnd/>
                <a:tailEnd/>
              </a:ln>
            </p:spPr>
            <p:txBody>
              <a:bodyPr wrap="none" anchor="ctr"/>
              <a:lstStyle/>
              <a:p>
                <a:endParaRPr lang="ko-KR" altLang="en-US"/>
              </a:p>
            </p:txBody>
          </p:sp>
          <p:sp>
            <p:nvSpPr>
              <p:cNvPr id="111656" name="Rectangle 92"/>
              <p:cNvSpPr>
                <a:spLocks noChangeArrowheads="1"/>
              </p:cNvSpPr>
              <p:nvPr/>
            </p:nvSpPr>
            <p:spPr bwMode="auto">
              <a:xfrm>
                <a:off x="4320" y="3648"/>
                <a:ext cx="240" cy="48"/>
              </a:xfrm>
              <a:prstGeom prst="rect">
                <a:avLst/>
              </a:prstGeom>
              <a:solidFill>
                <a:srgbClr val="00FF00"/>
              </a:solidFill>
              <a:ln w="12700">
                <a:solidFill>
                  <a:schemeClr val="tx1"/>
                </a:solidFill>
                <a:miter lim="800000"/>
                <a:headEnd/>
                <a:tailEnd/>
              </a:ln>
            </p:spPr>
            <p:txBody>
              <a:bodyPr wrap="none" anchor="ctr"/>
              <a:lstStyle/>
              <a:p>
                <a:endParaRPr lang="ko-KR" altLang="en-US"/>
              </a:p>
            </p:txBody>
          </p:sp>
          <p:cxnSp>
            <p:nvCxnSpPr>
              <p:cNvPr id="111657" name="AutoShape 93"/>
              <p:cNvCxnSpPr>
                <a:cxnSpLocks noChangeShapeType="1"/>
                <a:stCxn id="111656" idx="3"/>
              </p:cNvCxnSpPr>
              <p:nvPr/>
            </p:nvCxnSpPr>
            <p:spPr bwMode="auto">
              <a:xfrm>
                <a:off x="4560" y="3672"/>
                <a:ext cx="384" cy="120"/>
              </a:xfrm>
              <a:prstGeom prst="curvedConnector3">
                <a:avLst>
                  <a:gd name="adj1" fmla="val 50000"/>
                </a:avLst>
              </a:prstGeom>
              <a:noFill/>
              <a:ln w="12700">
                <a:solidFill>
                  <a:schemeClr val="tx1"/>
                </a:solidFill>
                <a:round/>
                <a:headEnd/>
                <a:tailEnd/>
              </a:ln>
            </p:spPr>
          </p:cxnSp>
        </p:grpSp>
      </p:grpSp>
      <p:sp>
        <p:nvSpPr>
          <p:cNvPr id="111635" name="Text Box 94"/>
          <p:cNvSpPr txBox="1">
            <a:spLocks noChangeArrowheads="1"/>
          </p:cNvSpPr>
          <p:nvPr/>
        </p:nvSpPr>
        <p:spPr bwMode="auto">
          <a:xfrm>
            <a:off x="412750" y="188913"/>
            <a:ext cx="8326438" cy="588962"/>
          </a:xfrm>
          <a:prstGeom prst="rect">
            <a:avLst/>
          </a:prstGeom>
          <a:solidFill>
            <a:srgbClr val="FFFF66"/>
          </a:solidFill>
          <a:ln w="9525">
            <a:solidFill>
              <a:srgbClr val="008000"/>
            </a:solidFill>
            <a:miter lim="800000"/>
            <a:headEnd/>
            <a:tailEnd/>
          </a:ln>
        </p:spPr>
        <p:txBody>
          <a:bodyPr wrap="none">
            <a:spAutoFit/>
          </a:bodyPr>
          <a:lstStyle/>
          <a:p>
            <a:r>
              <a:rPr lang="ko-KR" altLang="en-US" sz="3200">
                <a:solidFill>
                  <a:srgbClr val="0000FF"/>
                </a:solidFill>
                <a:latin typeface="휴먼옛체" pitchFamily="18" charset="-127"/>
                <a:ea typeface="휴먼옛체" pitchFamily="18" charset="-127"/>
              </a:rPr>
              <a:t>고급육 한우 수정란생산을 위한 개체별 수정</a:t>
            </a:r>
          </a:p>
        </p:txBody>
      </p:sp>
      <p:sp>
        <p:nvSpPr>
          <p:cNvPr id="111636" name="Text Box 95"/>
          <p:cNvSpPr txBox="1">
            <a:spLocks noChangeArrowheads="1"/>
          </p:cNvSpPr>
          <p:nvPr/>
        </p:nvSpPr>
        <p:spPr bwMode="auto">
          <a:xfrm>
            <a:off x="7308850" y="1370013"/>
            <a:ext cx="1065213" cy="581025"/>
          </a:xfrm>
          <a:prstGeom prst="rect">
            <a:avLst/>
          </a:prstGeom>
          <a:noFill/>
          <a:ln w="9525">
            <a:noFill/>
            <a:miter lim="800000"/>
            <a:headEnd/>
            <a:tailEnd/>
          </a:ln>
        </p:spPr>
        <p:txBody>
          <a:bodyPr wrap="none">
            <a:spAutoFit/>
          </a:bodyPr>
          <a:lstStyle/>
          <a:p>
            <a:r>
              <a:rPr lang="ko-KR" altLang="en-US" sz="1600">
                <a:latin typeface="HY헤드라인M" pitchFamily="18" charset="-127"/>
                <a:ea typeface="HY헤드라인M" pitchFamily="18" charset="-127"/>
              </a:rPr>
              <a:t>개체별</a:t>
            </a:r>
          </a:p>
          <a:p>
            <a:r>
              <a:rPr lang="ko-KR" altLang="en-US" sz="1600">
                <a:latin typeface="HY헤드라인M" pitchFamily="18" charset="-127"/>
                <a:ea typeface="HY헤드라인M" pitchFamily="18" charset="-127"/>
              </a:rPr>
              <a:t>난소 채취</a:t>
            </a:r>
          </a:p>
        </p:txBody>
      </p:sp>
      <p:sp>
        <p:nvSpPr>
          <p:cNvPr id="111637" name="Text Box 96"/>
          <p:cNvSpPr txBox="1">
            <a:spLocks noChangeArrowheads="1"/>
          </p:cNvSpPr>
          <p:nvPr/>
        </p:nvSpPr>
        <p:spPr bwMode="auto">
          <a:xfrm>
            <a:off x="5202238" y="3025775"/>
            <a:ext cx="996950" cy="336550"/>
          </a:xfrm>
          <a:prstGeom prst="rect">
            <a:avLst/>
          </a:prstGeom>
          <a:noFill/>
          <a:ln w="9525">
            <a:noFill/>
            <a:miter lim="800000"/>
            <a:headEnd/>
            <a:tailEnd/>
          </a:ln>
        </p:spPr>
        <p:txBody>
          <a:bodyPr wrap="none">
            <a:spAutoFit/>
          </a:bodyPr>
          <a:lstStyle/>
          <a:p>
            <a:r>
              <a:rPr lang="ko-KR" altLang="en-US" sz="1600">
                <a:latin typeface="HY헤드라인M" pitchFamily="18" charset="-127"/>
                <a:ea typeface="HY헤드라인M" pitchFamily="18" charset="-127"/>
              </a:rPr>
              <a:t>체외수정</a:t>
            </a:r>
          </a:p>
        </p:txBody>
      </p:sp>
      <p:sp>
        <p:nvSpPr>
          <p:cNvPr id="111638" name="Text Box 97"/>
          <p:cNvSpPr txBox="1">
            <a:spLocks noChangeArrowheads="1"/>
          </p:cNvSpPr>
          <p:nvPr/>
        </p:nvSpPr>
        <p:spPr bwMode="auto">
          <a:xfrm>
            <a:off x="7308850" y="3862388"/>
            <a:ext cx="1471613" cy="581025"/>
          </a:xfrm>
          <a:prstGeom prst="rect">
            <a:avLst/>
          </a:prstGeom>
          <a:noFill/>
          <a:ln w="9525">
            <a:noFill/>
            <a:miter lim="800000"/>
            <a:headEnd/>
            <a:tailEnd/>
          </a:ln>
        </p:spPr>
        <p:txBody>
          <a:bodyPr wrap="none">
            <a:spAutoFit/>
          </a:bodyPr>
          <a:lstStyle/>
          <a:p>
            <a:r>
              <a:rPr lang="ko-KR" altLang="en-US" sz="1600">
                <a:latin typeface="HY헤드라인M" pitchFamily="18" charset="-127"/>
                <a:ea typeface="HY헤드라인M" pitchFamily="18" charset="-127"/>
              </a:rPr>
              <a:t>등급판정된</a:t>
            </a:r>
          </a:p>
          <a:p>
            <a:r>
              <a:rPr lang="ko-KR" altLang="en-US" sz="1600">
                <a:latin typeface="HY헤드라인M" pitchFamily="18" charset="-127"/>
                <a:ea typeface="HY헤드라인M" pitchFamily="18" charset="-127"/>
              </a:rPr>
              <a:t>고급육 수정란</a:t>
            </a:r>
          </a:p>
        </p:txBody>
      </p:sp>
      <p:sp>
        <p:nvSpPr>
          <p:cNvPr id="111639" name="Text Box 98"/>
          <p:cNvSpPr txBox="1">
            <a:spLocks noChangeArrowheads="1"/>
          </p:cNvSpPr>
          <p:nvPr/>
        </p:nvSpPr>
        <p:spPr bwMode="auto">
          <a:xfrm>
            <a:off x="5580063" y="6383338"/>
            <a:ext cx="1471612" cy="336550"/>
          </a:xfrm>
          <a:prstGeom prst="rect">
            <a:avLst/>
          </a:prstGeom>
          <a:noFill/>
          <a:ln w="9525">
            <a:noFill/>
            <a:miter lim="800000"/>
            <a:headEnd/>
            <a:tailEnd/>
          </a:ln>
        </p:spPr>
        <p:txBody>
          <a:bodyPr wrap="none">
            <a:spAutoFit/>
          </a:bodyPr>
          <a:lstStyle/>
          <a:p>
            <a:r>
              <a:rPr lang="ko-KR" altLang="en-US" sz="1600">
                <a:latin typeface="HY헤드라인M" pitchFamily="18" charset="-127"/>
                <a:ea typeface="HY헤드라인M" pitchFamily="18" charset="-127"/>
              </a:rPr>
              <a:t>수란우에 이식</a:t>
            </a:r>
          </a:p>
        </p:txBody>
      </p:sp>
      <p:sp>
        <p:nvSpPr>
          <p:cNvPr id="111640" name="Text Box 99"/>
          <p:cNvSpPr txBox="1">
            <a:spLocks noChangeArrowheads="1"/>
          </p:cNvSpPr>
          <p:nvPr/>
        </p:nvSpPr>
        <p:spPr bwMode="auto">
          <a:xfrm>
            <a:off x="2195513" y="6405563"/>
            <a:ext cx="1674812" cy="336550"/>
          </a:xfrm>
          <a:prstGeom prst="rect">
            <a:avLst/>
          </a:prstGeom>
          <a:noFill/>
          <a:ln w="9525">
            <a:noFill/>
            <a:miter lim="800000"/>
            <a:headEnd/>
            <a:tailEnd/>
          </a:ln>
        </p:spPr>
        <p:txBody>
          <a:bodyPr wrap="none">
            <a:spAutoFit/>
          </a:bodyPr>
          <a:lstStyle/>
          <a:p>
            <a:r>
              <a:rPr lang="ko-KR" altLang="en-US" sz="1600">
                <a:latin typeface="HY헤드라인M" pitchFamily="18" charset="-127"/>
                <a:ea typeface="HY헤드라인M" pitchFamily="18" charset="-127"/>
              </a:rPr>
              <a:t>고급육 한우생산</a:t>
            </a:r>
          </a:p>
        </p:txBody>
      </p:sp>
      <p:cxnSp>
        <p:nvCxnSpPr>
          <p:cNvPr id="111641" name="AutoShape 100"/>
          <p:cNvCxnSpPr>
            <a:cxnSpLocks noChangeShapeType="1"/>
            <a:endCxn id="111649" idx="2"/>
          </p:cNvCxnSpPr>
          <p:nvPr/>
        </p:nvCxnSpPr>
        <p:spPr bwMode="auto">
          <a:xfrm rot="16200000" flipH="1">
            <a:off x="2970213" y="2044700"/>
            <a:ext cx="323850" cy="1511300"/>
          </a:xfrm>
          <a:prstGeom prst="curvedConnector2">
            <a:avLst/>
          </a:prstGeom>
          <a:noFill/>
          <a:ln w="19050">
            <a:solidFill>
              <a:srgbClr val="FF3300"/>
            </a:solidFill>
            <a:round/>
            <a:headEnd/>
            <a:tailEnd type="triangle" w="med" len="med"/>
          </a:ln>
        </p:spPr>
      </p:cxnSp>
      <p:cxnSp>
        <p:nvCxnSpPr>
          <p:cNvPr id="111642" name="AutoShape 101"/>
          <p:cNvCxnSpPr>
            <a:cxnSpLocks noChangeShapeType="1"/>
            <a:endCxn id="111649" idx="4"/>
          </p:cNvCxnSpPr>
          <p:nvPr/>
        </p:nvCxnSpPr>
        <p:spPr bwMode="auto">
          <a:xfrm rot="5400000">
            <a:off x="5741988" y="2151062"/>
            <a:ext cx="323850" cy="1298575"/>
          </a:xfrm>
          <a:prstGeom prst="curvedConnector2">
            <a:avLst/>
          </a:prstGeom>
          <a:noFill/>
          <a:ln w="19050">
            <a:solidFill>
              <a:srgbClr val="FF3300"/>
            </a:solidFill>
            <a:round/>
            <a:headEnd/>
            <a:tailEnd type="triangle" w="med" len="med"/>
          </a:ln>
        </p:spPr>
      </p:cxnSp>
      <p:cxnSp>
        <p:nvCxnSpPr>
          <p:cNvPr id="111643" name="AutoShape 102"/>
          <p:cNvCxnSpPr>
            <a:cxnSpLocks noChangeShapeType="1"/>
            <a:stCxn id="111649" idx="2"/>
          </p:cNvCxnSpPr>
          <p:nvPr/>
        </p:nvCxnSpPr>
        <p:spPr bwMode="auto">
          <a:xfrm rot="10800000" flipV="1">
            <a:off x="2719388" y="2962275"/>
            <a:ext cx="1168400" cy="700088"/>
          </a:xfrm>
          <a:prstGeom prst="curvedConnector2">
            <a:avLst/>
          </a:prstGeom>
          <a:noFill/>
          <a:ln w="19050">
            <a:solidFill>
              <a:srgbClr val="FF3300"/>
            </a:solidFill>
            <a:round/>
            <a:headEnd/>
            <a:tailEnd type="triangle" w="med" len="med"/>
          </a:ln>
        </p:spPr>
      </p:cxnSp>
      <p:cxnSp>
        <p:nvCxnSpPr>
          <p:cNvPr id="111644" name="AutoShape 103"/>
          <p:cNvCxnSpPr>
            <a:cxnSpLocks noChangeShapeType="1"/>
            <a:stCxn id="111649" idx="4"/>
          </p:cNvCxnSpPr>
          <p:nvPr/>
        </p:nvCxnSpPr>
        <p:spPr bwMode="auto">
          <a:xfrm>
            <a:off x="5254625" y="2962275"/>
            <a:ext cx="1712913" cy="700088"/>
          </a:xfrm>
          <a:prstGeom prst="curvedConnector2">
            <a:avLst/>
          </a:prstGeom>
          <a:noFill/>
          <a:ln w="19050">
            <a:solidFill>
              <a:srgbClr val="FF3300"/>
            </a:solidFill>
            <a:round/>
            <a:headEnd/>
            <a:tailEnd type="triangle" w="med" len="med"/>
          </a:ln>
        </p:spPr>
      </p:cxnSp>
      <p:cxnSp>
        <p:nvCxnSpPr>
          <p:cNvPr id="111645" name="AutoShape 104"/>
          <p:cNvCxnSpPr>
            <a:cxnSpLocks noChangeShapeType="1"/>
          </p:cNvCxnSpPr>
          <p:nvPr/>
        </p:nvCxnSpPr>
        <p:spPr bwMode="auto">
          <a:xfrm rot="16200000" flipH="1">
            <a:off x="4064000" y="3254376"/>
            <a:ext cx="847725" cy="3536950"/>
          </a:xfrm>
          <a:prstGeom prst="curvedConnector3">
            <a:avLst>
              <a:gd name="adj1" fmla="val 50000"/>
            </a:avLst>
          </a:prstGeom>
          <a:noFill/>
          <a:ln w="19050">
            <a:solidFill>
              <a:srgbClr val="FF3300"/>
            </a:solidFill>
            <a:round/>
            <a:headEnd/>
            <a:tailEnd type="triangle" w="med" len="med"/>
          </a:ln>
        </p:spPr>
      </p:cxnSp>
      <p:cxnSp>
        <p:nvCxnSpPr>
          <p:cNvPr id="111646" name="AutoShape 105"/>
          <p:cNvCxnSpPr>
            <a:cxnSpLocks noChangeShapeType="1"/>
          </p:cNvCxnSpPr>
          <p:nvPr/>
        </p:nvCxnSpPr>
        <p:spPr bwMode="auto">
          <a:xfrm rot="16200000" flipH="1">
            <a:off x="5161756" y="4352132"/>
            <a:ext cx="847725" cy="1341438"/>
          </a:xfrm>
          <a:prstGeom prst="curvedConnector3">
            <a:avLst>
              <a:gd name="adj1" fmla="val 50000"/>
            </a:avLst>
          </a:prstGeom>
          <a:noFill/>
          <a:ln w="19050">
            <a:solidFill>
              <a:srgbClr val="FF3300"/>
            </a:solidFill>
            <a:round/>
            <a:headEnd/>
            <a:tailEnd type="triangle" w="med" len="med"/>
          </a:ln>
        </p:spPr>
      </p:cxnSp>
      <p:cxnSp>
        <p:nvCxnSpPr>
          <p:cNvPr id="111647" name="AutoShape 106"/>
          <p:cNvCxnSpPr>
            <a:cxnSpLocks noChangeShapeType="1"/>
          </p:cNvCxnSpPr>
          <p:nvPr/>
        </p:nvCxnSpPr>
        <p:spPr bwMode="auto">
          <a:xfrm rot="5400000">
            <a:off x="6246019" y="4653757"/>
            <a:ext cx="776287" cy="666750"/>
          </a:xfrm>
          <a:prstGeom prst="curvedConnector3">
            <a:avLst>
              <a:gd name="adj1" fmla="val 49898"/>
            </a:avLst>
          </a:prstGeom>
          <a:noFill/>
          <a:ln w="19050">
            <a:solidFill>
              <a:srgbClr val="FF3300"/>
            </a:solidFill>
            <a:round/>
            <a:headEnd/>
            <a:tailEnd type="triangle" w="med" len="med"/>
          </a:ln>
        </p:spPr>
      </p:cxnSp>
      <p:sp>
        <p:nvSpPr>
          <p:cNvPr id="111648" name="AutoShape 107"/>
          <p:cNvSpPr>
            <a:spLocks noChangeArrowheads="1"/>
          </p:cNvSpPr>
          <p:nvPr/>
        </p:nvSpPr>
        <p:spPr bwMode="auto">
          <a:xfrm>
            <a:off x="4067175" y="5807075"/>
            <a:ext cx="1368425" cy="71438"/>
          </a:xfrm>
          <a:prstGeom prst="leftArrow">
            <a:avLst>
              <a:gd name="adj1" fmla="val 50000"/>
              <a:gd name="adj2" fmla="val 478886"/>
            </a:avLst>
          </a:prstGeom>
          <a:solidFill>
            <a:schemeClr val="accent1"/>
          </a:solidFill>
          <a:ln w="9525">
            <a:solidFill>
              <a:schemeClr val="tx1"/>
            </a:solidFill>
            <a:miter lim="800000"/>
            <a:headEnd/>
            <a:tailEnd/>
          </a:ln>
        </p:spPr>
        <p:txBody>
          <a:bodyPr wrap="none" anchor="ctr"/>
          <a:lstStyle/>
          <a:p>
            <a:endParaRPr lang="ko-KR"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900113" y="908050"/>
            <a:ext cx="7488237" cy="5262563"/>
          </a:xfrm>
          <a:prstGeom prst="rect">
            <a:avLst/>
          </a:prstGeom>
          <a:noFill/>
          <a:ln w="9525">
            <a:noFill/>
            <a:miter lim="800000"/>
            <a:headEnd/>
            <a:tailEnd/>
          </a:ln>
        </p:spPr>
        <p:txBody>
          <a:bodyPr>
            <a:spAutoFit/>
          </a:bodyPr>
          <a:lstStyle/>
          <a:p>
            <a:pPr>
              <a:spcBef>
                <a:spcPct val="50000"/>
              </a:spcBef>
            </a:pPr>
            <a:r>
              <a:rPr lang="en-US" altLang="ko-KR" sz="2400" b="1"/>
              <a:t>※ </a:t>
            </a:r>
            <a:r>
              <a:rPr lang="ko-KR" altLang="en-US" sz="2400" b="1"/>
              <a:t>정자의 세포질내 주입</a:t>
            </a:r>
          </a:p>
          <a:p>
            <a:pPr>
              <a:spcBef>
                <a:spcPct val="50000"/>
              </a:spcBef>
            </a:pPr>
            <a:r>
              <a:rPr lang="ko-KR" altLang="en-US" sz="2400" b="1"/>
              <a:t>    </a:t>
            </a:r>
            <a:r>
              <a:rPr lang="en-US" altLang="ko-KR" sz="2400" b="1"/>
              <a:t>(intracytoplasmic sperm injection, ICSI</a:t>
            </a:r>
            <a:r>
              <a:rPr lang="en-US" altLang="ko-KR" sz="2400"/>
              <a:t>)</a:t>
            </a:r>
          </a:p>
          <a:p>
            <a:pPr>
              <a:spcBef>
                <a:spcPct val="50000"/>
              </a:spcBef>
            </a:pPr>
            <a:endParaRPr lang="en-US" altLang="ko-KR" sz="2400"/>
          </a:p>
          <a:p>
            <a:pPr lvl="1">
              <a:spcBef>
                <a:spcPct val="50000"/>
              </a:spcBef>
              <a:buFontTx/>
              <a:buChar char="•"/>
            </a:pPr>
            <a:r>
              <a:rPr lang="en-US" altLang="ko-KR" sz="2000"/>
              <a:t>  </a:t>
            </a:r>
            <a:r>
              <a:rPr lang="ko-KR" altLang="en-US" sz="2000"/>
              <a:t>역사</a:t>
            </a:r>
          </a:p>
          <a:p>
            <a:pPr>
              <a:spcBef>
                <a:spcPct val="50000"/>
              </a:spcBef>
            </a:pPr>
            <a:r>
              <a:rPr lang="ko-KR" altLang="en-US" sz="2000"/>
              <a:t>           </a:t>
            </a:r>
            <a:r>
              <a:rPr lang="en-US" altLang="ko-KR" sz="2000"/>
              <a:t>Hosoi </a:t>
            </a:r>
            <a:r>
              <a:rPr lang="ko-KR" altLang="en-US" sz="2000"/>
              <a:t>와 </a:t>
            </a:r>
            <a:r>
              <a:rPr lang="en-US" altLang="ko-KR" sz="2000"/>
              <a:t>Iritani(1985) :</a:t>
            </a:r>
            <a:r>
              <a:rPr lang="ko-KR" altLang="en-US" sz="2000"/>
              <a:t>토끼</a:t>
            </a:r>
          </a:p>
          <a:p>
            <a:pPr>
              <a:spcBef>
                <a:spcPct val="50000"/>
              </a:spcBef>
            </a:pPr>
            <a:r>
              <a:rPr lang="ko-KR" altLang="en-US" sz="2000"/>
              <a:t>           </a:t>
            </a:r>
            <a:r>
              <a:rPr lang="en-US" altLang="ko-KR" sz="2000"/>
              <a:t>Palermo(1992) : </a:t>
            </a:r>
            <a:r>
              <a:rPr lang="ko-KR" altLang="en-US" sz="2000"/>
              <a:t>사람</a:t>
            </a:r>
          </a:p>
          <a:p>
            <a:pPr lvl="1">
              <a:spcBef>
                <a:spcPct val="50000"/>
              </a:spcBef>
              <a:buFontTx/>
              <a:buChar char="•"/>
            </a:pPr>
            <a:r>
              <a:rPr lang="ko-KR" altLang="en-US" sz="2000"/>
              <a:t>  장점 </a:t>
            </a:r>
            <a:r>
              <a:rPr lang="en-US" altLang="ko-KR" sz="2000"/>
              <a:t>: IVF</a:t>
            </a:r>
            <a:r>
              <a:rPr lang="ko-KR" altLang="en-US" sz="2000"/>
              <a:t>가 안되는 불임 치료</a:t>
            </a:r>
          </a:p>
          <a:p>
            <a:pPr>
              <a:spcBef>
                <a:spcPct val="50000"/>
              </a:spcBef>
            </a:pPr>
            <a:r>
              <a:rPr lang="ko-KR" altLang="en-US" sz="2000"/>
              <a:t>                 정자의 이상</a:t>
            </a:r>
          </a:p>
          <a:p>
            <a:pPr>
              <a:spcBef>
                <a:spcPct val="50000"/>
              </a:spcBef>
            </a:pPr>
            <a:r>
              <a:rPr lang="ko-KR" altLang="en-US" sz="2000"/>
              <a:t>                 난자의 이상 </a:t>
            </a:r>
          </a:p>
          <a:p>
            <a:pPr>
              <a:spcBef>
                <a:spcPct val="50000"/>
              </a:spcBef>
            </a:pPr>
            <a:r>
              <a:rPr lang="ko-KR" altLang="en-US" sz="2000"/>
              <a:t>                 멸종동물의 복원</a:t>
            </a:r>
          </a:p>
          <a:p>
            <a:pPr lvl="1">
              <a:spcBef>
                <a:spcPct val="50000"/>
              </a:spcBef>
              <a:buFontTx/>
              <a:buChar char="•"/>
            </a:pPr>
            <a:r>
              <a:rPr lang="ko-KR" altLang="en-US" sz="2000"/>
              <a:t>  방법 </a:t>
            </a:r>
            <a:r>
              <a:rPr lang="en-US" altLang="ko-KR" sz="2000"/>
              <a:t>: </a:t>
            </a:r>
            <a:r>
              <a:rPr lang="ko-KR" altLang="en-US" sz="2000"/>
              <a:t>정자</a:t>
            </a:r>
            <a:r>
              <a:rPr lang="en-US" altLang="ko-KR" sz="2000"/>
              <a:t>, </a:t>
            </a:r>
            <a:r>
              <a:rPr lang="ko-KR" altLang="en-US" sz="2000"/>
              <a:t>정자세포 또는 정원세포</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0" y="0"/>
            <a:ext cx="9144000" cy="647223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755650" y="188913"/>
            <a:ext cx="7777163" cy="640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cstate="print"/>
          <a:srcRect/>
          <a:stretch>
            <a:fillRect/>
          </a:stretch>
        </p:blipFill>
        <p:spPr bwMode="auto">
          <a:xfrm>
            <a:off x="0" y="0"/>
            <a:ext cx="9144000" cy="683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cstate="print"/>
          <a:srcRect/>
          <a:stretch>
            <a:fillRect/>
          </a:stretch>
        </p:blipFill>
        <p:spPr bwMode="auto">
          <a:xfrm>
            <a:off x="0" y="0"/>
            <a:ext cx="9144000" cy="68310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스캔030"/>
          <p:cNvPicPr>
            <a:picLocks noChangeAspect="1" noChangeArrowheads="1"/>
          </p:cNvPicPr>
          <p:nvPr>
            <p:ph/>
          </p:nvPr>
        </p:nvPicPr>
        <p:blipFill>
          <a:blip r:embed="rId2" cstate="print"/>
          <a:srcRect/>
          <a:stretch>
            <a:fillRect/>
          </a:stretch>
        </p:blipFill>
        <p:spPr>
          <a:xfrm>
            <a:off x="0" y="260350"/>
            <a:ext cx="9144000" cy="4354513"/>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250825" y="404813"/>
            <a:ext cx="8424863" cy="6694487"/>
          </a:xfrm>
          <a:prstGeom prst="rect">
            <a:avLst/>
          </a:prstGeom>
          <a:noFill/>
          <a:ln w="9525">
            <a:noFill/>
            <a:miter lim="800000"/>
            <a:headEnd/>
            <a:tailEnd/>
          </a:ln>
        </p:spPr>
        <p:txBody>
          <a:bodyPr>
            <a:spAutoFit/>
          </a:bodyPr>
          <a:lstStyle/>
          <a:p>
            <a:pPr>
              <a:spcBef>
                <a:spcPct val="50000"/>
              </a:spcBef>
            </a:pPr>
            <a:r>
              <a:rPr lang="en-US" altLang="ko-KR" sz="2800"/>
              <a:t>※ </a:t>
            </a:r>
            <a:r>
              <a:rPr lang="ko-KR" altLang="en-US" sz="2800"/>
              <a:t>생식세포의 동결보존</a:t>
            </a:r>
            <a:r>
              <a:rPr lang="en-US" altLang="ko-KR" sz="2800"/>
              <a:t>(cryopreservation)</a:t>
            </a:r>
          </a:p>
          <a:p>
            <a:pPr>
              <a:spcBef>
                <a:spcPct val="50000"/>
              </a:spcBef>
            </a:pPr>
            <a:endParaRPr lang="en-US" altLang="ko-KR" sz="2400"/>
          </a:p>
          <a:p>
            <a:pPr>
              <a:spcBef>
                <a:spcPct val="50000"/>
              </a:spcBef>
              <a:buFontTx/>
              <a:buChar char="•"/>
            </a:pPr>
            <a:r>
              <a:rPr lang="en-US" altLang="ko-KR" sz="2400"/>
              <a:t>  </a:t>
            </a:r>
            <a:r>
              <a:rPr lang="ko-KR" altLang="en-US" sz="2400"/>
              <a:t>역사</a:t>
            </a:r>
          </a:p>
          <a:p>
            <a:pPr>
              <a:spcBef>
                <a:spcPct val="50000"/>
              </a:spcBef>
            </a:pPr>
            <a:r>
              <a:rPr lang="ko-KR" altLang="en-US"/>
              <a:t>   </a:t>
            </a:r>
            <a:r>
              <a:rPr lang="en-US" altLang="ko-KR"/>
              <a:t>Polge(1949) : </a:t>
            </a:r>
            <a:r>
              <a:rPr lang="ko-KR" altLang="en-US"/>
              <a:t>동해방지제</a:t>
            </a:r>
            <a:r>
              <a:rPr lang="en-US" altLang="ko-KR"/>
              <a:t>((glycerol, </a:t>
            </a:r>
            <a:r>
              <a:rPr lang="ko-KR" altLang="en-US"/>
              <a:t>닭</a:t>
            </a:r>
            <a:r>
              <a:rPr lang="en-US" altLang="ko-KR"/>
              <a:t>)</a:t>
            </a:r>
          </a:p>
          <a:p>
            <a:pPr>
              <a:spcBef>
                <a:spcPct val="50000"/>
              </a:spcBef>
            </a:pPr>
            <a:r>
              <a:rPr lang="en-US" altLang="ko-KR"/>
              <a:t>   Polge(1952) : </a:t>
            </a:r>
            <a:r>
              <a:rPr lang="ko-KR" altLang="en-US"/>
              <a:t>소 정액</a:t>
            </a:r>
          </a:p>
          <a:p>
            <a:pPr>
              <a:spcBef>
                <a:spcPct val="50000"/>
              </a:spcBef>
            </a:pPr>
            <a:r>
              <a:rPr lang="ko-KR" altLang="en-US"/>
              <a:t>   </a:t>
            </a:r>
            <a:r>
              <a:rPr lang="en-US" altLang="ko-KR"/>
              <a:t>Whittingham(1972) : mouse </a:t>
            </a:r>
            <a:r>
              <a:rPr lang="ko-KR" altLang="en-US"/>
              <a:t>수정란</a:t>
            </a:r>
          </a:p>
          <a:p>
            <a:pPr>
              <a:spcBef>
                <a:spcPct val="50000"/>
              </a:spcBef>
            </a:pPr>
            <a:r>
              <a:rPr lang="ko-KR" altLang="en-US"/>
              <a:t>   </a:t>
            </a:r>
            <a:r>
              <a:rPr lang="en-US" altLang="ko-KR"/>
              <a:t>Wilmut(1973) : </a:t>
            </a:r>
            <a:r>
              <a:rPr lang="ko-KR" altLang="en-US"/>
              <a:t>소 수정란</a:t>
            </a:r>
          </a:p>
          <a:p>
            <a:pPr>
              <a:spcBef>
                <a:spcPct val="50000"/>
              </a:spcBef>
            </a:pPr>
            <a:r>
              <a:rPr lang="ko-KR" altLang="en-US"/>
              <a:t>   </a:t>
            </a:r>
            <a:r>
              <a:rPr lang="en-US" altLang="ko-KR"/>
              <a:t>Trounson(1982) : </a:t>
            </a:r>
            <a:r>
              <a:rPr lang="ko-KR" altLang="en-US"/>
              <a:t>사람 수정란</a:t>
            </a:r>
            <a:endParaRPr lang="en-US" altLang="ko-KR"/>
          </a:p>
          <a:p>
            <a:pPr>
              <a:spcBef>
                <a:spcPct val="50000"/>
              </a:spcBef>
            </a:pPr>
            <a:endParaRPr lang="ko-KR" altLang="en-US"/>
          </a:p>
          <a:p>
            <a:pPr>
              <a:spcBef>
                <a:spcPct val="50000"/>
              </a:spcBef>
              <a:buFontTx/>
              <a:buChar char="•"/>
            </a:pPr>
            <a:r>
              <a:rPr lang="ko-KR" altLang="en-US" sz="2400"/>
              <a:t>  장점</a:t>
            </a:r>
          </a:p>
          <a:p>
            <a:pPr>
              <a:spcBef>
                <a:spcPct val="50000"/>
              </a:spcBef>
            </a:pPr>
            <a:r>
              <a:rPr lang="ko-KR" altLang="en-US"/>
              <a:t>   선택적인 교배가 가능하고</a:t>
            </a:r>
            <a:r>
              <a:rPr lang="en-US" altLang="ko-KR"/>
              <a:t>, </a:t>
            </a:r>
            <a:r>
              <a:rPr lang="ko-KR" altLang="en-US"/>
              <a:t>정액과 난자의 효율 ↑</a:t>
            </a:r>
          </a:p>
          <a:p>
            <a:pPr>
              <a:spcBef>
                <a:spcPct val="50000"/>
              </a:spcBef>
            </a:pPr>
            <a:r>
              <a:rPr lang="ko-KR" altLang="en-US"/>
              <a:t>   種牡 ㆍ 牝畜 사망 후에도 가능</a:t>
            </a:r>
          </a:p>
          <a:p>
            <a:pPr>
              <a:spcBef>
                <a:spcPct val="50000"/>
              </a:spcBef>
            </a:pPr>
            <a:r>
              <a:rPr lang="ko-KR" altLang="en-US"/>
              <a:t>   하계불임의 피해 ↓</a:t>
            </a:r>
            <a:r>
              <a:rPr lang="en-US" altLang="ko-KR"/>
              <a:t>, </a:t>
            </a:r>
            <a:r>
              <a:rPr lang="ko-KR" altLang="en-US"/>
              <a:t>수송비 ↓ </a:t>
            </a:r>
          </a:p>
          <a:p>
            <a:pPr>
              <a:spcBef>
                <a:spcPct val="50000"/>
              </a:spcBef>
            </a:pPr>
            <a:r>
              <a:rPr lang="ko-KR" altLang="en-US"/>
              <a:t>   전염병이 만연할 때도 번식가능</a:t>
            </a:r>
          </a:p>
          <a:p>
            <a:pPr>
              <a:spcBef>
                <a:spcPct val="50000"/>
              </a:spcBef>
            </a:pPr>
            <a:endParaRPr lang="en-US" altLang="ko-K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395288" y="476250"/>
            <a:ext cx="8569325" cy="366713"/>
          </a:xfrm>
          <a:prstGeom prst="rect">
            <a:avLst/>
          </a:prstGeom>
          <a:noFill/>
          <a:ln w="9525">
            <a:noFill/>
            <a:miter lim="800000"/>
            <a:headEnd/>
            <a:tailEnd/>
          </a:ln>
        </p:spPr>
        <p:txBody>
          <a:bodyPr>
            <a:spAutoFit/>
          </a:bodyPr>
          <a:lstStyle/>
          <a:p>
            <a:pPr>
              <a:spcBef>
                <a:spcPct val="50000"/>
              </a:spcBef>
            </a:pPr>
            <a:endParaRPr lang="ko-KR" altLang="ko-KR"/>
          </a:p>
        </p:txBody>
      </p:sp>
      <p:sp>
        <p:nvSpPr>
          <p:cNvPr id="118787" name="Text Box 3"/>
          <p:cNvSpPr txBox="1">
            <a:spLocks noChangeArrowheads="1"/>
          </p:cNvSpPr>
          <p:nvPr/>
        </p:nvSpPr>
        <p:spPr bwMode="auto">
          <a:xfrm>
            <a:off x="250825" y="1196975"/>
            <a:ext cx="8497888" cy="4894263"/>
          </a:xfrm>
          <a:prstGeom prst="rect">
            <a:avLst/>
          </a:prstGeom>
          <a:noFill/>
          <a:ln w="9525">
            <a:noFill/>
            <a:miter lim="800000"/>
            <a:headEnd/>
            <a:tailEnd/>
          </a:ln>
        </p:spPr>
        <p:txBody>
          <a:bodyPr>
            <a:spAutoFit/>
          </a:bodyPr>
          <a:lstStyle/>
          <a:p>
            <a:pPr>
              <a:spcBef>
                <a:spcPct val="50000"/>
              </a:spcBef>
              <a:buFontTx/>
              <a:buChar char="•"/>
            </a:pPr>
            <a:r>
              <a:rPr lang="en-US" altLang="ko-KR" sz="2400"/>
              <a:t>  </a:t>
            </a:r>
            <a:r>
              <a:rPr lang="ko-KR" altLang="en-US" sz="2400"/>
              <a:t>희석액 </a:t>
            </a:r>
            <a:r>
              <a:rPr lang="en-US" altLang="ko-KR"/>
              <a:t>: </a:t>
            </a:r>
            <a:r>
              <a:rPr lang="ko-KR" altLang="en-US"/>
              <a:t>난황완충액</a:t>
            </a:r>
            <a:r>
              <a:rPr lang="en-US" altLang="ko-KR"/>
              <a:t>, </a:t>
            </a:r>
            <a:r>
              <a:rPr lang="ko-KR" altLang="en-US"/>
              <a:t>우유희석액</a:t>
            </a:r>
            <a:r>
              <a:rPr lang="en-US" altLang="ko-KR"/>
              <a:t>, TCM-199</a:t>
            </a:r>
          </a:p>
          <a:p>
            <a:pPr>
              <a:spcBef>
                <a:spcPct val="50000"/>
              </a:spcBef>
              <a:buFontTx/>
              <a:buChar char="•"/>
            </a:pPr>
            <a:r>
              <a:rPr lang="en-US" altLang="ko-KR"/>
              <a:t>  </a:t>
            </a:r>
            <a:r>
              <a:rPr lang="ko-KR" altLang="en-US" sz="2400"/>
              <a:t>동결온도</a:t>
            </a:r>
            <a:r>
              <a:rPr lang="ko-KR" altLang="en-US"/>
              <a:t> </a:t>
            </a:r>
            <a:r>
              <a:rPr lang="en-US" altLang="ko-KR"/>
              <a:t>: -79℃, -197℃</a:t>
            </a:r>
          </a:p>
          <a:p>
            <a:pPr>
              <a:spcBef>
                <a:spcPct val="50000"/>
              </a:spcBef>
              <a:buFontTx/>
              <a:buChar char="•"/>
            </a:pPr>
            <a:r>
              <a:rPr lang="en-US" altLang="ko-KR"/>
              <a:t>  </a:t>
            </a:r>
            <a:r>
              <a:rPr lang="ko-KR" altLang="en-US" sz="2400"/>
              <a:t>동해방지제</a:t>
            </a:r>
            <a:r>
              <a:rPr lang="ko-KR" altLang="en-US"/>
              <a:t> </a:t>
            </a:r>
            <a:r>
              <a:rPr lang="en-US" altLang="ko-KR"/>
              <a:t>: glycerol, DMSO(dimethyl sulfoxide), EG(</a:t>
            </a:r>
            <a:r>
              <a:rPr lang="ko-KR" altLang="en-US"/>
              <a:t>에틸렌글리콜</a:t>
            </a:r>
            <a:r>
              <a:rPr lang="en-US" altLang="ko-KR"/>
              <a:t>)</a:t>
            </a:r>
          </a:p>
          <a:p>
            <a:pPr>
              <a:spcBef>
                <a:spcPct val="50000"/>
              </a:spcBef>
              <a:buFontTx/>
              <a:buChar char="•"/>
            </a:pPr>
            <a:r>
              <a:rPr lang="en-US" altLang="ko-KR"/>
              <a:t>  </a:t>
            </a:r>
            <a:r>
              <a:rPr lang="ko-KR" altLang="en-US" sz="2400"/>
              <a:t>세포내동결과 세포외 동결 </a:t>
            </a:r>
            <a:r>
              <a:rPr lang="en-US" altLang="ko-KR"/>
              <a:t>: </a:t>
            </a:r>
            <a:r>
              <a:rPr lang="ko-KR" altLang="en-US"/>
              <a:t>공정점</a:t>
            </a:r>
            <a:r>
              <a:rPr lang="en-US" altLang="ko-KR"/>
              <a:t>, </a:t>
            </a:r>
            <a:r>
              <a:rPr lang="ko-KR" altLang="en-US"/>
              <a:t>식빙</a:t>
            </a:r>
            <a:r>
              <a:rPr lang="en-US" altLang="ko-KR"/>
              <a:t>(seeding)</a:t>
            </a:r>
          </a:p>
          <a:p>
            <a:pPr>
              <a:spcBef>
                <a:spcPct val="50000"/>
              </a:spcBef>
              <a:buFontTx/>
              <a:buChar char="•"/>
            </a:pPr>
            <a:r>
              <a:rPr lang="en-US" altLang="ko-KR"/>
              <a:t>  </a:t>
            </a:r>
            <a:r>
              <a:rPr lang="ko-KR" altLang="en-US" sz="2400"/>
              <a:t>동결방법</a:t>
            </a:r>
            <a:endParaRPr lang="ko-KR" altLang="en-US"/>
          </a:p>
          <a:p>
            <a:pPr>
              <a:spcBef>
                <a:spcPct val="50000"/>
              </a:spcBef>
            </a:pPr>
            <a:r>
              <a:rPr lang="ko-KR" altLang="en-US"/>
              <a:t>   완만동결</a:t>
            </a:r>
            <a:r>
              <a:rPr lang="en-US" altLang="ko-KR"/>
              <a:t>(slow freezing) : 0 ~ -15℃ → 2℃/</a:t>
            </a:r>
            <a:r>
              <a:rPr lang="ko-KR" altLang="en-US"/>
              <a:t>분</a:t>
            </a:r>
            <a:r>
              <a:rPr lang="en-US" altLang="ko-KR"/>
              <a:t>, -79℃ → 3~5 ℃/</a:t>
            </a:r>
            <a:r>
              <a:rPr lang="ko-KR" altLang="en-US"/>
              <a:t>분</a:t>
            </a:r>
          </a:p>
          <a:p>
            <a:pPr>
              <a:spcBef>
                <a:spcPct val="50000"/>
              </a:spcBef>
            </a:pPr>
            <a:r>
              <a:rPr lang="ko-KR" altLang="en-US"/>
              <a:t>   급속동결</a:t>
            </a:r>
            <a:r>
              <a:rPr lang="en-US" altLang="ko-KR"/>
              <a:t>(rapid freezing) : 2 step freezing</a:t>
            </a:r>
          </a:p>
          <a:p>
            <a:pPr>
              <a:spcBef>
                <a:spcPct val="50000"/>
              </a:spcBef>
            </a:pPr>
            <a:r>
              <a:rPr lang="en-US" altLang="ko-KR"/>
              <a:t>                                      -5℃ : 1℃/</a:t>
            </a:r>
            <a:r>
              <a:rPr lang="ko-KR" altLang="en-US"/>
              <a:t>분</a:t>
            </a:r>
            <a:r>
              <a:rPr lang="en-US" altLang="ko-KR"/>
              <a:t>, -30℃ : 0.3℃/</a:t>
            </a:r>
            <a:r>
              <a:rPr lang="ko-KR" altLang="en-US"/>
              <a:t>분</a:t>
            </a:r>
            <a:r>
              <a:rPr lang="en-US" altLang="ko-KR"/>
              <a:t>, </a:t>
            </a:r>
            <a:r>
              <a:rPr lang="ko-KR" altLang="en-US"/>
              <a:t>액체질소</a:t>
            </a:r>
            <a:r>
              <a:rPr lang="en-US" altLang="ko-KR"/>
              <a:t>(-197℃)</a:t>
            </a:r>
          </a:p>
          <a:p>
            <a:pPr>
              <a:spcBef>
                <a:spcPct val="50000"/>
              </a:spcBef>
            </a:pPr>
            <a:r>
              <a:rPr lang="en-US" altLang="ko-KR"/>
              <a:t>   </a:t>
            </a:r>
            <a:r>
              <a:rPr lang="ko-KR" altLang="en-US"/>
              <a:t>유리화동결</a:t>
            </a:r>
            <a:r>
              <a:rPr lang="en-US" altLang="ko-KR"/>
              <a:t>(vitrification) : </a:t>
            </a:r>
            <a:r>
              <a:rPr lang="ko-KR" altLang="en-US"/>
              <a:t>투과성 동결보호제</a:t>
            </a:r>
            <a:r>
              <a:rPr lang="en-US" altLang="ko-KR"/>
              <a:t>(EG)</a:t>
            </a:r>
          </a:p>
          <a:p>
            <a:pPr>
              <a:spcBef>
                <a:spcPct val="50000"/>
              </a:spcBef>
              <a:buFontTx/>
              <a:buChar char="•"/>
            </a:pPr>
            <a:r>
              <a:rPr lang="en-US" altLang="ko-KR"/>
              <a:t>  </a:t>
            </a:r>
            <a:r>
              <a:rPr lang="ko-KR" altLang="en-US" sz="2400"/>
              <a:t>융해</a:t>
            </a:r>
            <a:r>
              <a:rPr lang="ko-KR" altLang="en-US"/>
              <a:t> </a:t>
            </a:r>
            <a:r>
              <a:rPr lang="en-US" altLang="ko-KR"/>
              <a:t>: 37 ~ 38℃ </a:t>
            </a:r>
            <a:r>
              <a:rPr lang="ko-KR" altLang="en-US"/>
              <a:t>수조   →  </a:t>
            </a:r>
            <a:r>
              <a:rPr lang="en-US" altLang="ko-KR"/>
              <a:t>15 ~ 30</a:t>
            </a:r>
            <a:r>
              <a:rPr lang="ko-KR" altLang="en-US"/>
              <a:t>초 침지</a:t>
            </a:r>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95288" y="836613"/>
            <a:ext cx="8424862" cy="4462462"/>
          </a:xfrm>
          <a:prstGeom prst="rect">
            <a:avLst/>
          </a:prstGeom>
          <a:noFill/>
          <a:ln w="9525">
            <a:noFill/>
            <a:miter lim="800000"/>
            <a:headEnd/>
            <a:tailEnd/>
          </a:ln>
        </p:spPr>
        <p:txBody>
          <a:bodyPr>
            <a:spAutoFit/>
          </a:bodyPr>
          <a:lstStyle/>
          <a:p>
            <a:r>
              <a:rPr lang="en-US" altLang="ko-KR" sz="2800" b="1"/>
              <a:t>4. chimera </a:t>
            </a:r>
            <a:r>
              <a:rPr lang="ko-KR" altLang="en-US" sz="2800" b="1"/>
              <a:t>배의 작출  </a:t>
            </a:r>
          </a:p>
          <a:p>
            <a:endParaRPr lang="ko-KR" altLang="en-US" sz="2400" b="1"/>
          </a:p>
          <a:p>
            <a:r>
              <a:rPr lang="ko-KR" altLang="en-US"/>
              <a:t>   </a:t>
            </a:r>
            <a:r>
              <a:rPr lang="en-US" altLang="ko-KR">
                <a:solidFill>
                  <a:srgbClr val="FF0000"/>
                </a:solidFill>
              </a:rPr>
              <a:t>chimera</a:t>
            </a:r>
            <a:r>
              <a:rPr lang="en-US" altLang="ko-KR"/>
              <a:t> (</a:t>
            </a:r>
            <a:r>
              <a:rPr lang="ko-KR" altLang="en-US"/>
              <a:t>그림 </a:t>
            </a:r>
            <a:r>
              <a:rPr lang="en-US" altLang="ko-KR"/>
              <a:t>14-6)</a:t>
            </a:r>
          </a:p>
          <a:p>
            <a:r>
              <a:rPr lang="en-US" altLang="ko-KR"/>
              <a:t>   </a:t>
            </a:r>
            <a:r>
              <a:rPr lang="ko-KR" altLang="en-US"/>
              <a:t>유전적으로 상이한 </a:t>
            </a:r>
            <a:r>
              <a:rPr lang="en-US" altLang="ko-KR"/>
              <a:t>2</a:t>
            </a:r>
            <a:r>
              <a:rPr lang="ko-KR" altLang="en-US"/>
              <a:t>개 이상의 개체 → 복합개체</a:t>
            </a:r>
          </a:p>
          <a:p>
            <a:r>
              <a:rPr lang="ko-KR" altLang="en-US"/>
              <a:t>   그리스 신화 </a:t>
            </a:r>
            <a:r>
              <a:rPr lang="en-US" altLang="ko-KR"/>
              <a:t>: </a:t>
            </a:r>
            <a:r>
              <a:rPr lang="ko-KR" altLang="en-US"/>
              <a:t>사자의 머리</a:t>
            </a:r>
            <a:r>
              <a:rPr lang="en-US" altLang="ko-KR"/>
              <a:t>, </a:t>
            </a:r>
            <a:r>
              <a:rPr lang="ko-KR" altLang="en-US"/>
              <a:t>염소의 몸</a:t>
            </a:r>
            <a:r>
              <a:rPr lang="en-US" altLang="ko-KR"/>
              <a:t>, </a:t>
            </a:r>
            <a:r>
              <a:rPr lang="ko-KR" altLang="en-US"/>
              <a:t>뱀의 꼬리</a:t>
            </a:r>
            <a:r>
              <a:rPr lang="en-US" altLang="ko-KR"/>
              <a:t>, </a:t>
            </a:r>
            <a:r>
              <a:rPr lang="ko-KR" altLang="en-US"/>
              <a:t>불</a:t>
            </a:r>
          </a:p>
          <a:p>
            <a:endParaRPr lang="ko-KR" altLang="en-US"/>
          </a:p>
          <a:p>
            <a:endParaRPr lang="ko-KR" altLang="en-US"/>
          </a:p>
          <a:p>
            <a:endParaRPr lang="ko-KR" altLang="en-US"/>
          </a:p>
          <a:p>
            <a:r>
              <a:rPr lang="en-US" altLang="ko-KR" sz="2800" b="1"/>
              <a:t>5. hybrid species (</a:t>
            </a:r>
            <a:r>
              <a:rPr lang="ko-KR" altLang="en-US" sz="2800" b="1"/>
              <a:t>종간 잡종</a:t>
            </a:r>
            <a:r>
              <a:rPr lang="en-US" altLang="ko-KR" sz="2800" b="1"/>
              <a:t>)</a:t>
            </a:r>
          </a:p>
          <a:p>
            <a:endParaRPr lang="en-US" altLang="ko-KR" sz="2400" b="1"/>
          </a:p>
          <a:p>
            <a:r>
              <a:rPr lang="en-US" altLang="ko-KR"/>
              <a:t>    4</a:t>
            </a:r>
            <a:r>
              <a:rPr lang="ko-KR" altLang="en-US"/>
              <a:t>세포기 염소 수정란 → 분할구  </a:t>
            </a:r>
            <a:r>
              <a:rPr lang="en-US" altLang="ko-KR"/>
              <a:t>2</a:t>
            </a:r>
            <a:r>
              <a:rPr lang="ko-KR" altLang="en-US"/>
              <a:t>개</a:t>
            </a:r>
          </a:p>
          <a:p>
            <a:r>
              <a:rPr lang="ko-KR" altLang="en-US"/>
              <a:t>                                                         →  혼합 → 염소에 이식</a:t>
            </a:r>
          </a:p>
          <a:p>
            <a:r>
              <a:rPr lang="ko-KR" altLang="en-US"/>
              <a:t>    </a:t>
            </a:r>
            <a:r>
              <a:rPr lang="en-US" altLang="ko-KR"/>
              <a:t>4</a:t>
            </a:r>
            <a:r>
              <a:rPr lang="ko-KR" altLang="en-US"/>
              <a:t>세포기 면양 수정란 → 분할구  </a:t>
            </a:r>
            <a:r>
              <a:rPr lang="en-US" altLang="ko-KR"/>
              <a:t>2</a:t>
            </a:r>
            <a:r>
              <a:rPr lang="ko-KR" altLang="en-US"/>
              <a:t>개</a:t>
            </a:r>
          </a:p>
          <a:p>
            <a:r>
              <a:rPr lang="ko-KR" altLang="en-US"/>
              <a:t>                                                         → 유방과 뿔 </a:t>
            </a:r>
            <a:r>
              <a:rPr lang="en-US" altLang="ko-KR"/>
              <a:t>(</a:t>
            </a:r>
            <a:r>
              <a:rPr lang="ko-KR" altLang="en-US"/>
              <a:t>염소</a:t>
            </a:r>
            <a:r>
              <a:rPr lang="en-US" altLang="ko-KR"/>
              <a:t>) + </a:t>
            </a:r>
            <a:r>
              <a:rPr lang="ko-KR" altLang="en-US"/>
              <a:t>털 </a:t>
            </a:r>
            <a:r>
              <a:rPr lang="en-US" altLang="ko-KR"/>
              <a:t>(</a:t>
            </a:r>
            <a:r>
              <a:rPr lang="ko-KR" altLang="en-US"/>
              <a:t>면양</a:t>
            </a:r>
            <a:r>
              <a:rPr lang="en-US" altLang="ko-KR"/>
              <a:t>)</a:t>
            </a:r>
          </a:p>
        </p:txBody>
      </p:sp>
      <p:sp>
        <p:nvSpPr>
          <p:cNvPr id="119811" name="AutoShape 3"/>
          <p:cNvSpPr>
            <a:spLocks/>
          </p:cNvSpPr>
          <p:nvPr/>
        </p:nvSpPr>
        <p:spPr bwMode="auto">
          <a:xfrm>
            <a:off x="4427538" y="4005263"/>
            <a:ext cx="288925" cy="865187"/>
          </a:xfrm>
          <a:prstGeom prst="rightBrace">
            <a:avLst>
              <a:gd name="adj1" fmla="val 24954"/>
              <a:gd name="adj2" fmla="val 50000"/>
            </a:avLst>
          </a:prstGeom>
          <a:noFill/>
          <a:ln w="9525">
            <a:solidFill>
              <a:schemeClr val="tx1"/>
            </a:solidFill>
            <a:round/>
            <a:headEnd/>
            <a:tailEnd/>
          </a:ln>
        </p:spPr>
        <p:txBody>
          <a:bodyPr wrap="none" anchor="ctr"/>
          <a:lstStyle/>
          <a:p>
            <a:endParaRPr lang="ko-KR"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print"/>
          <a:srcRect/>
          <a:stretch>
            <a:fillRect/>
          </a:stretch>
        </p:blipFill>
        <p:spPr bwMode="auto">
          <a:xfrm>
            <a:off x="250825" y="0"/>
            <a:ext cx="8569325" cy="68802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print"/>
          <a:srcRect/>
          <a:stretch>
            <a:fillRect/>
          </a:stretch>
        </p:blipFill>
        <p:spPr bwMode="auto">
          <a:xfrm>
            <a:off x="468313" y="0"/>
            <a:ext cx="8351837"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0" y="0"/>
            <a:ext cx="9144000" cy="6858000"/>
          </a:xfrm>
        </p:spPr>
        <p:txBody>
          <a:bodyPr/>
          <a:lstStyle/>
          <a:p>
            <a:pPr eaLnBrk="1" hangingPunct="1">
              <a:buFont typeface="Wingdings" pitchFamily="2" charset="2"/>
              <a:buNone/>
              <a:defRPr/>
            </a:pPr>
            <a:r>
              <a:rPr lang="en-US" altLang="ko-KR" b="1" dirty="0" smtClean="0"/>
              <a:t>  6. clone animal (</a:t>
            </a:r>
            <a:r>
              <a:rPr lang="ko-KR" altLang="en-US" b="1" dirty="0" smtClean="0"/>
              <a:t>복제동물</a:t>
            </a:r>
            <a:r>
              <a:rPr lang="en-US" altLang="ko-KR" b="1" dirty="0" smtClean="0"/>
              <a:t>)</a:t>
            </a:r>
          </a:p>
          <a:p>
            <a:pPr eaLnBrk="1" hangingPunct="1">
              <a:buFont typeface="Wingdings" pitchFamily="2" charset="2"/>
              <a:buNone/>
              <a:defRPr/>
            </a:pPr>
            <a:endParaRPr lang="en-US" altLang="ko-KR" sz="2800" b="1" dirty="0" smtClean="0"/>
          </a:p>
          <a:p>
            <a:pPr eaLnBrk="1" hangingPunct="1">
              <a:buFont typeface="Wingdings" pitchFamily="2" charset="2"/>
              <a:buNone/>
              <a:defRPr/>
            </a:pPr>
            <a:r>
              <a:rPr lang="en-US" altLang="ko-KR" sz="2000" dirty="0" smtClean="0"/>
              <a:t>     </a:t>
            </a:r>
            <a:r>
              <a:rPr lang="ko-KR" altLang="en-US" sz="2000" dirty="0" smtClean="0"/>
              <a:t>세포를 </a:t>
            </a:r>
            <a:r>
              <a:rPr lang="ko-KR" altLang="en-US" sz="2000" dirty="0" smtClean="0">
                <a:solidFill>
                  <a:srgbClr val="FF0000"/>
                </a:solidFill>
              </a:rPr>
              <a:t>무성적</a:t>
            </a:r>
            <a:r>
              <a:rPr lang="en-US" altLang="ko-KR" sz="2000" dirty="0" smtClean="0">
                <a:solidFill>
                  <a:srgbClr val="FF0000"/>
                </a:solidFill>
              </a:rPr>
              <a:t>(asexual)</a:t>
            </a:r>
            <a:r>
              <a:rPr lang="ko-KR" altLang="en-US" sz="2000" dirty="0" smtClean="0"/>
              <a:t>으로 증식 → 유전적으로 동일한 개체군 생산</a:t>
            </a:r>
          </a:p>
          <a:p>
            <a:pPr eaLnBrk="1" hangingPunct="1">
              <a:buFont typeface="Wingdings" pitchFamily="2" charset="2"/>
              <a:buNone/>
              <a:defRPr/>
            </a:pPr>
            <a:endParaRPr lang="ko-KR" altLang="en-US" sz="2000" dirty="0" smtClean="0"/>
          </a:p>
          <a:p>
            <a:pPr eaLnBrk="1" hangingPunct="1">
              <a:buFont typeface="Wingdings" pitchFamily="2" charset="2"/>
              <a:buNone/>
              <a:defRPr/>
            </a:pPr>
            <a:r>
              <a:rPr lang="ko-KR" altLang="en-US" sz="2000" dirty="0" smtClean="0"/>
              <a:t>    </a:t>
            </a:r>
            <a:r>
              <a:rPr lang="en-US" altLang="ko-KR" sz="2000" dirty="0" smtClean="0"/>
              <a:t>•  </a:t>
            </a:r>
            <a:r>
              <a:rPr lang="ko-KR" altLang="en-US" sz="2400" dirty="0" err="1" smtClean="0"/>
              <a:t>분할구</a:t>
            </a:r>
            <a:r>
              <a:rPr lang="en-US" altLang="ko-KR" sz="2400" dirty="0" smtClean="0"/>
              <a:t>(</a:t>
            </a:r>
            <a:r>
              <a:rPr lang="en-US" altLang="ko-KR" sz="2400" dirty="0" err="1" smtClean="0"/>
              <a:t>blastomere</a:t>
            </a:r>
            <a:r>
              <a:rPr lang="en-US" altLang="ko-KR" sz="2400" dirty="0" smtClean="0"/>
              <a:t>)</a:t>
            </a:r>
            <a:r>
              <a:rPr lang="ko-KR" altLang="en-US" sz="2400" dirty="0" smtClean="0"/>
              <a:t>의 배양 </a:t>
            </a:r>
            <a:r>
              <a:rPr lang="en-US" altLang="ko-KR" sz="2000" dirty="0" smtClean="0"/>
              <a:t>: 8  cell </a:t>
            </a:r>
            <a:r>
              <a:rPr lang="ko-KR" altLang="en-US" sz="2000" dirty="0" smtClean="0"/>
              <a:t>까지</a:t>
            </a:r>
          </a:p>
          <a:p>
            <a:pPr eaLnBrk="1" hangingPunct="1">
              <a:buFont typeface="Wingdings" pitchFamily="2" charset="2"/>
              <a:buNone/>
              <a:defRPr/>
            </a:pPr>
            <a:endParaRPr lang="ko-KR" altLang="en-US" sz="2000" dirty="0" smtClean="0"/>
          </a:p>
          <a:p>
            <a:pPr eaLnBrk="1" hangingPunct="1">
              <a:buFont typeface="Wingdings" pitchFamily="2" charset="2"/>
              <a:buNone/>
              <a:defRPr/>
            </a:pPr>
            <a:r>
              <a:rPr lang="ko-KR" altLang="en-US" sz="2000" dirty="0" smtClean="0"/>
              <a:t>    </a:t>
            </a:r>
            <a:r>
              <a:rPr lang="en-US" altLang="ko-KR" sz="2000" dirty="0" smtClean="0"/>
              <a:t>•  </a:t>
            </a:r>
            <a:r>
              <a:rPr lang="ko-KR" altLang="en-US" sz="2400" dirty="0" smtClean="0"/>
              <a:t>수정란의 절단</a:t>
            </a:r>
            <a:r>
              <a:rPr lang="en-US" altLang="ko-KR" sz="2400" dirty="0" smtClean="0"/>
              <a:t>(</a:t>
            </a:r>
            <a:r>
              <a:rPr lang="en-US" altLang="ko-KR" sz="2400" dirty="0" err="1" smtClean="0"/>
              <a:t>spliting</a:t>
            </a:r>
            <a:r>
              <a:rPr lang="en-US" altLang="ko-KR" sz="2400" dirty="0" smtClean="0"/>
              <a:t> embryo) </a:t>
            </a:r>
            <a:r>
              <a:rPr lang="en-US" altLang="ko-KR" sz="2000" dirty="0" smtClean="0"/>
              <a:t>: </a:t>
            </a:r>
            <a:r>
              <a:rPr lang="en-US" altLang="ko-KR" sz="2000" dirty="0" err="1" smtClean="0"/>
              <a:t>blastocyst</a:t>
            </a:r>
            <a:r>
              <a:rPr lang="en-US" altLang="ko-KR" sz="2000" dirty="0" smtClean="0"/>
              <a:t> (</a:t>
            </a:r>
            <a:r>
              <a:rPr lang="ko-KR" altLang="en-US" sz="2000" dirty="0" err="1" smtClean="0"/>
              <a:t>全能性</a:t>
            </a:r>
            <a:r>
              <a:rPr lang="en-US" altLang="ko-KR" sz="2000" dirty="0" smtClean="0"/>
              <a:t>)</a:t>
            </a:r>
          </a:p>
          <a:p>
            <a:pPr eaLnBrk="1" hangingPunct="1">
              <a:buFont typeface="Wingdings" pitchFamily="2" charset="2"/>
              <a:buNone/>
              <a:defRPr/>
            </a:pPr>
            <a:r>
              <a:rPr lang="en-US" altLang="ko-KR" sz="2000" dirty="0" smtClean="0"/>
              <a:t>  </a:t>
            </a:r>
          </a:p>
          <a:p>
            <a:pPr eaLnBrk="1" hangingPunct="1">
              <a:buFont typeface="Wingdings" pitchFamily="2" charset="2"/>
              <a:buNone/>
              <a:defRPr/>
            </a:pPr>
            <a:r>
              <a:rPr lang="en-US" altLang="ko-KR" sz="2000" dirty="0" smtClean="0"/>
              <a:t>    •  </a:t>
            </a:r>
            <a:r>
              <a:rPr lang="ko-KR" altLang="en-US" sz="2400" dirty="0" smtClean="0"/>
              <a:t>핵 이식</a:t>
            </a:r>
            <a:r>
              <a:rPr lang="en-US" altLang="ko-KR" sz="2400" dirty="0" smtClean="0"/>
              <a:t>(nuclear transfer) </a:t>
            </a:r>
            <a:r>
              <a:rPr lang="en-US" altLang="ko-KR" sz="2000" dirty="0" smtClean="0"/>
              <a:t>: </a:t>
            </a:r>
            <a:r>
              <a:rPr lang="ko-KR" altLang="en-US" sz="2000" dirty="0" smtClean="0"/>
              <a:t>수정란의 </a:t>
            </a:r>
            <a:r>
              <a:rPr lang="ko-KR" altLang="en-US" sz="2000" dirty="0" err="1" smtClean="0"/>
              <a:t>전핵</a:t>
            </a:r>
            <a:r>
              <a:rPr lang="ko-KR" altLang="en-US" sz="2000" dirty="0" smtClean="0"/>
              <a:t> 제거 → </a:t>
            </a:r>
          </a:p>
          <a:p>
            <a:pPr eaLnBrk="1" hangingPunct="1">
              <a:buFont typeface="Wingdings" pitchFamily="2" charset="2"/>
              <a:buNone/>
              <a:defRPr/>
            </a:pPr>
            <a:r>
              <a:rPr lang="ko-KR" altLang="en-US" sz="2000" dirty="0" smtClean="0"/>
              <a:t>                                                   체세포</a:t>
            </a:r>
            <a:r>
              <a:rPr lang="en-US" altLang="ko-KR" sz="2000" dirty="0" smtClean="0"/>
              <a:t>(</a:t>
            </a:r>
            <a:r>
              <a:rPr lang="ko-KR" altLang="en-US" sz="2000" dirty="0" smtClean="0"/>
              <a:t>유방</a:t>
            </a:r>
            <a:r>
              <a:rPr lang="en-US" altLang="ko-KR" sz="2000" dirty="0" smtClean="0"/>
              <a:t>,</a:t>
            </a:r>
            <a:r>
              <a:rPr lang="ko-KR" altLang="en-US" sz="2000" dirty="0" smtClean="0"/>
              <a:t>귀</a:t>
            </a:r>
            <a:r>
              <a:rPr lang="en-US" altLang="ko-KR" sz="2000" dirty="0" smtClean="0"/>
              <a:t>,</a:t>
            </a:r>
            <a:r>
              <a:rPr lang="ko-KR" altLang="en-US" sz="2000" dirty="0" smtClean="0"/>
              <a:t>꼬리</a:t>
            </a:r>
            <a:r>
              <a:rPr lang="en-US" altLang="ko-KR" sz="2000" dirty="0" smtClean="0"/>
              <a:t>,</a:t>
            </a:r>
            <a:r>
              <a:rPr lang="ko-KR" altLang="en-US" sz="2000" dirty="0" smtClean="0"/>
              <a:t>태아 등</a:t>
            </a:r>
            <a:r>
              <a:rPr lang="en-US" altLang="ko-KR" sz="2000" dirty="0" smtClean="0"/>
              <a:t>) </a:t>
            </a:r>
            <a:r>
              <a:rPr lang="ko-KR" altLang="en-US" sz="2000" dirty="0" smtClean="0"/>
              <a:t>이식 → </a:t>
            </a:r>
          </a:p>
          <a:p>
            <a:pPr eaLnBrk="1" hangingPunct="1">
              <a:buFont typeface="Wingdings" pitchFamily="2" charset="2"/>
              <a:buNone/>
              <a:defRPr/>
            </a:pPr>
            <a:r>
              <a:rPr lang="ko-KR" altLang="en-US" sz="2000" dirty="0" smtClean="0"/>
              <a:t>                                                 </a:t>
            </a:r>
            <a:r>
              <a:rPr lang="ko-KR" altLang="en-US" sz="2000" dirty="0" err="1" smtClean="0"/>
              <a:t>위임신</a:t>
            </a:r>
            <a:r>
              <a:rPr lang="ko-KR" altLang="en-US" sz="2000" dirty="0" smtClean="0"/>
              <a:t> 가친</a:t>
            </a:r>
            <a:r>
              <a:rPr lang="en-US" altLang="ko-KR" sz="2000" dirty="0" smtClean="0"/>
              <a:t>(</a:t>
            </a:r>
            <a:r>
              <a:rPr lang="ko-KR" altLang="en-US" sz="2000" dirty="0" smtClean="0"/>
              <a:t>대리모</a:t>
            </a:r>
            <a:r>
              <a:rPr lang="en-US" altLang="ko-KR" sz="2000" dirty="0" smtClean="0"/>
              <a:t>)</a:t>
            </a:r>
            <a:r>
              <a:rPr lang="ko-KR" altLang="en-US" sz="2000" dirty="0" smtClean="0"/>
              <a:t>에 이식 → 개체 생산</a:t>
            </a:r>
          </a:p>
          <a:p>
            <a:pPr eaLnBrk="1" hangingPunct="1">
              <a:buFont typeface="Wingdings" pitchFamily="2" charset="2"/>
              <a:buNone/>
              <a:defRPr/>
            </a:pPr>
            <a:endParaRPr lang="ko-KR" altLang="en-US" sz="2000" dirty="0" smtClean="0"/>
          </a:p>
          <a:p>
            <a:pPr eaLnBrk="1" hangingPunct="1">
              <a:buFont typeface="Wingdings" pitchFamily="2" charset="2"/>
              <a:buNone/>
              <a:defRPr/>
            </a:pPr>
            <a:r>
              <a:rPr lang="ko-KR" altLang="en-US" sz="2000" dirty="0" smtClean="0"/>
              <a:t>    </a:t>
            </a:r>
            <a:r>
              <a:rPr lang="en-US" altLang="ko-KR" sz="2400" dirty="0" smtClean="0"/>
              <a:t>•  </a:t>
            </a:r>
            <a:r>
              <a:rPr lang="ko-KR" altLang="en-US" sz="2400" dirty="0" smtClean="0"/>
              <a:t>우량동물의 번식과 보존</a:t>
            </a:r>
            <a:r>
              <a:rPr lang="en-US" altLang="ko-KR" sz="2400" dirty="0" smtClean="0"/>
              <a:t>, </a:t>
            </a:r>
            <a:r>
              <a:rPr lang="ko-KR" altLang="en-US" sz="2400" dirty="0" smtClean="0"/>
              <a:t>멸종위기 종의 보존</a:t>
            </a:r>
            <a:r>
              <a:rPr lang="en-US" altLang="ko-KR" sz="2400" dirty="0" smtClean="0"/>
              <a:t>, </a:t>
            </a:r>
            <a:r>
              <a:rPr lang="ko-KR" altLang="en-US" sz="2400" dirty="0" smtClean="0"/>
              <a:t>특정영양물질   </a:t>
            </a:r>
            <a:endParaRPr lang="en-US" altLang="ko-KR" sz="2400" dirty="0" smtClean="0"/>
          </a:p>
          <a:p>
            <a:pPr eaLnBrk="1" hangingPunct="1">
              <a:buFont typeface="Wingdings" pitchFamily="2" charset="2"/>
              <a:buNone/>
              <a:defRPr/>
            </a:pPr>
            <a:r>
              <a:rPr lang="en-US" altLang="ko-KR" sz="2400" dirty="0" smtClean="0"/>
              <a:t>                                </a:t>
            </a:r>
            <a:r>
              <a:rPr lang="ko-KR" altLang="en-US" sz="2400" dirty="0" smtClean="0"/>
              <a:t>의 생산</a:t>
            </a:r>
            <a:r>
              <a:rPr lang="en-US" altLang="ko-KR" sz="2400" dirty="0" smtClean="0"/>
              <a:t>, </a:t>
            </a:r>
            <a:r>
              <a:rPr lang="ko-KR" altLang="en-US" sz="2400" dirty="0" smtClean="0"/>
              <a:t>치료용 생리활성물질의 생산 등</a:t>
            </a:r>
          </a:p>
          <a:p>
            <a:pPr eaLnBrk="1" hangingPunct="1">
              <a:buFont typeface="Wingdings" pitchFamily="2" charset="2"/>
              <a:buNone/>
              <a:defRPr/>
            </a:pPr>
            <a:endParaRPr lang="ko-KR" altLang="en-US" sz="2000" dirty="0" smtClean="0"/>
          </a:p>
          <a:p>
            <a:pPr eaLnBrk="1" hangingPunct="1">
              <a:buFont typeface="Wingdings" pitchFamily="2" charset="2"/>
              <a:buNone/>
              <a:defRPr/>
            </a:pPr>
            <a:r>
              <a:rPr lang="ko-KR" altLang="en-US" sz="2000" dirty="0" smtClean="0"/>
              <a:t>    </a:t>
            </a:r>
            <a:r>
              <a:rPr lang="en-US" altLang="ko-KR" sz="2400" dirty="0" smtClean="0"/>
              <a:t>※ </a:t>
            </a:r>
            <a:r>
              <a:rPr lang="ko-KR" altLang="en-US" sz="2400" dirty="0" smtClean="0"/>
              <a:t>단위발생</a:t>
            </a:r>
            <a:r>
              <a:rPr lang="en-US" altLang="ko-KR" sz="2400" dirty="0" smtClean="0"/>
              <a:t>(parthenogenesis)</a:t>
            </a:r>
            <a:endParaRPr lang="en-US" altLang="ko-KR" sz="2000" dirty="0" smtClean="0"/>
          </a:p>
          <a:p>
            <a:pPr eaLnBrk="1" hangingPunct="1">
              <a:buFont typeface="Wingdings" pitchFamily="2" charset="2"/>
              <a:buNone/>
              <a:defRPr/>
            </a:pPr>
            <a:endParaRPr lang="en-US" altLang="ko-KR"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a:stretch>
            <a:fillRect/>
          </a:stretch>
        </p:blipFill>
        <p:spPr bwMode="auto">
          <a:xfrm>
            <a:off x="0" y="0"/>
            <a:ext cx="9144000" cy="66421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 ">
            <a:hlinkClick r:id="rId3"/>
          </p:cNvPr>
          <p:cNvPicPr>
            <a:picLocks noChangeAspect="1" noChangeArrowheads="1"/>
          </p:cNvPicPr>
          <p:nvPr/>
        </p:nvPicPr>
        <p:blipFill>
          <a:blip r:embed="rId4" cstate="print"/>
          <a:srcRect/>
          <a:stretch>
            <a:fillRect/>
          </a:stretch>
        </p:blipFill>
        <p:spPr bwMode="auto">
          <a:xfrm>
            <a:off x="1042988" y="4924425"/>
            <a:ext cx="1584325" cy="1733550"/>
          </a:xfrm>
          <a:prstGeom prst="rect">
            <a:avLst/>
          </a:prstGeom>
          <a:noFill/>
          <a:ln w="9525">
            <a:solidFill>
              <a:srgbClr val="0000CC"/>
            </a:solidFill>
            <a:miter lim="800000"/>
            <a:headEnd/>
            <a:tailEnd/>
          </a:ln>
        </p:spPr>
      </p:pic>
      <p:pic>
        <p:nvPicPr>
          <p:cNvPr id="123907" name="Picture 3" descr="nbt721-F24"/>
          <p:cNvPicPr>
            <a:picLocks noGrp="1" noChangeAspect="1" noChangeArrowheads="1"/>
          </p:cNvPicPr>
          <p:nvPr>
            <p:ph idx="1"/>
          </p:nvPr>
        </p:nvPicPr>
        <p:blipFill>
          <a:blip r:embed="rId5" cstate="print"/>
          <a:srcRect/>
          <a:stretch>
            <a:fillRect/>
          </a:stretch>
        </p:blipFill>
        <p:spPr>
          <a:xfrm>
            <a:off x="6011863" y="2781300"/>
            <a:ext cx="1728787" cy="2239963"/>
          </a:xfrm>
          <a:noFill/>
        </p:spPr>
      </p:pic>
      <p:sp>
        <p:nvSpPr>
          <p:cNvPr id="164868" name="Rectangle 4"/>
          <p:cNvSpPr>
            <a:spLocks noGrp="1" noRot="1" noChangeArrowheads="1"/>
          </p:cNvSpPr>
          <p:nvPr>
            <p:ph type="title"/>
          </p:nvPr>
        </p:nvSpPr>
        <p:spPr/>
        <p:txBody>
          <a:bodyPr/>
          <a:lstStyle/>
          <a:p>
            <a:pPr eaLnBrk="1" hangingPunct="1">
              <a:defRPr/>
            </a:pPr>
            <a:r>
              <a:rPr lang="en-US" altLang="ko-KR" smtClean="0"/>
              <a:t>History of Animal Cloning</a:t>
            </a:r>
          </a:p>
        </p:txBody>
      </p:sp>
      <p:pic>
        <p:nvPicPr>
          <p:cNvPr id="123909" name="Picture 5"/>
          <p:cNvPicPr>
            <a:picLocks noChangeAspect="1" noChangeArrowheads="1"/>
          </p:cNvPicPr>
          <p:nvPr/>
        </p:nvPicPr>
        <p:blipFill>
          <a:blip r:embed="rId6" cstate="print"/>
          <a:srcRect/>
          <a:stretch>
            <a:fillRect/>
          </a:stretch>
        </p:blipFill>
        <p:spPr bwMode="auto">
          <a:xfrm>
            <a:off x="4356100" y="5013325"/>
            <a:ext cx="1655763" cy="1655763"/>
          </a:xfrm>
          <a:prstGeom prst="rect">
            <a:avLst/>
          </a:prstGeom>
          <a:noFill/>
          <a:ln w="9525">
            <a:solidFill>
              <a:srgbClr val="3366FF"/>
            </a:solidFill>
            <a:miter lim="800000"/>
            <a:headEnd/>
            <a:tailEnd/>
          </a:ln>
        </p:spPr>
      </p:pic>
      <p:pic>
        <p:nvPicPr>
          <p:cNvPr id="123910" name="Picture 6" descr="424635a-f1"/>
          <p:cNvPicPr>
            <a:picLocks noChangeAspect="1" noChangeArrowheads="1"/>
          </p:cNvPicPr>
          <p:nvPr/>
        </p:nvPicPr>
        <p:blipFill>
          <a:blip r:embed="rId7" cstate="print"/>
          <a:srcRect/>
          <a:stretch>
            <a:fillRect/>
          </a:stretch>
        </p:blipFill>
        <p:spPr bwMode="auto">
          <a:xfrm>
            <a:off x="2627313" y="4751388"/>
            <a:ext cx="1728787" cy="1917700"/>
          </a:xfrm>
          <a:prstGeom prst="rect">
            <a:avLst/>
          </a:prstGeom>
          <a:noFill/>
          <a:ln w="9525">
            <a:solidFill>
              <a:srgbClr val="0000CC"/>
            </a:solidFill>
            <a:miter lim="800000"/>
            <a:headEnd/>
            <a:tailEnd/>
          </a:ln>
        </p:spPr>
      </p:pic>
      <p:pic>
        <p:nvPicPr>
          <p:cNvPr id="123911" name="Picture 7" descr="407086ab"/>
          <p:cNvPicPr>
            <a:picLocks noChangeAspect="1" noChangeArrowheads="1"/>
          </p:cNvPicPr>
          <p:nvPr/>
        </p:nvPicPr>
        <p:blipFill>
          <a:blip r:embed="rId8" cstate="print"/>
          <a:srcRect/>
          <a:stretch>
            <a:fillRect/>
          </a:stretch>
        </p:blipFill>
        <p:spPr bwMode="auto">
          <a:xfrm>
            <a:off x="1041400" y="3265488"/>
            <a:ext cx="1620838" cy="1733550"/>
          </a:xfrm>
          <a:prstGeom prst="rect">
            <a:avLst/>
          </a:prstGeom>
          <a:noFill/>
          <a:ln w="9525">
            <a:solidFill>
              <a:srgbClr val="0000CC"/>
            </a:solidFill>
            <a:miter lim="800000"/>
            <a:headEnd/>
            <a:tailEnd/>
          </a:ln>
        </p:spPr>
      </p:pic>
      <p:pic>
        <p:nvPicPr>
          <p:cNvPr id="123912" name="Picture 8" descr="Three generations of clones have been produced"/>
          <p:cNvPicPr>
            <a:picLocks noChangeAspect="1" noChangeArrowheads="1"/>
          </p:cNvPicPr>
          <p:nvPr/>
        </p:nvPicPr>
        <p:blipFill>
          <a:blip r:embed="rId9" cstate="print"/>
          <a:srcRect/>
          <a:stretch>
            <a:fillRect/>
          </a:stretch>
        </p:blipFill>
        <p:spPr bwMode="auto">
          <a:xfrm>
            <a:off x="2662238" y="1595438"/>
            <a:ext cx="1692275" cy="1670050"/>
          </a:xfrm>
          <a:prstGeom prst="rect">
            <a:avLst/>
          </a:prstGeom>
          <a:noFill/>
          <a:ln w="9525">
            <a:solidFill>
              <a:srgbClr val="0000CC"/>
            </a:solidFill>
            <a:miter lim="800000"/>
            <a:headEnd/>
            <a:tailEnd/>
          </a:ln>
        </p:spPr>
      </p:pic>
      <p:pic>
        <p:nvPicPr>
          <p:cNvPr id="123913" name="Picture 9" descr="그림11"/>
          <p:cNvPicPr>
            <a:picLocks noChangeAspect="1" noChangeArrowheads="1"/>
          </p:cNvPicPr>
          <p:nvPr/>
        </p:nvPicPr>
        <p:blipFill>
          <a:blip r:embed="rId10" cstate="print"/>
          <a:srcRect/>
          <a:stretch>
            <a:fillRect/>
          </a:stretch>
        </p:blipFill>
        <p:spPr bwMode="auto">
          <a:xfrm>
            <a:off x="4283075" y="3265488"/>
            <a:ext cx="1762125" cy="1733550"/>
          </a:xfrm>
          <a:prstGeom prst="rect">
            <a:avLst/>
          </a:prstGeom>
          <a:noFill/>
          <a:ln w="9525">
            <a:solidFill>
              <a:srgbClr val="0000CC"/>
            </a:solidFill>
            <a:miter lim="800000"/>
            <a:headEnd/>
            <a:tailEnd/>
          </a:ln>
        </p:spPr>
      </p:pic>
      <p:pic>
        <p:nvPicPr>
          <p:cNvPr id="123914" name="Picture 10" descr="dolly"/>
          <p:cNvPicPr>
            <a:picLocks noChangeAspect="1" noChangeArrowheads="1"/>
          </p:cNvPicPr>
          <p:nvPr/>
        </p:nvPicPr>
        <p:blipFill>
          <a:blip r:embed="rId11" cstate="print"/>
          <a:srcRect/>
          <a:stretch>
            <a:fillRect/>
          </a:stretch>
        </p:blipFill>
        <p:spPr bwMode="auto">
          <a:xfrm>
            <a:off x="1023938" y="1595438"/>
            <a:ext cx="1638300" cy="1670050"/>
          </a:xfrm>
          <a:prstGeom prst="rect">
            <a:avLst/>
          </a:prstGeom>
          <a:noFill/>
          <a:ln w="9525">
            <a:solidFill>
              <a:srgbClr val="0000CC"/>
            </a:solidFill>
            <a:miter lim="800000"/>
            <a:headEnd/>
            <a:tailEnd/>
          </a:ln>
        </p:spPr>
      </p:pic>
      <p:pic>
        <p:nvPicPr>
          <p:cNvPr id="123915" name="Picture 11" descr="Photo"/>
          <p:cNvPicPr>
            <a:picLocks noChangeAspect="1" noChangeArrowheads="1"/>
          </p:cNvPicPr>
          <p:nvPr/>
        </p:nvPicPr>
        <p:blipFill>
          <a:blip r:embed="rId12" cstate="print"/>
          <a:srcRect/>
          <a:stretch>
            <a:fillRect/>
          </a:stretch>
        </p:blipFill>
        <p:spPr bwMode="auto">
          <a:xfrm>
            <a:off x="4354513" y="1595438"/>
            <a:ext cx="1690687" cy="1670050"/>
          </a:xfrm>
          <a:prstGeom prst="rect">
            <a:avLst/>
          </a:prstGeom>
          <a:noFill/>
          <a:ln w="9525">
            <a:solidFill>
              <a:srgbClr val="0000CC"/>
            </a:solidFill>
            <a:miter lim="800000"/>
            <a:headEnd/>
            <a:tailEnd/>
          </a:ln>
        </p:spPr>
      </p:pic>
      <p:pic>
        <p:nvPicPr>
          <p:cNvPr id="123916" name="Picture 12"/>
          <p:cNvPicPr>
            <a:picLocks noChangeAspect="1" noChangeArrowheads="1"/>
          </p:cNvPicPr>
          <p:nvPr/>
        </p:nvPicPr>
        <p:blipFill>
          <a:blip r:embed="rId13" cstate="print"/>
          <a:srcRect/>
          <a:stretch>
            <a:fillRect/>
          </a:stretch>
        </p:blipFill>
        <p:spPr bwMode="auto">
          <a:xfrm>
            <a:off x="6045200" y="1595438"/>
            <a:ext cx="1695450" cy="1670050"/>
          </a:xfrm>
          <a:prstGeom prst="rect">
            <a:avLst/>
          </a:prstGeom>
          <a:noFill/>
          <a:ln w="9525">
            <a:solidFill>
              <a:srgbClr val="0000CC"/>
            </a:solidFill>
            <a:miter lim="800000"/>
            <a:headEnd/>
            <a:tailEnd/>
          </a:ln>
        </p:spPr>
      </p:pic>
      <p:pic>
        <p:nvPicPr>
          <p:cNvPr id="123917" name="Picture 13" descr="cat2_160"/>
          <p:cNvPicPr>
            <a:picLocks noChangeAspect="1" noChangeArrowheads="1"/>
          </p:cNvPicPr>
          <p:nvPr/>
        </p:nvPicPr>
        <p:blipFill>
          <a:blip r:embed="rId14" cstate="print"/>
          <a:srcRect/>
          <a:stretch>
            <a:fillRect/>
          </a:stretch>
        </p:blipFill>
        <p:spPr bwMode="auto">
          <a:xfrm>
            <a:off x="2662238" y="3265488"/>
            <a:ext cx="1692275" cy="1733550"/>
          </a:xfrm>
          <a:prstGeom prst="rect">
            <a:avLst/>
          </a:prstGeom>
          <a:noFill/>
          <a:ln w="9525">
            <a:solidFill>
              <a:srgbClr val="0000CC"/>
            </a:solidFill>
            <a:miter lim="800000"/>
            <a:headEnd/>
            <a:tailEnd/>
          </a:ln>
        </p:spPr>
      </p:pic>
      <p:sp>
        <p:nvSpPr>
          <p:cNvPr id="164878" name="Rectangle 14"/>
          <p:cNvSpPr>
            <a:spLocks noChangeArrowheads="1"/>
          </p:cNvSpPr>
          <p:nvPr/>
        </p:nvSpPr>
        <p:spPr bwMode="auto">
          <a:xfrm>
            <a:off x="971550" y="1466850"/>
            <a:ext cx="1690688" cy="457200"/>
          </a:xfrm>
          <a:prstGeom prst="rect">
            <a:avLst/>
          </a:prstGeom>
          <a:noFill/>
          <a:ln w="12700">
            <a:noFill/>
            <a:miter lim="800000"/>
            <a:headEnd type="none" w="sm" len="sm"/>
            <a:tailEnd type="none" w="sm" len="sm"/>
          </a:ln>
          <a:effectLst/>
        </p:spPr>
        <p:txBody>
          <a:bodyPr>
            <a:spAutoFit/>
          </a:bodyPr>
          <a:lstStyle/>
          <a:p>
            <a:pPr eaLnBrk="0" latinLnBrk="0" hangingPunct="0">
              <a:spcBef>
                <a:spcPts val="500"/>
              </a:spcBef>
              <a:spcAft>
                <a:spcPts val="500"/>
              </a:spcAft>
              <a:buClr>
                <a:srgbClr val="FF0000"/>
              </a:buClr>
              <a:buFont typeface="Wingdings" pitchFamily="2" charset="2"/>
              <a:buNone/>
              <a:defRPr/>
            </a:pPr>
            <a:r>
              <a:rPr kumimoji="0" lang="en-US" altLang="ko-KR" sz="1600" b="1" i="1">
                <a:solidFill>
                  <a:srgbClr val="FF0000"/>
                </a:solidFill>
                <a:effectLst>
                  <a:outerShdw blurRad="38100" dist="38100" dir="2700000" algn="tl">
                    <a:srgbClr val="000000"/>
                  </a:outerShdw>
                </a:effectLst>
                <a:latin typeface="Times New Roman" pitchFamily="18" charset="0"/>
              </a:rPr>
              <a:t>Sheep, 1997</a:t>
            </a:r>
            <a:r>
              <a:rPr kumimoji="0" lang="en-US" altLang="ko-KR" sz="2400">
                <a:solidFill>
                  <a:srgbClr val="FF0000"/>
                </a:solidFill>
                <a:latin typeface="Tahoma" pitchFamily="34" charset="0"/>
              </a:rPr>
              <a:t> </a:t>
            </a:r>
          </a:p>
        </p:txBody>
      </p:sp>
      <p:sp>
        <p:nvSpPr>
          <p:cNvPr id="164879" name="Rectangle 15"/>
          <p:cNvSpPr>
            <a:spLocks noChangeArrowheads="1"/>
          </p:cNvSpPr>
          <p:nvPr/>
        </p:nvSpPr>
        <p:spPr bwMode="auto">
          <a:xfrm>
            <a:off x="2662238" y="1466850"/>
            <a:ext cx="1692275" cy="457200"/>
          </a:xfrm>
          <a:prstGeom prst="rect">
            <a:avLst/>
          </a:prstGeom>
          <a:noFill/>
          <a:ln w="12700">
            <a:noFill/>
            <a:miter lim="800000"/>
            <a:headEnd type="none" w="sm" len="sm"/>
            <a:tailEnd type="none" w="sm" len="sm"/>
          </a:ln>
          <a:effectLst/>
        </p:spPr>
        <p:txBody>
          <a:bodyPr>
            <a:spAutoFit/>
          </a:bodyPr>
          <a:lstStyle/>
          <a:p>
            <a:pPr eaLnBrk="0" latinLnBrk="0" hangingPunct="0">
              <a:spcBef>
                <a:spcPts val="500"/>
              </a:spcBef>
              <a:spcAft>
                <a:spcPts val="500"/>
              </a:spcAft>
              <a:buClr>
                <a:srgbClr val="FF0000"/>
              </a:buClr>
              <a:buFont typeface="Wingdings" pitchFamily="2" charset="2"/>
              <a:buNone/>
              <a:defRPr/>
            </a:pPr>
            <a:r>
              <a:rPr kumimoji="0" lang="en-US" altLang="ko-KR" sz="1600" b="1" i="1">
                <a:solidFill>
                  <a:srgbClr val="FF0000"/>
                </a:solidFill>
                <a:effectLst>
                  <a:outerShdw blurRad="38100" dist="38100" dir="2700000" algn="tl">
                    <a:srgbClr val="000000"/>
                  </a:outerShdw>
                </a:effectLst>
                <a:latin typeface="Times New Roman" pitchFamily="18" charset="0"/>
              </a:rPr>
              <a:t>Mice, 1998</a:t>
            </a:r>
            <a:r>
              <a:rPr kumimoji="0" lang="en-US" altLang="ko-KR" sz="2400">
                <a:solidFill>
                  <a:srgbClr val="FF0000"/>
                </a:solidFill>
                <a:latin typeface="Tahoma" pitchFamily="34" charset="0"/>
              </a:rPr>
              <a:t> </a:t>
            </a:r>
          </a:p>
        </p:txBody>
      </p:sp>
      <p:sp>
        <p:nvSpPr>
          <p:cNvPr id="164880" name="Rectangle 16"/>
          <p:cNvSpPr>
            <a:spLocks noChangeArrowheads="1"/>
          </p:cNvSpPr>
          <p:nvPr/>
        </p:nvSpPr>
        <p:spPr bwMode="auto">
          <a:xfrm>
            <a:off x="4283075" y="1466850"/>
            <a:ext cx="1690688" cy="457200"/>
          </a:xfrm>
          <a:prstGeom prst="rect">
            <a:avLst/>
          </a:prstGeom>
          <a:noFill/>
          <a:ln w="12700">
            <a:noFill/>
            <a:miter lim="800000"/>
            <a:headEnd type="none" w="sm" len="sm"/>
            <a:tailEnd type="none" w="sm" len="sm"/>
          </a:ln>
          <a:effectLst/>
        </p:spPr>
        <p:txBody>
          <a:bodyPr>
            <a:spAutoFit/>
          </a:bodyPr>
          <a:lstStyle/>
          <a:p>
            <a:pPr eaLnBrk="0" latinLnBrk="0" hangingPunct="0">
              <a:spcBef>
                <a:spcPts val="500"/>
              </a:spcBef>
              <a:spcAft>
                <a:spcPts val="500"/>
              </a:spcAft>
              <a:buClr>
                <a:srgbClr val="FF0000"/>
              </a:buClr>
              <a:buFont typeface="Wingdings" pitchFamily="2" charset="2"/>
              <a:buNone/>
              <a:defRPr/>
            </a:pPr>
            <a:r>
              <a:rPr kumimoji="0" lang="en-US" altLang="ko-KR" sz="1600" b="1" i="1">
                <a:solidFill>
                  <a:srgbClr val="FF0000"/>
                </a:solidFill>
                <a:effectLst>
                  <a:outerShdw blurRad="38100" dist="38100" dir="2700000" algn="tl">
                    <a:srgbClr val="000000"/>
                  </a:outerShdw>
                </a:effectLst>
                <a:latin typeface="Times New Roman" pitchFamily="18" charset="0"/>
              </a:rPr>
              <a:t>Cattle, 1998</a:t>
            </a:r>
            <a:r>
              <a:rPr kumimoji="0" lang="en-US" altLang="ko-KR" sz="2400">
                <a:solidFill>
                  <a:srgbClr val="FF0000"/>
                </a:solidFill>
                <a:latin typeface="Tahoma" pitchFamily="34" charset="0"/>
              </a:rPr>
              <a:t> </a:t>
            </a:r>
          </a:p>
        </p:txBody>
      </p:sp>
      <p:sp>
        <p:nvSpPr>
          <p:cNvPr id="164881" name="Rectangle 17"/>
          <p:cNvSpPr>
            <a:spLocks noChangeArrowheads="1"/>
          </p:cNvSpPr>
          <p:nvPr/>
        </p:nvSpPr>
        <p:spPr bwMode="auto">
          <a:xfrm>
            <a:off x="5973763" y="1466850"/>
            <a:ext cx="1692275" cy="457200"/>
          </a:xfrm>
          <a:prstGeom prst="rect">
            <a:avLst/>
          </a:prstGeom>
          <a:noFill/>
          <a:ln w="12700">
            <a:noFill/>
            <a:miter lim="800000"/>
            <a:headEnd type="none" w="sm" len="sm"/>
            <a:tailEnd type="none" w="sm" len="sm"/>
          </a:ln>
          <a:effectLst/>
        </p:spPr>
        <p:txBody>
          <a:bodyPr>
            <a:spAutoFit/>
          </a:bodyPr>
          <a:lstStyle/>
          <a:p>
            <a:pPr eaLnBrk="0" latinLnBrk="0" hangingPunct="0">
              <a:spcBef>
                <a:spcPts val="500"/>
              </a:spcBef>
              <a:spcAft>
                <a:spcPts val="500"/>
              </a:spcAft>
              <a:buClr>
                <a:srgbClr val="FF0000"/>
              </a:buClr>
              <a:buFont typeface="Wingdings" pitchFamily="2" charset="2"/>
              <a:buNone/>
              <a:defRPr/>
            </a:pPr>
            <a:r>
              <a:rPr kumimoji="0" lang="en-US" altLang="ko-KR" sz="1600" b="1" i="1">
                <a:solidFill>
                  <a:srgbClr val="FF0000"/>
                </a:solidFill>
                <a:effectLst>
                  <a:outerShdw blurRad="38100" dist="38100" dir="2700000" algn="tl">
                    <a:srgbClr val="000000"/>
                  </a:outerShdw>
                </a:effectLst>
                <a:latin typeface="Times New Roman" pitchFamily="18" charset="0"/>
              </a:rPr>
              <a:t>Goat, 1999</a:t>
            </a:r>
            <a:r>
              <a:rPr kumimoji="0" lang="en-US" altLang="ko-KR" sz="2400">
                <a:solidFill>
                  <a:srgbClr val="FF0000"/>
                </a:solidFill>
                <a:latin typeface="Tahoma" pitchFamily="34" charset="0"/>
              </a:rPr>
              <a:t> </a:t>
            </a:r>
          </a:p>
        </p:txBody>
      </p:sp>
      <p:sp>
        <p:nvSpPr>
          <p:cNvPr id="164882" name="Rectangle 18"/>
          <p:cNvSpPr>
            <a:spLocks noChangeArrowheads="1"/>
          </p:cNvSpPr>
          <p:nvPr/>
        </p:nvSpPr>
        <p:spPr bwMode="auto">
          <a:xfrm>
            <a:off x="971550" y="3136900"/>
            <a:ext cx="1116013" cy="457200"/>
          </a:xfrm>
          <a:prstGeom prst="rect">
            <a:avLst/>
          </a:prstGeom>
          <a:noFill/>
          <a:ln w="12700">
            <a:noFill/>
            <a:miter lim="800000"/>
            <a:headEnd type="none" w="sm" len="sm"/>
            <a:tailEnd type="none" w="sm" len="sm"/>
          </a:ln>
          <a:effectLst/>
        </p:spPr>
        <p:txBody>
          <a:bodyPr>
            <a:spAutoFit/>
          </a:bodyPr>
          <a:lstStyle/>
          <a:p>
            <a:pPr eaLnBrk="0" latinLnBrk="0" hangingPunct="0">
              <a:spcBef>
                <a:spcPts val="500"/>
              </a:spcBef>
              <a:spcAft>
                <a:spcPts val="500"/>
              </a:spcAft>
              <a:buClr>
                <a:srgbClr val="FF0000"/>
              </a:buClr>
              <a:buFont typeface="Wingdings" pitchFamily="2" charset="2"/>
              <a:buNone/>
              <a:defRPr/>
            </a:pPr>
            <a:r>
              <a:rPr kumimoji="0" lang="en-US" altLang="ko-KR" sz="1600" b="1" i="1">
                <a:solidFill>
                  <a:srgbClr val="FF0000"/>
                </a:solidFill>
                <a:effectLst>
                  <a:outerShdw blurRad="38100" dist="38100" dir="2700000" algn="tl">
                    <a:srgbClr val="000000"/>
                  </a:outerShdw>
                </a:effectLst>
                <a:latin typeface="Times New Roman" pitchFamily="18" charset="0"/>
              </a:rPr>
              <a:t>Pigs, 2000</a:t>
            </a:r>
            <a:r>
              <a:rPr kumimoji="0" lang="en-US" altLang="ko-KR" sz="2400">
                <a:solidFill>
                  <a:srgbClr val="FF0000"/>
                </a:solidFill>
                <a:latin typeface="Tahoma" pitchFamily="34" charset="0"/>
              </a:rPr>
              <a:t> </a:t>
            </a:r>
          </a:p>
        </p:txBody>
      </p:sp>
      <p:sp>
        <p:nvSpPr>
          <p:cNvPr id="164883" name="Rectangle 19"/>
          <p:cNvSpPr>
            <a:spLocks noChangeArrowheads="1"/>
          </p:cNvSpPr>
          <p:nvPr/>
        </p:nvSpPr>
        <p:spPr bwMode="auto">
          <a:xfrm>
            <a:off x="4283075" y="3136900"/>
            <a:ext cx="1449388" cy="457200"/>
          </a:xfrm>
          <a:prstGeom prst="rect">
            <a:avLst/>
          </a:prstGeom>
          <a:noFill/>
          <a:ln w="12700">
            <a:noFill/>
            <a:miter lim="800000"/>
            <a:headEnd type="none" w="sm" len="sm"/>
            <a:tailEnd type="none" w="sm" len="sm"/>
          </a:ln>
          <a:effectLst/>
        </p:spPr>
        <p:txBody>
          <a:bodyPr>
            <a:spAutoFit/>
          </a:bodyPr>
          <a:lstStyle/>
          <a:p>
            <a:pPr eaLnBrk="0" latinLnBrk="0" hangingPunct="0">
              <a:spcBef>
                <a:spcPts val="500"/>
              </a:spcBef>
              <a:spcAft>
                <a:spcPts val="500"/>
              </a:spcAft>
              <a:buClr>
                <a:srgbClr val="FF0000"/>
              </a:buClr>
              <a:buFont typeface="Wingdings" pitchFamily="2" charset="2"/>
              <a:buNone/>
              <a:defRPr/>
            </a:pPr>
            <a:r>
              <a:rPr kumimoji="0" lang="en-US" altLang="ko-KR" sz="1600" b="1" i="1">
                <a:solidFill>
                  <a:srgbClr val="FF0000"/>
                </a:solidFill>
                <a:effectLst>
                  <a:outerShdw blurRad="38100" dist="38100" dir="2700000" algn="tl">
                    <a:srgbClr val="000000"/>
                  </a:outerShdw>
                </a:effectLst>
                <a:latin typeface="Times New Roman" pitchFamily="18" charset="0"/>
              </a:rPr>
              <a:t>Rabbit, 2002</a:t>
            </a:r>
            <a:r>
              <a:rPr kumimoji="0" lang="en-US" altLang="ko-KR" sz="2400">
                <a:solidFill>
                  <a:srgbClr val="FF0000"/>
                </a:solidFill>
                <a:latin typeface="Tahoma" pitchFamily="34" charset="0"/>
              </a:rPr>
              <a:t> </a:t>
            </a:r>
          </a:p>
        </p:txBody>
      </p:sp>
      <p:sp>
        <p:nvSpPr>
          <p:cNvPr id="164884" name="Rectangle 20"/>
          <p:cNvSpPr>
            <a:spLocks noChangeArrowheads="1"/>
          </p:cNvSpPr>
          <p:nvPr/>
        </p:nvSpPr>
        <p:spPr bwMode="auto">
          <a:xfrm>
            <a:off x="2592388" y="3136900"/>
            <a:ext cx="985837" cy="457200"/>
          </a:xfrm>
          <a:prstGeom prst="rect">
            <a:avLst/>
          </a:prstGeom>
          <a:noFill/>
          <a:ln w="12700">
            <a:noFill/>
            <a:miter lim="800000"/>
            <a:headEnd type="none" w="sm" len="sm"/>
            <a:tailEnd type="none" w="sm" len="sm"/>
          </a:ln>
          <a:effectLst/>
        </p:spPr>
        <p:txBody>
          <a:bodyPr>
            <a:spAutoFit/>
          </a:bodyPr>
          <a:lstStyle/>
          <a:p>
            <a:pPr eaLnBrk="0" latinLnBrk="0" hangingPunct="0">
              <a:spcBef>
                <a:spcPts val="500"/>
              </a:spcBef>
              <a:spcAft>
                <a:spcPts val="500"/>
              </a:spcAft>
              <a:buClr>
                <a:srgbClr val="FF0000"/>
              </a:buClr>
              <a:buFont typeface="Wingdings" pitchFamily="2" charset="2"/>
              <a:buNone/>
              <a:defRPr/>
            </a:pPr>
            <a:r>
              <a:rPr kumimoji="0" lang="en-US" altLang="ko-KR" sz="1600" b="1" i="1">
                <a:solidFill>
                  <a:srgbClr val="FF0000"/>
                </a:solidFill>
                <a:effectLst>
                  <a:outerShdw blurRad="38100" dist="38100" dir="2700000" algn="tl">
                    <a:srgbClr val="000000"/>
                  </a:outerShdw>
                </a:effectLst>
                <a:latin typeface="Times New Roman" pitchFamily="18" charset="0"/>
              </a:rPr>
              <a:t>Cat, 2002</a:t>
            </a:r>
            <a:r>
              <a:rPr kumimoji="0" lang="en-US" altLang="ko-KR" sz="2400">
                <a:solidFill>
                  <a:srgbClr val="FF0000"/>
                </a:solidFill>
                <a:latin typeface="Tahoma" pitchFamily="34" charset="0"/>
              </a:rPr>
              <a:t> </a:t>
            </a:r>
          </a:p>
        </p:txBody>
      </p:sp>
      <p:sp>
        <p:nvSpPr>
          <p:cNvPr id="164885" name="Rectangle 21"/>
          <p:cNvSpPr>
            <a:spLocks noChangeArrowheads="1"/>
          </p:cNvSpPr>
          <p:nvPr/>
        </p:nvSpPr>
        <p:spPr bwMode="auto">
          <a:xfrm>
            <a:off x="2555875" y="6211888"/>
            <a:ext cx="1692275" cy="457200"/>
          </a:xfrm>
          <a:prstGeom prst="rect">
            <a:avLst/>
          </a:prstGeom>
          <a:noFill/>
          <a:ln w="12700">
            <a:noFill/>
            <a:miter lim="800000"/>
            <a:headEnd type="none" w="sm" len="sm"/>
            <a:tailEnd type="none" w="sm" len="sm"/>
          </a:ln>
          <a:effectLst/>
        </p:spPr>
        <p:txBody>
          <a:bodyPr>
            <a:spAutoFit/>
          </a:bodyPr>
          <a:lstStyle/>
          <a:p>
            <a:pPr eaLnBrk="0" latinLnBrk="0" hangingPunct="0">
              <a:spcBef>
                <a:spcPts val="500"/>
              </a:spcBef>
              <a:spcAft>
                <a:spcPts val="500"/>
              </a:spcAft>
              <a:buClr>
                <a:srgbClr val="FF0000"/>
              </a:buClr>
              <a:buFont typeface="Wingdings" pitchFamily="2" charset="2"/>
              <a:buNone/>
              <a:defRPr/>
            </a:pPr>
            <a:r>
              <a:rPr kumimoji="0" lang="en-US" altLang="ko-KR" sz="1600" b="1" i="1">
                <a:solidFill>
                  <a:srgbClr val="FF0000"/>
                </a:solidFill>
                <a:effectLst>
                  <a:outerShdw blurRad="38100" dist="38100" dir="2700000" algn="tl">
                    <a:srgbClr val="000000"/>
                  </a:outerShdw>
                </a:effectLst>
                <a:latin typeface="Times New Roman" pitchFamily="18" charset="0"/>
              </a:rPr>
              <a:t>Horse, 2003</a:t>
            </a:r>
            <a:r>
              <a:rPr kumimoji="0" lang="en-US" altLang="ko-KR" sz="2400">
                <a:solidFill>
                  <a:srgbClr val="FF0000"/>
                </a:solidFill>
                <a:latin typeface="Tahoma" pitchFamily="34" charset="0"/>
              </a:rPr>
              <a:t> </a:t>
            </a:r>
          </a:p>
        </p:txBody>
      </p:sp>
      <p:sp>
        <p:nvSpPr>
          <p:cNvPr id="164886" name="Rectangle 22"/>
          <p:cNvSpPr>
            <a:spLocks noChangeArrowheads="1"/>
          </p:cNvSpPr>
          <p:nvPr/>
        </p:nvSpPr>
        <p:spPr bwMode="auto">
          <a:xfrm>
            <a:off x="1042988" y="5949950"/>
            <a:ext cx="1127125" cy="701675"/>
          </a:xfrm>
          <a:prstGeom prst="rect">
            <a:avLst/>
          </a:prstGeom>
          <a:noFill/>
          <a:ln w="12700">
            <a:noFill/>
            <a:miter lim="800000"/>
            <a:headEnd type="none" w="sm" len="sm"/>
            <a:tailEnd type="none" w="sm" len="sm"/>
          </a:ln>
          <a:effectLst/>
        </p:spPr>
        <p:txBody>
          <a:bodyPr>
            <a:spAutoFit/>
          </a:bodyPr>
          <a:lstStyle/>
          <a:p>
            <a:pPr eaLnBrk="0" latinLnBrk="0" hangingPunct="0">
              <a:spcBef>
                <a:spcPts val="500"/>
              </a:spcBef>
              <a:spcAft>
                <a:spcPts val="500"/>
              </a:spcAft>
              <a:buClr>
                <a:srgbClr val="FF0000"/>
              </a:buClr>
              <a:buFont typeface="Wingdings" pitchFamily="2" charset="2"/>
              <a:buNone/>
              <a:defRPr/>
            </a:pPr>
            <a:r>
              <a:rPr kumimoji="0" lang="en-US" altLang="ko-KR" sz="1600" b="1" i="1">
                <a:solidFill>
                  <a:srgbClr val="FF0000"/>
                </a:solidFill>
                <a:effectLst>
                  <a:outerShdw blurRad="38100" dist="38100" dir="2700000" algn="tl">
                    <a:srgbClr val="000000"/>
                  </a:outerShdw>
                </a:effectLst>
                <a:latin typeface="Times New Roman" pitchFamily="18" charset="0"/>
              </a:rPr>
              <a:t>Mule, 2003</a:t>
            </a:r>
            <a:r>
              <a:rPr kumimoji="0" lang="en-US" altLang="ko-KR" sz="2400">
                <a:solidFill>
                  <a:srgbClr val="FF0000"/>
                </a:solidFill>
                <a:latin typeface="Tahoma" pitchFamily="34" charset="0"/>
              </a:rPr>
              <a:t> </a:t>
            </a:r>
          </a:p>
        </p:txBody>
      </p:sp>
      <p:sp>
        <p:nvSpPr>
          <p:cNvPr id="164887" name="Rectangle 23"/>
          <p:cNvSpPr>
            <a:spLocks noChangeArrowheads="1"/>
          </p:cNvSpPr>
          <p:nvPr/>
        </p:nvSpPr>
        <p:spPr bwMode="auto">
          <a:xfrm>
            <a:off x="4427538" y="6284913"/>
            <a:ext cx="1222375" cy="457200"/>
          </a:xfrm>
          <a:prstGeom prst="rect">
            <a:avLst/>
          </a:prstGeom>
          <a:noFill/>
          <a:ln w="12700">
            <a:noFill/>
            <a:miter lim="800000"/>
            <a:headEnd type="none" w="sm" len="sm"/>
            <a:tailEnd type="none" w="sm" len="sm"/>
          </a:ln>
          <a:effectLst/>
        </p:spPr>
        <p:txBody>
          <a:bodyPr>
            <a:spAutoFit/>
          </a:bodyPr>
          <a:lstStyle/>
          <a:p>
            <a:pPr eaLnBrk="0" latinLnBrk="0" hangingPunct="0">
              <a:spcBef>
                <a:spcPts val="500"/>
              </a:spcBef>
              <a:spcAft>
                <a:spcPts val="500"/>
              </a:spcAft>
              <a:buClr>
                <a:srgbClr val="FF0000"/>
              </a:buClr>
              <a:buFont typeface="Wingdings" pitchFamily="2" charset="2"/>
              <a:buNone/>
              <a:defRPr/>
            </a:pPr>
            <a:r>
              <a:rPr kumimoji="0" lang="en-US" altLang="ko-KR" sz="1600" b="1" i="1">
                <a:solidFill>
                  <a:srgbClr val="FF0000"/>
                </a:solidFill>
                <a:effectLst>
                  <a:outerShdw blurRad="38100" dist="38100" dir="2700000" algn="tl">
                    <a:srgbClr val="000000"/>
                  </a:outerShdw>
                </a:effectLst>
                <a:latin typeface="Times New Roman" pitchFamily="18" charset="0"/>
              </a:rPr>
              <a:t>Rat, 2003</a:t>
            </a:r>
            <a:r>
              <a:rPr kumimoji="0" lang="en-US" altLang="ko-KR" sz="2400">
                <a:solidFill>
                  <a:srgbClr val="FF0000"/>
                </a:solidFill>
                <a:latin typeface="Tahoma" pitchFamily="34" charset="0"/>
              </a:rPr>
              <a:t> </a:t>
            </a:r>
          </a:p>
        </p:txBody>
      </p:sp>
      <p:sp>
        <p:nvSpPr>
          <p:cNvPr id="123928" name="Text Box 24"/>
          <p:cNvSpPr txBox="1">
            <a:spLocks noChangeArrowheads="1"/>
          </p:cNvSpPr>
          <p:nvPr/>
        </p:nvSpPr>
        <p:spPr bwMode="auto">
          <a:xfrm>
            <a:off x="6084888" y="3236913"/>
            <a:ext cx="1655762" cy="336550"/>
          </a:xfrm>
          <a:prstGeom prst="rect">
            <a:avLst/>
          </a:prstGeom>
          <a:noFill/>
          <a:ln w="12700">
            <a:noFill/>
            <a:miter lim="800000"/>
            <a:headEnd type="none" w="sm" len="sm"/>
            <a:tailEnd type="none" w="sm" len="sm"/>
          </a:ln>
        </p:spPr>
        <p:txBody>
          <a:bodyPr>
            <a:spAutoFit/>
          </a:bodyPr>
          <a:lstStyle/>
          <a:p>
            <a:pPr eaLnBrk="0" latinLnBrk="0" hangingPunct="0">
              <a:spcBef>
                <a:spcPct val="50000"/>
              </a:spcBef>
            </a:pPr>
            <a:r>
              <a:rPr kumimoji="0" lang="en-US" altLang="ko-KR" sz="1600" b="1" i="1">
                <a:solidFill>
                  <a:srgbClr val="FF3300"/>
                </a:solidFill>
                <a:latin typeface="Times New Roman" pitchFamily="18" charset="0"/>
              </a:rPr>
              <a:t>Zebra fish, 2002</a:t>
            </a:r>
          </a:p>
        </p:txBody>
      </p:sp>
      <p:pic>
        <p:nvPicPr>
          <p:cNvPr id="123929" name="Picture 25" descr="DSC_4042"/>
          <p:cNvPicPr>
            <a:picLocks noChangeAspect="1" noChangeArrowheads="1"/>
          </p:cNvPicPr>
          <p:nvPr/>
        </p:nvPicPr>
        <p:blipFill>
          <a:blip r:embed="rId15" cstate="print"/>
          <a:srcRect l="11977" t="5965" r="28271" b="177"/>
          <a:stretch>
            <a:fillRect/>
          </a:stretch>
        </p:blipFill>
        <p:spPr bwMode="auto">
          <a:xfrm>
            <a:off x="6011863" y="5013325"/>
            <a:ext cx="1728787" cy="1655763"/>
          </a:xfrm>
          <a:prstGeom prst="rect">
            <a:avLst/>
          </a:prstGeom>
          <a:noFill/>
          <a:ln w="9525">
            <a:solidFill>
              <a:srgbClr val="000080"/>
            </a:solidFill>
            <a:miter lim="800000"/>
            <a:headEnd/>
            <a:tailEnd/>
          </a:ln>
        </p:spPr>
      </p:pic>
      <p:sp>
        <p:nvSpPr>
          <p:cNvPr id="164890" name="Rectangle 26"/>
          <p:cNvSpPr>
            <a:spLocks noChangeArrowheads="1"/>
          </p:cNvSpPr>
          <p:nvPr/>
        </p:nvSpPr>
        <p:spPr bwMode="auto">
          <a:xfrm>
            <a:off x="6013450" y="6237288"/>
            <a:ext cx="1222375" cy="457200"/>
          </a:xfrm>
          <a:prstGeom prst="rect">
            <a:avLst/>
          </a:prstGeom>
          <a:noFill/>
          <a:ln w="12700">
            <a:noFill/>
            <a:miter lim="800000"/>
            <a:headEnd type="none" w="sm" len="sm"/>
            <a:tailEnd type="none" w="sm" len="sm"/>
          </a:ln>
          <a:effectLst/>
        </p:spPr>
        <p:txBody>
          <a:bodyPr>
            <a:spAutoFit/>
          </a:bodyPr>
          <a:lstStyle/>
          <a:p>
            <a:pPr eaLnBrk="0" latinLnBrk="0" hangingPunct="0">
              <a:spcBef>
                <a:spcPts val="500"/>
              </a:spcBef>
              <a:spcAft>
                <a:spcPts val="500"/>
              </a:spcAft>
              <a:buClr>
                <a:srgbClr val="FF0000"/>
              </a:buClr>
              <a:buFont typeface="Wingdings" pitchFamily="2" charset="2"/>
              <a:buNone/>
              <a:defRPr/>
            </a:pPr>
            <a:r>
              <a:rPr kumimoji="0" lang="en-US" altLang="ko-KR" sz="1600" b="1" i="1">
                <a:solidFill>
                  <a:srgbClr val="FF0000"/>
                </a:solidFill>
                <a:effectLst>
                  <a:outerShdw blurRad="38100" dist="38100" dir="2700000" algn="tl">
                    <a:srgbClr val="000000"/>
                  </a:outerShdw>
                </a:effectLst>
                <a:latin typeface="Times New Roman" pitchFamily="18" charset="0"/>
              </a:rPr>
              <a:t>Dog, 2005</a:t>
            </a:r>
            <a:r>
              <a:rPr kumimoji="0" lang="en-US" altLang="ko-KR" sz="2400">
                <a:solidFill>
                  <a:srgbClr val="FF0000"/>
                </a:solidFill>
                <a:latin typeface="Tahoma" pitchFamily="34"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1476375" y="0"/>
            <a:ext cx="6335713"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0" y="0"/>
            <a:ext cx="9144000" cy="67294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1295400" y="0"/>
            <a:ext cx="65532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cstate="print"/>
          <a:srcRect/>
          <a:stretch>
            <a:fillRect/>
          </a:stretch>
        </p:blipFill>
        <p:spPr bwMode="auto">
          <a:xfrm>
            <a:off x="539750" y="0"/>
            <a:ext cx="8135938"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print"/>
          <a:srcRect/>
          <a:stretch>
            <a:fillRect/>
          </a:stretch>
        </p:blipFill>
        <p:spPr bwMode="auto">
          <a:xfrm>
            <a:off x="539750" y="0"/>
            <a:ext cx="8135938"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cstate="print"/>
          <a:srcRect/>
          <a:stretch>
            <a:fillRect/>
          </a:stretch>
        </p:blipFill>
        <p:spPr bwMode="auto">
          <a:xfrm>
            <a:off x="1763713" y="0"/>
            <a:ext cx="5472112"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스캔041"/>
          <p:cNvPicPr>
            <a:picLocks noChangeAspect="1" noChangeArrowheads="1"/>
          </p:cNvPicPr>
          <p:nvPr>
            <p:ph/>
          </p:nvPr>
        </p:nvPicPr>
        <p:blipFill>
          <a:blip r:embed="rId2" cstate="print"/>
          <a:srcRect/>
          <a:stretch>
            <a:fillRect/>
          </a:stretch>
        </p:blipFill>
        <p:spPr>
          <a:xfrm>
            <a:off x="755650" y="0"/>
            <a:ext cx="7200900" cy="68707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스캔042"/>
          <p:cNvPicPr>
            <a:picLocks noChangeAspect="1" noChangeArrowheads="1"/>
          </p:cNvPicPr>
          <p:nvPr>
            <p:ph/>
          </p:nvPr>
        </p:nvPicPr>
        <p:blipFill>
          <a:blip r:embed="rId2" cstate="print"/>
          <a:srcRect/>
          <a:stretch>
            <a:fillRect/>
          </a:stretch>
        </p:blipFill>
        <p:spPr>
          <a:xfrm>
            <a:off x="611188" y="0"/>
            <a:ext cx="7632700" cy="6884988"/>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CUT"/>
          <p:cNvPicPr>
            <a:picLocks noChangeAspect="1" noChangeArrowheads="1"/>
          </p:cNvPicPr>
          <p:nvPr/>
        </p:nvPicPr>
        <p:blipFill>
          <a:blip r:embed="rId4" cstate="print"/>
          <a:srcRect/>
          <a:stretch>
            <a:fillRect/>
          </a:stretch>
        </p:blipFill>
        <p:spPr bwMode="auto">
          <a:xfrm>
            <a:off x="827088" y="333375"/>
            <a:ext cx="3540125" cy="2855913"/>
          </a:xfrm>
          <a:prstGeom prst="rect">
            <a:avLst/>
          </a:prstGeom>
          <a:noFill/>
          <a:ln w="38100">
            <a:solidFill>
              <a:schemeClr val="tx1"/>
            </a:solidFill>
            <a:miter lim="800000"/>
            <a:headEnd/>
            <a:tailEnd/>
          </a:ln>
        </p:spPr>
      </p:pic>
      <p:graphicFrame>
        <p:nvGraphicFramePr>
          <p:cNvPr id="4098" name="Object 3"/>
          <p:cNvGraphicFramePr>
            <a:graphicFrameLocks noChangeAspect="1"/>
          </p:cNvGraphicFramePr>
          <p:nvPr/>
        </p:nvGraphicFramePr>
        <p:xfrm>
          <a:off x="4787900" y="333375"/>
          <a:ext cx="3455988" cy="2827338"/>
        </p:xfrm>
        <a:graphic>
          <a:graphicData uri="http://schemas.openxmlformats.org/presentationml/2006/ole">
            <p:oleObj spid="_x0000_s1026" name="Image" r:id="rId5" imgW="2305494" imgH="1993014" progId="Photoshop.Image.4">
              <p:embed/>
            </p:oleObj>
          </a:graphicData>
        </a:graphic>
      </p:graphicFrame>
      <p:graphicFrame>
        <p:nvGraphicFramePr>
          <p:cNvPr id="4099" name="Object 4"/>
          <p:cNvGraphicFramePr>
            <a:graphicFrameLocks noChangeAspect="1"/>
          </p:cNvGraphicFramePr>
          <p:nvPr/>
        </p:nvGraphicFramePr>
        <p:xfrm>
          <a:off x="2627313" y="3789363"/>
          <a:ext cx="3455987" cy="2746375"/>
        </p:xfrm>
        <a:graphic>
          <a:graphicData uri="http://schemas.openxmlformats.org/presentationml/2006/ole">
            <p:oleObj spid="_x0000_s1027" name="Image" r:id="rId6" imgW="1943680" imgH="1372009" progId="Photoshop.Image.4">
              <p:embed/>
            </p:oleObj>
          </a:graphicData>
        </a:graphic>
      </p:graphicFrame>
      <p:sp>
        <p:nvSpPr>
          <p:cNvPr id="175109" name="Rectangle 5"/>
          <p:cNvSpPr>
            <a:spLocks noGrp="1" noChangeArrowheads="1"/>
          </p:cNvSpPr>
          <p:nvPr>
            <p:ph type="subTitle" idx="1"/>
          </p:nvPr>
        </p:nvSpPr>
        <p:spPr>
          <a:xfrm>
            <a:off x="4572000" y="6021388"/>
            <a:ext cx="1439863" cy="503237"/>
          </a:xfrm>
        </p:spPr>
        <p:txBody>
          <a:bodyPr/>
          <a:lstStyle/>
          <a:p>
            <a:pPr eaLnBrk="1" hangingPunct="1">
              <a:lnSpc>
                <a:spcPct val="90000"/>
              </a:lnSpc>
              <a:defRPr/>
            </a:pPr>
            <a:r>
              <a:rPr lang="ko-KR" altLang="en-US" sz="2800" smtClean="0"/>
              <a:t>핵이식</a:t>
            </a:r>
          </a:p>
        </p:txBody>
      </p:sp>
      <p:sp>
        <p:nvSpPr>
          <p:cNvPr id="175110" name="Rectangle 6"/>
          <p:cNvSpPr>
            <a:spLocks noChangeArrowheads="1"/>
          </p:cNvSpPr>
          <p:nvPr/>
        </p:nvSpPr>
        <p:spPr bwMode="auto">
          <a:xfrm>
            <a:off x="2843213" y="2636838"/>
            <a:ext cx="1439862" cy="503237"/>
          </a:xfrm>
          <a:prstGeom prst="rect">
            <a:avLst/>
          </a:prstGeom>
          <a:noFill/>
          <a:ln w="9525">
            <a:noFill/>
            <a:miter lim="800000"/>
            <a:headEnd/>
            <a:tailEnd/>
          </a:ln>
          <a:effectLst/>
        </p:spPr>
        <p:txBody>
          <a:bodyPr/>
          <a:lstStyle/>
          <a:p>
            <a:pPr algn="ctr">
              <a:lnSpc>
                <a:spcPct val="90000"/>
              </a:lnSpc>
              <a:spcBef>
                <a:spcPct val="20000"/>
              </a:spcBef>
              <a:buClr>
                <a:schemeClr val="hlink"/>
              </a:buClr>
              <a:buSzPct val="70000"/>
              <a:buFont typeface="Wingdings" pitchFamily="2" charset="2"/>
              <a:buNone/>
              <a:defRPr/>
            </a:pPr>
            <a:r>
              <a:rPr lang="ko-KR" altLang="en-US" sz="2800">
                <a:effectLst>
                  <a:outerShdw blurRad="38100" dist="38100" dir="2700000" algn="tl">
                    <a:srgbClr val="000000"/>
                  </a:outerShdw>
                </a:effectLst>
              </a:rPr>
              <a:t>탈핵</a:t>
            </a:r>
          </a:p>
        </p:txBody>
      </p:sp>
      <p:sp>
        <p:nvSpPr>
          <p:cNvPr id="175111" name="Rectangle 7"/>
          <p:cNvSpPr>
            <a:spLocks noChangeArrowheads="1"/>
          </p:cNvSpPr>
          <p:nvPr/>
        </p:nvSpPr>
        <p:spPr bwMode="auto">
          <a:xfrm>
            <a:off x="7164388" y="2636838"/>
            <a:ext cx="1152525" cy="504825"/>
          </a:xfrm>
          <a:prstGeom prst="rect">
            <a:avLst/>
          </a:prstGeom>
          <a:noFill/>
          <a:ln w="9525">
            <a:noFill/>
            <a:miter lim="800000"/>
            <a:headEnd/>
            <a:tailEnd/>
          </a:ln>
          <a:effectLst/>
        </p:spPr>
        <p:txBody>
          <a:bodyPr/>
          <a:lstStyle/>
          <a:p>
            <a:pPr algn="ctr">
              <a:lnSpc>
                <a:spcPct val="90000"/>
              </a:lnSpc>
              <a:spcBef>
                <a:spcPct val="20000"/>
              </a:spcBef>
              <a:buClr>
                <a:schemeClr val="hlink"/>
              </a:buClr>
              <a:buSzPct val="70000"/>
              <a:buFont typeface="Wingdings" pitchFamily="2" charset="2"/>
              <a:buNone/>
              <a:defRPr/>
            </a:pPr>
            <a:r>
              <a:rPr lang="ko-KR" altLang="en-US" sz="2800">
                <a:effectLst>
                  <a:outerShdw blurRad="38100" dist="38100" dir="2700000" algn="tl">
                    <a:srgbClr val="000000"/>
                  </a:outerShdw>
                </a:effectLst>
              </a:rPr>
              <a:t>탈핵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0" y="0"/>
            <a:ext cx="9144000" cy="64166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684213" y="1125538"/>
            <a:ext cx="7272337" cy="4262437"/>
          </a:xfrm>
          <a:prstGeom prst="rect">
            <a:avLst/>
          </a:prstGeom>
          <a:noFill/>
          <a:ln w="9525">
            <a:noFill/>
            <a:miter lim="800000"/>
            <a:headEnd/>
            <a:tailEnd/>
          </a:ln>
        </p:spPr>
        <p:txBody>
          <a:bodyPr>
            <a:spAutoFit/>
          </a:bodyPr>
          <a:lstStyle/>
          <a:p>
            <a:pPr>
              <a:spcBef>
                <a:spcPct val="50000"/>
              </a:spcBef>
            </a:pPr>
            <a:r>
              <a:rPr lang="ko-KR" altLang="en-US" sz="2800"/>
              <a:t>핵치환 복제 동물 생산의 연구과제</a:t>
            </a:r>
          </a:p>
          <a:p>
            <a:pPr>
              <a:spcBef>
                <a:spcPct val="50000"/>
              </a:spcBef>
            </a:pPr>
            <a:endParaRPr lang="ko-KR" altLang="en-US"/>
          </a:p>
          <a:p>
            <a:pPr>
              <a:spcBef>
                <a:spcPct val="50000"/>
              </a:spcBef>
            </a:pPr>
            <a:r>
              <a:rPr lang="ko-KR" altLang="en-US"/>
              <a:t> </a:t>
            </a:r>
            <a:r>
              <a:rPr lang="en-US" altLang="ko-KR">
                <a:latin typeface="Arial" charset="0"/>
              </a:rPr>
              <a:t>•</a:t>
            </a:r>
            <a:r>
              <a:rPr lang="en-US" altLang="ko-KR"/>
              <a:t>  </a:t>
            </a:r>
            <a:r>
              <a:rPr lang="ko-KR" altLang="en-US"/>
              <a:t>유전적으로 우수한 종축 및 세포의 간편한 확보</a:t>
            </a:r>
          </a:p>
          <a:p>
            <a:pPr>
              <a:spcBef>
                <a:spcPct val="50000"/>
              </a:spcBef>
            </a:pPr>
            <a:r>
              <a:rPr lang="ko-KR" altLang="en-US"/>
              <a:t> </a:t>
            </a:r>
            <a:r>
              <a:rPr lang="en-US" altLang="ko-KR">
                <a:latin typeface="Arial" charset="0"/>
              </a:rPr>
              <a:t>•</a:t>
            </a:r>
            <a:r>
              <a:rPr lang="en-US" altLang="ko-KR"/>
              <a:t>  </a:t>
            </a:r>
            <a:r>
              <a:rPr lang="ko-KR" altLang="en-US"/>
              <a:t>신속하고</a:t>
            </a:r>
            <a:r>
              <a:rPr lang="en-US" altLang="ko-KR"/>
              <a:t>, </a:t>
            </a:r>
            <a:r>
              <a:rPr lang="ko-KR" altLang="en-US"/>
              <a:t>정확한 제핵 및 수핵란의 활성화 방법 개발</a:t>
            </a:r>
          </a:p>
          <a:p>
            <a:pPr>
              <a:spcBef>
                <a:spcPct val="50000"/>
              </a:spcBef>
            </a:pPr>
            <a:r>
              <a:rPr lang="ko-KR" altLang="en-US"/>
              <a:t> </a:t>
            </a:r>
            <a:r>
              <a:rPr lang="en-US" altLang="ko-KR">
                <a:latin typeface="Arial" charset="0"/>
              </a:rPr>
              <a:t>•</a:t>
            </a:r>
            <a:r>
              <a:rPr lang="en-US" altLang="ko-KR"/>
              <a:t>  </a:t>
            </a:r>
            <a:r>
              <a:rPr lang="ko-KR" altLang="en-US"/>
              <a:t>효율이 높고 간단한 핵 융합 방법 개발</a:t>
            </a:r>
          </a:p>
          <a:p>
            <a:pPr>
              <a:spcBef>
                <a:spcPct val="50000"/>
              </a:spcBef>
            </a:pPr>
            <a:r>
              <a:rPr lang="ko-KR" altLang="en-US"/>
              <a:t> </a:t>
            </a:r>
            <a:r>
              <a:rPr lang="en-US" altLang="ko-KR">
                <a:latin typeface="Arial" charset="0"/>
              </a:rPr>
              <a:t>• </a:t>
            </a:r>
            <a:r>
              <a:rPr lang="en-US" altLang="ko-KR"/>
              <a:t> </a:t>
            </a:r>
            <a:r>
              <a:rPr lang="ko-KR" altLang="en-US"/>
              <a:t>핵 이식 복제란의 효과적인 체외배양 및 동결보존법 개발</a:t>
            </a:r>
          </a:p>
          <a:p>
            <a:pPr>
              <a:spcBef>
                <a:spcPct val="50000"/>
              </a:spcBef>
            </a:pPr>
            <a:r>
              <a:rPr lang="ko-KR" altLang="en-US"/>
              <a:t> </a:t>
            </a:r>
            <a:r>
              <a:rPr lang="en-US" altLang="ko-KR">
                <a:latin typeface="Arial" charset="0"/>
              </a:rPr>
              <a:t>• </a:t>
            </a:r>
            <a:r>
              <a:rPr lang="en-US" altLang="ko-KR"/>
              <a:t> </a:t>
            </a:r>
            <a:r>
              <a:rPr lang="ko-KR" altLang="en-US"/>
              <a:t>핵 이식 복제란의 수태율 및 정상 분만율 향상</a:t>
            </a:r>
          </a:p>
          <a:p>
            <a:pPr>
              <a:spcBef>
                <a:spcPct val="50000"/>
              </a:spcBef>
            </a:pPr>
            <a:r>
              <a:rPr lang="ko-KR" altLang="en-US"/>
              <a:t> </a:t>
            </a:r>
            <a:r>
              <a:rPr lang="en-US" altLang="ko-KR">
                <a:latin typeface="Arial" charset="0"/>
              </a:rPr>
              <a:t>• </a:t>
            </a:r>
            <a:r>
              <a:rPr lang="en-US" altLang="ko-KR"/>
              <a:t> </a:t>
            </a:r>
            <a:r>
              <a:rPr lang="ko-KR" altLang="en-US"/>
              <a:t>분만지연</a:t>
            </a:r>
            <a:r>
              <a:rPr lang="en-US" altLang="ko-KR"/>
              <a:t>, </a:t>
            </a:r>
            <a:r>
              <a:rPr lang="ko-KR" altLang="en-US"/>
              <a:t>분만 후 폐사 등 내분비 및 생리적인 장애 해결</a:t>
            </a:r>
          </a:p>
          <a:p>
            <a:pPr>
              <a:spcBef>
                <a:spcPct val="50000"/>
              </a:spcBef>
            </a:pPr>
            <a:r>
              <a:rPr lang="ko-KR" altLang="en-US"/>
              <a:t> </a:t>
            </a:r>
            <a:r>
              <a:rPr lang="en-US" altLang="ko-KR">
                <a:latin typeface="Arial" charset="0"/>
              </a:rPr>
              <a:t>•</a:t>
            </a:r>
            <a:r>
              <a:rPr lang="en-US" altLang="ko-KR"/>
              <a:t>  </a:t>
            </a:r>
            <a:r>
              <a:rPr lang="ko-KR" altLang="en-US"/>
              <a:t>유전적인 변이</a:t>
            </a:r>
            <a:r>
              <a:rPr lang="en-US" altLang="ko-KR"/>
              <a:t>(DNA methylation </a:t>
            </a:r>
            <a:r>
              <a:rPr lang="ko-KR" altLang="en-US"/>
              <a:t>등</a:t>
            </a:r>
            <a:r>
              <a:rPr lang="en-US" altLang="ko-KR"/>
              <a:t>) </a:t>
            </a:r>
            <a:r>
              <a:rPr lang="ko-KR" altLang="en-US"/>
              <a:t>및 발현 이상 억제</a:t>
            </a:r>
          </a:p>
          <a:p>
            <a:pPr>
              <a:spcBef>
                <a:spcPct val="50000"/>
              </a:spcBef>
            </a:pPr>
            <a:r>
              <a:rPr lang="ko-KR" altLang="en-US"/>
              <a:t> </a:t>
            </a:r>
            <a:r>
              <a:rPr lang="en-US" altLang="ko-KR">
                <a:latin typeface="Arial" charset="0"/>
              </a:rPr>
              <a:t>•</a:t>
            </a:r>
            <a:r>
              <a:rPr lang="en-US" altLang="ko-KR"/>
              <a:t>  </a:t>
            </a:r>
            <a:r>
              <a:rPr lang="ko-KR" altLang="en-US"/>
              <a:t>생산물의 안전성 및 윤리적인 문제 해결</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idx="4294967295"/>
          </p:nvPr>
        </p:nvSpPr>
        <p:spPr>
          <a:xfrm>
            <a:off x="1258888" y="549275"/>
            <a:ext cx="6607175" cy="1300163"/>
          </a:xfrm>
        </p:spPr>
        <p:txBody>
          <a:bodyPr/>
          <a:lstStyle/>
          <a:p>
            <a:pPr algn="l" eaLnBrk="1" hangingPunct="1">
              <a:defRPr/>
            </a:pPr>
            <a:r>
              <a:rPr lang="en-US" altLang="ko-KR" sz="3200" b="0" dirty="0" smtClean="0">
                <a:solidFill>
                  <a:srgbClr val="FFFFCC"/>
                </a:solidFill>
              </a:rPr>
              <a:t>※ </a:t>
            </a:r>
            <a:r>
              <a:rPr lang="ko-KR" altLang="en-US" sz="3200" b="0" dirty="0" smtClean="0">
                <a:solidFill>
                  <a:srgbClr val="FFFFCC"/>
                </a:solidFill>
              </a:rPr>
              <a:t>단위발생</a:t>
            </a:r>
            <a:r>
              <a:rPr lang="en-US" altLang="ko-KR" sz="3200" b="0" dirty="0" smtClean="0">
                <a:solidFill>
                  <a:srgbClr val="FFFFCC"/>
                </a:solidFill>
              </a:rPr>
              <a:t>(parthenogenesis)</a:t>
            </a:r>
            <a:br>
              <a:rPr lang="en-US" altLang="ko-KR" sz="3200" b="0" dirty="0" smtClean="0">
                <a:solidFill>
                  <a:srgbClr val="FFFFCC"/>
                </a:solidFill>
              </a:rPr>
            </a:br>
            <a:r>
              <a:rPr lang="en-US" altLang="ko-KR" sz="3200" b="0" dirty="0" smtClean="0">
                <a:solidFill>
                  <a:srgbClr val="FFFFCC"/>
                </a:solidFill>
                <a:latin typeface="Arial" pitchFamily="34" charset="0"/>
              </a:rPr>
              <a:t/>
            </a:r>
            <a:br>
              <a:rPr lang="en-US" altLang="ko-KR" sz="3200" b="0" dirty="0" smtClean="0">
                <a:solidFill>
                  <a:srgbClr val="FFFFCC"/>
                </a:solidFill>
                <a:latin typeface="Arial" pitchFamily="34" charset="0"/>
              </a:rPr>
            </a:br>
            <a:r>
              <a:rPr lang="en-US" altLang="ja-JP" sz="3200" u="sng" dirty="0" smtClean="0">
                <a:solidFill>
                  <a:srgbClr val="FFFFCC"/>
                </a:solidFill>
                <a:latin typeface="Arial" pitchFamily="34" charset="0"/>
              </a:rPr>
              <a:t>Activation of mammalian </a:t>
            </a:r>
            <a:r>
              <a:rPr lang="en-US" altLang="ja-JP" sz="3200" u="sng" dirty="0" err="1" smtClean="0">
                <a:solidFill>
                  <a:srgbClr val="FFFFCC"/>
                </a:solidFill>
                <a:latin typeface="Arial" pitchFamily="34" charset="0"/>
              </a:rPr>
              <a:t>oocyts</a:t>
            </a:r>
            <a:endParaRPr lang="en-US" altLang="ja-JP" sz="3200" u="sng" dirty="0" smtClean="0">
              <a:solidFill>
                <a:srgbClr val="FFFFCC"/>
              </a:solidFill>
              <a:latin typeface="Arial" pitchFamily="34" charset="0"/>
            </a:endParaRPr>
          </a:p>
        </p:txBody>
      </p:sp>
      <p:sp>
        <p:nvSpPr>
          <p:cNvPr id="134147" name="Text Box 3"/>
          <p:cNvSpPr txBox="1">
            <a:spLocks noChangeArrowheads="1"/>
          </p:cNvSpPr>
          <p:nvPr/>
        </p:nvSpPr>
        <p:spPr bwMode="auto">
          <a:xfrm>
            <a:off x="611188" y="2133600"/>
            <a:ext cx="7859712" cy="749300"/>
          </a:xfrm>
          <a:prstGeom prst="rect">
            <a:avLst/>
          </a:prstGeom>
          <a:noFill/>
          <a:ln w="9525">
            <a:noFill/>
            <a:miter lim="800000"/>
            <a:headEnd/>
            <a:tailEnd/>
          </a:ln>
        </p:spPr>
        <p:txBody>
          <a:bodyPr>
            <a:spAutoFit/>
          </a:bodyPr>
          <a:lstStyle/>
          <a:p>
            <a:pPr latinLnBrk="0">
              <a:lnSpc>
                <a:spcPct val="90000"/>
              </a:lnSpc>
            </a:pPr>
            <a:r>
              <a:rPr lang="en-US" altLang="ja-JP" sz="2400">
                <a:solidFill>
                  <a:srgbClr val="FFFFCC"/>
                </a:solidFill>
                <a:latin typeface="Arial" charset="0"/>
                <a:ea typeface="MS PGothic" pitchFamily="34" charset="-128"/>
              </a:rPr>
              <a:t>Oocytes are activated by various physical and chemical stimuli</a:t>
            </a:r>
          </a:p>
        </p:txBody>
      </p:sp>
      <p:grpSp>
        <p:nvGrpSpPr>
          <p:cNvPr id="2" name="Group 4"/>
          <p:cNvGrpSpPr>
            <a:grpSpLocks/>
          </p:cNvGrpSpPr>
          <p:nvPr/>
        </p:nvGrpSpPr>
        <p:grpSpPr bwMode="auto">
          <a:xfrm>
            <a:off x="1763713" y="2492375"/>
            <a:ext cx="4146550" cy="420688"/>
            <a:chOff x="1898" y="2024"/>
            <a:chExt cx="2260" cy="265"/>
          </a:xfrm>
        </p:grpSpPr>
        <p:sp>
          <p:nvSpPr>
            <p:cNvPr id="134158" name="Text Box 5"/>
            <p:cNvSpPr txBox="1">
              <a:spLocks noChangeArrowheads="1"/>
            </p:cNvSpPr>
            <p:nvPr/>
          </p:nvSpPr>
          <p:spPr bwMode="auto">
            <a:xfrm>
              <a:off x="2448" y="2024"/>
              <a:ext cx="1710" cy="265"/>
            </a:xfrm>
            <a:prstGeom prst="rect">
              <a:avLst/>
            </a:prstGeom>
            <a:noFill/>
            <a:ln w="9525">
              <a:noFill/>
              <a:miter lim="800000"/>
              <a:headEnd/>
              <a:tailEnd/>
            </a:ln>
          </p:spPr>
          <p:txBody>
            <a:bodyPr>
              <a:spAutoFit/>
            </a:bodyPr>
            <a:lstStyle/>
            <a:p>
              <a:pPr latinLnBrk="0">
                <a:lnSpc>
                  <a:spcPct val="90000"/>
                </a:lnSpc>
              </a:pPr>
              <a:r>
                <a:rPr lang="en-US" altLang="ja-JP" sz="2400">
                  <a:solidFill>
                    <a:srgbClr val="F1ADAD"/>
                  </a:solidFill>
                  <a:latin typeface="Arial" charset="0"/>
                  <a:ea typeface="MS PGothic" pitchFamily="34" charset="-128"/>
                </a:rPr>
                <a:t>(Artificial) activation</a:t>
              </a:r>
            </a:p>
          </p:txBody>
        </p:sp>
        <p:sp>
          <p:nvSpPr>
            <p:cNvPr id="134159" name="Line 6"/>
            <p:cNvSpPr>
              <a:spLocks noChangeShapeType="1"/>
            </p:cNvSpPr>
            <p:nvPr/>
          </p:nvSpPr>
          <p:spPr bwMode="auto">
            <a:xfrm>
              <a:off x="1898" y="2165"/>
              <a:ext cx="522" cy="0"/>
            </a:xfrm>
            <a:prstGeom prst="line">
              <a:avLst/>
            </a:prstGeom>
            <a:noFill/>
            <a:ln w="28575">
              <a:solidFill>
                <a:srgbClr val="FFFFCC"/>
              </a:solidFill>
              <a:round/>
              <a:headEnd/>
              <a:tailEnd type="triangle" w="med" len="lg"/>
            </a:ln>
          </p:spPr>
          <p:txBody>
            <a:bodyPr wrap="none">
              <a:spAutoFit/>
            </a:bodyPr>
            <a:lstStyle/>
            <a:p>
              <a:endParaRPr lang="ko-KR" altLang="en-US"/>
            </a:p>
          </p:txBody>
        </p:sp>
      </p:grpSp>
      <p:sp>
        <p:nvSpPr>
          <p:cNvPr id="134149" name="Text Box 7"/>
          <p:cNvSpPr txBox="1">
            <a:spLocks noChangeArrowheads="1"/>
          </p:cNvSpPr>
          <p:nvPr/>
        </p:nvSpPr>
        <p:spPr bwMode="auto">
          <a:xfrm>
            <a:off x="1403350" y="2924175"/>
            <a:ext cx="7062788" cy="915988"/>
          </a:xfrm>
          <a:prstGeom prst="rect">
            <a:avLst/>
          </a:prstGeom>
          <a:noFill/>
          <a:ln w="9525">
            <a:noFill/>
            <a:miter lim="800000"/>
            <a:headEnd/>
            <a:tailEnd/>
          </a:ln>
        </p:spPr>
        <p:txBody>
          <a:bodyPr>
            <a:spAutoFit/>
          </a:bodyPr>
          <a:lstStyle/>
          <a:p>
            <a:pPr marL="1143000" indent="-1143000" defTabSz="266700" latinLnBrk="0">
              <a:lnSpc>
                <a:spcPct val="90000"/>
              </a:lnSpc>
            </a:pPr>
            <a:r>
              <a:rPr lang="ja-JP" altLang="en-US" sz="2000">
                <a:solidFill>
                  <a:srgbClr val="FFFFCC"/>
                </a:solidFill>
                <a:latin typeface="Arial" charset="0"/>
                <a:ea typeface="MS PGothic" pitchFamily="34" charset="-128"/>
              </a:rPr>
              <a:t> </a:t>
            </a:r>
            <a:r>
              <a:rPr lang="en-US" altLang="ja-JP" sz="2000">
                <a:solidFill>
                  <a:srgbClr val="FFFFCC"/>
                </a:solidFill>
                <a:latin typeface="Arial" charset="0"/>
                <a:ea typeface="MS PGothic" pitchFamily="34" charset="-128"/>
              </a:rPr>
              <a:t>Physical	: Electro-stimulation, Pricking, Thermal or Osmotic change, etc</a:t>
            </a:r>
          </a:p>
          <a:p>
            <a:pPr marL="1143000" indent="-1143000" defTabSz="266700" latinLnBrk="0">
              <a:lnSpc>
                <a:spcPct val="90000"/>
              </a:lnSpc>
            </a:pPr>
            <a:r>
              <a:rPr lang="en-US" altLang="ja-JP" sz="2000">
                <a:solidFill>
                  <a:srgbClr val="FFFFCC"/>
                </a:solidFill>
                <a:latin typeface="Arial" charset="0"/>
                <a:ea typeface="MS PGothic" pitchFamily="34" charset="-128"/>
              </a:rPr>
              <a:t>Chemical	: Ionophore, Ethanol, External bivalent cations, etc</a:t>
            </a:r>
          </a:p>
        </p:txBody>
      </p:sp>
      <p:grpSp>
        <p:nvGrpSpPr>
          <p:cNvPr id="3" name="Group 8"/>
          <p:cNvGrpSpPr>
            <a:grpSpLocks/>
          </p:cNvGrpSpPr>
          <p:nvPr/>
        </p:nvGrpSpPr>
        <p:grpSpPr bwMode="auto">
          <a:xfrm>
            <a:off x="3059113" y="3789363"/>
            <a:ext cx="4033837" cy="457200"/>
            <a:chOff x="1898" y="2024"/>
            <a:chExt cx="2260" cy="288"/>
          </a:xfrm>
        </p:grpSpPr>
        <p:sp>
          <p:nvSpPr>
            <p:cNvPr id="134156" name="Text Box 9"/>
            <p:cNvSpPr txBox="1">
              <a:spLocks noChangeArrowheads="1"/>
            </p:cNvSpPr>
            <p:nvPr/>
          </p:nvSpPr>
          <p:spPr bwMode="auto">
            <a:xfrm>
              <a:off x="2448" y="2024"/>
              <a:ext cx="1710" cy="288"/>
            </a:xfrm>
            <a:prstGeom prst="rect">
              <a:avLst/>
            </a:prstGeom>
            <a:noFill/>
            <a:ln w="9525">
              <a:noFill/>
              <a:miter lim="800000"/>
              <a:headEnd/>
              <a:tailEnd/>
            </a:ln>
          </p:spPr>
          <p:txBody>
            <a:bodyPr>
              <a:spAutoFit/>
            </a:bodyPr>
            <a:lstStyle/>
            <a:p>
              <a:pPr latinLnBrk="0"/>
              <a:r>
                <a:rPr lang="en-US" altLang="ja-JP" sz="2400">
                  <a:solidFill>
                    <a:srgbClr val="F1ADAD"/>
                  </a:solidFill>
                  <a:latin typeface="Arial" charset="0"/>
                  <a:ea typeface="MS PGothic" pitchFamily="34" charset="-128"/>
                </a:rPr>
                <a:t>Increase of [Ca</a:t>
              </a:r>
              <a:r>
                <a:rPr lang="en-US" altLang="ja-JP" sz="2600" baseline="30000">
                  <a:solidFill>
                    <a:srgbClr val="F1ADAD"/>
                  </a:solidFill>
                  <a:latin typeface="Arial" charset="0"/>
                  <a:ea typeface="MS PGothic" pitchFamily="34" charset="-128"/>
                </a:rPr>
                <a:t>2+</a:t>
              </a:r>
              <a:r>
                <a:rPr lang="en-US" altLang="ja-JP" sz="2400">
                  <a:solidFill>
                    <a:srgbClr val="F1ADAD"/>
                  </a:solidFill>
                  <a:latin typeface="Arial" charset="0"/>
                  <a:ea typeface="MS PGothic" pitchFamily="34" charset="-128"/>
                </a:rPr>
                <a:t>]</a:t>
              </a:r>
              <a:r>
                <a:rPr lang="en-US" altLang="ja-JP" sz="2400" i="1">
                  <a:solidFill>
                    <a:srgbClr val="F1ADAD"/>
                  </a:solidFill>
                  <a:latin typeface="Times New Roman" pitchFamily="18" charset="0"/>
                  <a:ea typeface="MS PGothic" pitchFamily="34" charset="-128"/>
                </a:rPr>
                <a:t>i</a:t>
              </a:r>
            </a:p>
          </p:txBody>
        </p:sp>
        <p:sp>
          <p:nvSpPr>
            <p:cNvPr id="134157" name="Line 10"/>
            <p:cNvSpPr>
              <a:spLocks noChangeShapeType="1"/>
            </p:cNvSpPr>
            <p:nvPr/>
          </p:nvSpPr>
          <p:spPr bwMode="auto">
            <a:xfrm>
              <a:off x="1898" y="2165"/>
              <a:ext cx="522" cy="0"/>
            </a:xfrm>
            <a:prstGeom prst="line">
              <a:avLst/>
            </a:prstGeom>
            <a:noFill/>
            <a:ln w="28575">
              <a:solidFill>
                <a:srgbClr val="FFFFCC"/>
              </a:solidFill>
              <a:round/>
              <a:headEnd/>
              <a:tailEnd type="triangle" w="med" len="lg"/>
            </a:ln>
          </p:spPr>
          <p:txBody>
            <a:bodyPr wrap="none">
              <a:spAutoFit/>
            </a:bodyPr>
            <a:lstStyle/>
            <a:p>
              <a:endParaRPr lang="ko-KR" altLang="en-US"/>
            </a:p>
          </p:txBody>
        </p:sp>
      </p:grpSp>
      <p:grpSp>
        <p:nvGrpSpPr>
          <p:cNvPr id="4" name="Group 11"/>
          <p:cNvGrpSpPr>
            <a:grpSpLocks/>
          </p:cNvGrpSpPr>
          <p:nvPr/>
        </p:nvGrpSpPr>
        <p:grpSpPr bwMode="auto">
          <a:xfrm>
            <a:off x="971550" y="4221163"/>
            <a:ext cx="7080250" cy="800100"/>
            <a:chOff x="901" y="3184"/>
            <a:chExt cx="4460" cy="504"/>
          </a:xfrm>
        </p:grpSpPr>
        <p:sp>
          <p:nvSpPr>
            <p:cNvPr id="134154" name="Text Box 12"/>
            <p:cNvSpPr txBox="1">
              <a:spLocks noChangeArrowheads="1"/>
            </p:cNvSpPr>
            <p:nvPr/>
          </p:nvSpPr>
          <p:spPr bwMode="auto">
            <a:xfrm>
              <a:off x="906" y="3184"/>
              <a:ext cx="4455" cy="265"/>
            </a:xfrm>
            <a:prstGeom prst="rect">
              <a:avLst/>
            </a:prstGeom>
            <a:noFill/>
            <a:ln w="9525">
              <a:noFill/>
              <a:miter lim="800000"/>
              <a:headEnd/>
              <a:tailEnd/>
            </a:ln>
          </p:spPr>
          <p:txBody>
            <a:bodyPr>
              <a:spAutoFit/>
            </a:bodyPr>
            <a:lstStyle/>
            <a:p>
              <a:pPr latinLnBrk="0">
                <a:lnSpc>
                  <a:spcPct val="90000"/>
                </a:lnSpc>
              </a:pPr>
              <a:r>
                <a:rPr lang="en-US" altLang="ja-JP" sz="2400">
                  <a:solidFill>
                    <a:srgbClr val="FFFFCC"/>
                  </a:solidFill>
                  <a:latin typeface="Arial" charset="0"/>
                  <a:ea typeface="MS PGothic" pitchFamily="34" charset="-128"/>
                </a:rPr>
                <a:t>Inhibitors of protein synthesis and phosphorylation</a:t>
              </a:r>
            </a:p>
          </p:txBody>
        </p:sp>
        <p:sp>
          <p:nvSpPr>
            <p:cNvPr id="134155" name="Text Box 13"/>
            <p:cNvSpPr txBox="1">
              <a:spLocks noChangeArrowheads="1"/>
            </p:cNvSpPr>
            <p:nvPr/>
          </p:nvSpPr>
          <p:spPr bwMode="auto">
            <a:xfrm>
              <a:off x="901" y="3400"/>
              <a:ext cx="4455" cy="288"/>
            </a:xfrm>
            <a:prstGeom prst="rect">
              <a:avLst/>
            </a:prstGeom>
            <a:noFill/>
            <a:ln w="9525">
              <a:noFill/>
              <a:miter lim="800000"/>
              <a:headEnd/>
              <a:tailEnd/>
            </a:ln>
          </p:spPr>
          <p:txBody>
            <a:bodyPr>
              <a:spAutoFit/>
            </a:bodyPr>
            <a:lstStyle/>
            <a:p>
              <a:pPr latinLnBrk="0"/>
              <a:r>
                <a:rPr lang="en-US" altLang="ja-JP" sz="2400">
                  <a:solidFill>
                    <a:srgbClr val="FFFFCC"/>
                  </a:solidFill>
                  <a:latin typeface="Arial" charset="0"/>
                  <a:ea typeface="MS PGothic" pitchFamily="34" charset="-128"/>
                </a:rPr>
                <a:t>Injection of bivalent ions: Ca</a:t>
              </a:r>
              <a:r>
                <a:rPr lang="en-US" altLang="ja-JP" sz="2600" baseline="30000">
                  <a:solidFill>
                    <a:srgbClr val="FFFFCC"/>
                  </a:solidFill>
                  <a:latin typeface="Arial" charset="0"/>
                  <a:ea typeface="MS PGothic" pitchFamily="34" charset="-128"/>
                </a:rPr>
                <a:t>2+</a:t>
              </a:r>
              <a:r>
                <a:rPr lang="en-US" altLang="ja-JP" sz="2400">
                  <a:solidFill>
                    <a:srgbClr val="FFFFCC"/>
                  </a:solidFill>
                  <a:latin typeface="Arial" charset="0"/>
                  <a:ea typeface="MS PGothic" pitchFamily="34" charset="-128"/>
                </a:rPr>
                <a:t>, Sr</a:t>
              </a:r>
              <a:r>
                <a:rPr lang="en-US" altLang="ja-JP" sz="2600" baseline="30000">
                  <a:solidFill>
                    <a:srgbClr val="FFFFCC"/>
                  </a:solidFill>
                  <a:latin typeface="Arial" charset="0"/>
                  <a:ea typeface="MS PGothic" pitchFamily="34" charset="-128"/>
                </a:rPr>
                <a:t>2+</a:t>
              </a:r>
              <a:r>
                <a:rPr lang="en-US" altLang="ja-JP" sz="2400">
                  <a:solidFill>
                    <a:srgbClr val="FFFFCC"/>
                  </a:solidFill>
                  <a:latin typeface="Arial" charset="0"/>
                  <a:ea typeface="MS PGothic" pitchFamily="34" charset="-128"/>
                </a:rPr>
                <a:t>,</a:t>
              </a:r>
              <a:r>
                <a:rPr lang="en-US" altLang="ja-JP">
                  <a:solidFill>
                    <a:srgbClr val="FFFFCC"/>
                  </a:solidFill>
                  <a:latin typeface="Arial" charset="0"/>
                  <a:ea typeface="MS PGothic" pitchFamily="34" charset="-128"/>
                </a:rPr>
                <a:t> </a:t>
              </a:r>
              <a:r>
                <a:rPr lang="en-US" altLang="ja-JP" sz="2400">
                  <a:solidFill>
                    <a:srgbClr val="FFFFCC"/>
                  </a:solidFill>
                  <a:latin typeface="Arial" charset="0"/>
                  <a:ea typeface="MS PGothic" pitchFamily="34" charset="-128"/>
                </a:rPr>
                <a:t>etc</a:t>
              </a:r>
            </a:p>
          </p:txBody>
        </p:sp>
      </p:grpSp>
      <p:pic>
        <p:nvPicPr>
          <p:cNvPr id="134152" name="Picture 14"/>
          <p:cNvPicPr>
            <a:picLocks noChangeAspect="1" noChangeArrowheads="1"/>
          </p:cNvPicPr>
          <p:nvPr/>
        </p:nvPicPr>
        <p:blipFill>
          <a:blip r:embed="rId3" cstate="print">
            <a:lum bright="-42000" contrast="48000"/>
          </a:blip>
          <a:srcRect/>
          <a:stretch>
            <a:fillRect/>
          </a:stretch>
        </p:blipFill>
        <p:spPr bwMode="auto">
          <a:xfrm>
            <a:off x="8151813" y="6265863"/>
            <a:ext cx="863600" cy="433387"/>
          </a:xfrm>
          <a:prstGeom prst="rect">
            <a:avLst/>
          </a:prstGeom>
          <a:noFill/>
          <a:ln w="9525">
            <a:noFill/>
            <a:miter lim="800000"/>
            <a:headEnd/>
            <a:tailEnd/>
          </a:ln>
        </p:spPr>
      </p:pic>
      <p:sp>
        <p:nvSpPr>
          <p:cNvPr id="134153" name="Text Box 15"/>
          <p:cNvSpPr txBox="1">
            <a:spLocks noChangeArrowheads="1"/>
          </p:cNvSpPr>
          <p:nvPr/>
        </p:nvSpPr>
        <p:spPr bwMode="auto">
          <a:xfrm>
            <a:off x="971550" y="4941888"/>
            <a:ext cx="7219950" cy="822325"/>
          </a:xfrm>
          <a:prstGeom prst="rect">
            <a:avLst/>
          </a:prstGeom>
          <a:noFill/>
          <a:ln w="9525">
            <a:noFill/>
            <a:miter lim="800000"/>
            <a:headEnd/>
            <a:tailEnd/>
          </a:ln>
        </p:spPr>
        <p:txBody>
          <a:bodyPr>
            <a:spAutoFit/>
          </a:bodyPr>
          <a:lstStyle/>
          <a:p>
            <a:pPr marL="4476750" indent="-4476750" latinLnBrk="0"/>
            <a:r>
              <a:rPr lang="en-US" altLang="ja-JP" sz="2400">
                <a:solidFill>
                  <a:srgbClr val="FFFFCC"/>
                </a:solidFill>
                <a:latin typeface="Arial" charset="0"/>
                <a:ea typeface="MS PGothic" pitchFamily="34" charset="-128"/>
              </a:rPr>
              <a:t>Injection of second messengers: Ca</a:t>
            </a:r>
            <a:r>
              <a:rPr lang="en-US" altLang="ja-JP" sz="2400" baseline="30000">
                <a:solidFill>
                  <a:srgbClr val="FFFFCC"/>
                </a:solidFill>
                <a:latin typeface="Arial" charset="0"/>
                <a:ea typeface="MS PGothic" pitchFamily="34" charset="-128"/>
              </a:rPr>
              <a:t>2+</a:t>
            </a:r>
            <a:r>
              <a:rPr lang="en-US" altLang="ja-JP" sz="2400">
                <a:solidFill>
                  <a:srgbClr val="FFFFCC"/>
                </a:solidFill>
                <a:latin typeface="Arial" charset="0"/>
                <a:ea typeface="MS PGothic" pitchFamily="34" charset="-128"/>
              </a:rPr>
              <a:t>, IP</a:t>
            </a:r>
            <a:r>
              <a:rPr lang="en-US" altLang="ja-JP">
                <a:solidFill>
                  <a:srgbClr val="FFFFCC"/>
                </a:solidFill>
                <a:latin typeface="Arial" charset="0"/>
                <a:ea typeface="MS PGothic" pitchFamily="34" charset="-128"/>
              </a:rPr>
              <a:t>3</a:t>
            </a:r>
            <a:r>
              <a:rPr lang="en-US" altLang="ja-JP" sz="2400">
                <a:solidFill>
                  <a:srgbClr val="FFFFCC"/>
                </a:solidFill>
                <a:latin typeface="Arial" charset="0"/>
                <a:ea typeface="MS PGothic" pitchFamily="34" charset="-128"/>
              </a:rPr>
              <a:t>, families of PLC, etc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5324475" y="904875"/>
            <a:ext cx="3119438" cy="3059113"/>
            <a:chOff x="431" y="620"/>
            <a:chExt cx="2312" cy="2267"/>
          </a:xfrm>
        </p:grpSpPr>
        <p:sp>
          <p:nvSpPr>
            <p:cNvPr id="135193" name="Oval 3"/>
            <p:cNvSpPr>
              <a:spLocks noChangeAspect="1" noChangeArrowheads="1"/>
            </p:cNvSpPr>
            <p:nvPr/>
          </p:nvSpPr>
          <p:spPr bwMode="auto">
            <a:xfrm>
              <a:off x="431" y="620"/>
              <a:ext cx="2312" cy="2267"/>
            </a:xfrm>
            <a:prstGeom prst="ellipse">
              <a:avLst/>
            </a:prstGeom>
            <a:solidFill>
              <a:schemeClr val="accent1"/>
            </a:solidFill>
            <a:ln w="9525">
              <a:solidFill>
                <a:schemeClr val="folHlink"/>
              </a:solidFill>
              <a:round/>
              <a:headEnd/>
              <a:tailEnd/>
            </a:ln>
          </p:spPr>
          <p:txBody>
            <a:bodyPr wrap="none" anchor="ctr"/>
            <a:lstStyle/>
            <a:p>
              <a:endParaRPr lang="ko-KR" altLang="en-US"/>
            </a:p>
          </p:txBody>
        </p:sp>
        <p:sp>
          <p:nvSpPr>
            <p:cNvPr id="135194" name="Oval 4"/>
            <p:cNvSpPr>
              <a:spLocks noChangeAspect="1" noChangeArrowheads="1"/>
            </p:cNvSpPr>
            <p:nvPr/>
          </p:nvSpPr>
          <p:spPr bwMode="auto">
            <a:xfrm>
              <a:off x="507" y="694"/>
              <a:ext cx="2160" cy="2119"/>
            </a:xfrm>
            <a:prstGeom prst="ellipse">
              <a:avLst/>
            </a:prstGeom>
            <a:solidFill>
              <a:srgbClr val="EAEAEA"/>
            </a:solidFill>
            <a:ln w="9525">
              <a:solidFill>
                <a:schemeClr val="folHlink"/>
              </a:solidFill>
              <a:round/>
              <a:headEnd/>
              <a:tailEnd/>
            </a:ln>
          </p:spPr>
          <p:txBody>
            <a:bodyPr wrap="none" anchor="ctr"/>
            <a:lstStyle/>
            <a:p>
              <a:endParaRPr lang="ko-KR" altLang="en-US"/>
            </a:p>
          </p:txBody>
        </p:sp>
        <p:sp>
          <p:nvSpPr>
            <p:cNvPr id="135195" name="Oval 5"/>
            <p:cNvSpPr>
              <a:spLocks noChangeAspect="1" noChangeArrowheads="1"/>
            </p:cNvSpPr>
            <p:nvPr/>
          </p:nvSpPr>
          <p:spPr bwMode="auto">
            <a:xfrm>
              <a:off x="512" y="784"/>
              <a:ext cx="2060" cy="2019"/>
            </a:xfrm>
            <a:prstGeom prst="ellipse">
              <a:avLst/>
            </a:prstGeom>
            <a:gradFill rotWithShape="1">
              <a:gsLst>
                <a:gs pos="0">
                  <a:srgbClr val="DDDDDD"/>
                </a:gs>
                <a:gs pos="100000">
                  <a:schemeClr val="accent2"/>
                </a:gs>
              </a:gsLst>
              <a:path path="shape">
                <a:fillToRect l="50000" t="50000" r="50000" b="50000"/>
              </a:path>
            </a:gradFill>
            <a:ln w="9525">
              <a:solidFill>
                <a:schemeClr val="folHlink"/>
              </a:solidFill>
              <a:round/>
              <a:headEnd/>
              <a:tailEnd/>
            </a:ln>
          </p:spPr>
          <p:txBody>
            <a:bodyPr wrap="none" anchor="ctr"/>
            <a:lstStyle/>
            <a:p>
              <a:endParaRPr lang="ko-KR" altLang="en-US"/>
            </a:p>
          </p:txBody>
        </p:sp>
        <p:sp>
          <p:nvSpPr>
            <p:cNvPr id="135196" name="Oval 6"/>
            <p:cNvSpPr>
              <a:spLocks noChangeAspect="1" noChangeArrowheads="1"/>
            </p:cNvSpPr>
            <p:nvPr/>
          </p:nvSpPr>
          <p:spPr bwMode="auto">
            <a:xfrm rot="2541649">
              <a:off x="2034" y="865"/>
              <a:ext cx="221" cy="155"/>
            </a:xfrm>
            <a:prstGeom prst="ellipse">
              <a:avLst/>
            </a:prstGeom>
            <a:gradFill rotWithShape="1">
              <a:gsLst>
                <a:gs pos="0">
                  <a:schemeClr val="accent2"/>
                </a:gs>
                <a:gs pos="100000">
                  <a:schemeClr val="folHlink"/>
                </a:gs>
              </a:gsLst>
              <a:path path="shape">
                <a:fillToRect l="50000" t="50000" r="50000" b="50000"/>
              </a:path>
            </a:gradFill>
            <a:ln w="9525">
              <a:solidFill>
                <a:schemeClr val="folHlink"/>
              </a:solidFill>
              <a:round/>
              <a:headEnd/>
              <a:tailEnd/>
            </a:ln>
          </p:spPr>
          <p:txBody>
            <a:bodyPr wrap="none" anchor="ctr"/>
            <a:lstStyle/>
            <a:p>
              <a:endParaRPr lang="ko-KR" altLang="en-US"/>
            </a:p>
          </p:txBody>
        </p:sp>
      </p:grpSp>
      <p:sp>
        <p:nvSpPr>
          <p:cNvPr id="180231" name="Rectangle 7"/>
          <p:cNvSpPr>
            <a:spLocks noGrp="1" noRot="1" noChangeArrowheads="1"/>
          </p:cNvSpPr>
          <p:nvPr>
            <p:ph type="title" idx="4294967295"/>
          </p:nvPr>
        </p:nvSpPr>
        <p:spPr>
          <a:xfrm>
            <a:off x="971550" y="5383213"/>
            <a:ext cx="6591300" cy="519112"/>
          </a:xfrm>
        </p:spPr>
        <p:txBody>
          <a:bodyPr lIns="0" tIns="0" rIns="0" bIns="0"/>
          <a:lstStyle/>
          <a:p>
            <a:pPr eaLnBrk="1" hangingPunct="1">
              <a:lnSpc>
                <a:spcPct val="85000"/>
              </a:lnSpc>
              <a:defRPr/>
            </a:pPr>
            <a:r>
              <a:rPr lang="en-US" altLang="ja-JP" sz="2800" smtClean="0">
                <a:solidFill>
                  <a:srgbClr val="FFFFCC"/>
                </a:solidFill>
                <a:latin typeface="Arial" pitchFamily="34" charset="0"/>
              </a:rPr>
              <a:t>Mammalian oocyte before fertilization</a:t>
            </a:r>
          </a:p>
        </p:txBody>
      </p:sp>
      <p:pic>
        <p:nvPicPr>
          <p:cNvPr id="135172" name="Picture 8"/>
          <p:cNvPicPr>
            <a:picLocks noChangeAspect="1" noChangeArrowheads="1"/>
          </p:cNvPicPr>
          <p:nvPr/>
        </p:nvPicPr>
        <p:blipFill>
          <a:blip r:embed="rId3" cstate="print">
            <a:lum bright="-42000" contrast="48000"/>
          </a:blip>
          <a:srcRect/>
          <a:stretch>
            <a:fillRect/>
          </a:stretch>
        </p:blipFill>
        <p:spPr bwMode="auto">
          <a:xfrm>
            <a:off x="8151813" y="6265863"/>
            <a:ext cx="863600" cy="433387"/>
          </a:xfrm>
          <a:prstGeom prst="rect">
            <a:avLst/>
          </a:prstGeom>
          <a:noFill/>
          <a:ln w="9525">
            <a:noFill/>
            <a:miter lim="800000"/>
            <a:headEnd/>
            <a:tailEnd/>
          </a:ln>
        </p:spPr>
      </p:pic>
      <p:sp>
        <p:nvSpPr>
          <p:cNvPr id="180233" name="Rectangle 9"/>
          <p:cNvSpPr>
            <a:spLocks noChangeArrowheads="1"/>
          </p:cNvSpPr>
          <p:nvPr/>
        </p:nvSpPr>
        <p:spPr bwMode="auto">
          <a:xfrm>
            <a:off x="442913" y="3981450"/>
            <a:ext cx="3911600" cy="1008063"/>
          </a:xfrm>
          <a:prstGeom prst="rect">
            <a:avLst/>
          </a:prstGeom>
          <a:noFill/>
          <a:ln w="9525">
            <a:noFill/>
            <a:miter lim="800000"/>
            <a:headEnd/>
            <a:tailEnd/>
          </a:ln>
          <a:effectLst/>
        </p:spPr>
        <p:txBody>
          <a:bodyPr lIns="0" tIns="0" rIns="0" bIns="0" anchor="ctr"/>
          <a:lstStyle/>
          <a:p>
            <a:pPr algn="ctr">
              <a:lnSpc>
                <a:spcPct val="85000"/>
              </a:lnSpc>
              <a:defRPr/>
            </a:pPr>
            <a:r>
              <a:rPr lang="en-US" altLang="ja-JP" sz="2400" b="1">
                <a:solidFill>
                  <a:srgbClr val="FFFFCC"/>
                </a:solidFill>
                <a:effectLst>
                  <a:outerShdw blurRad="38100" dist="38100" dir="2700000" algn="tl">
                    <a:srgbClr val="000000"/>
                  </a:outerShdw>
                </a:effectLst>
                <a:latin typeface="Arial" pitchFamily="34" charset="0"/>
              </a:rPr>
              <a:t>A grown follicular oocyte at the end of meiotic prophase </a:t>
            </a:r>
          </a:p>
        </p:txBody>
      </p:sp>
      <p:grpSp>
        <p:nvGrpSpPr>
          <p:cNvPr id="3" name="Group 10"/>
          <p:cNvGrpSpPr>
            <a:grpSpLocks/>
          </p:cNvGrpSpPr>
          <p:nvPr/>
        </p:nvGrpSpPr>
        <p:grpSpPr bwMode="auto">
          <a:xfrm>
            <a:off x="727075" y="908050"/>
            <a:ext cx="3119438" cy="3059113"/>
            <a:chOff x="458" y="1188"/>
            <a:chExt cx="1965" cy="1927"/>
          </a:xfrm>
        </p:grpSpPr>
        <p:sp>
          <p:nvSpPr>
            <p:cNvPr id="135187" name="Oval 11"/>
            <p:cNvSpPr>
              <a:spLocks noChangeAspect="1" noChangeArrowheads="1"/>
            </p:cNvSpPr>
            <p:nvPr/>
          </p:nvSpPr>
          <p:spPr bwMode="auto">
            <a:xfrm>
              <a:off x="458" y="1188"/>
              <a:ext cx="1965" cy="1927"/>
            </a:xfrm>
            <a:prstGeom prst="ellipse">
              <a:avLst/>
            </a:prstGeom>
            <a:solidFill>
              <a:schemeClr val="accent1"/>
            </a:solidFill>
            <a:ln w="9525">
              <a:solidFill>
                <a:schemeClr val="folHlink"/>
              </a:solidFill>
              <a:round/>
              <a:headEnd/>
              <a:tailEnd/>
            </a:ln>
          </p:spPr>
          <p:txBody>
            <a:bodyPr wrap="none" anchor="ctr"/>
            <a:lstStyle/>
            <a:p>
              <a:endParaRPr lang="ko-KR" altLang="en-US"/>
            </a:p>
          </p:txBody>
        </p:sp>
        <p:sp>
          <p:nvSpPr>
            <p:cNvPr id="135188" name="Oval 12"/>
            <p:cNvSpPr>
              <a:spLocks noChangeAspect="1" noChangeArrowheads="1"/>
            </p:cNvSpPr>
            <p:nvPr/>
          </p:nvSpPr>
          <p:spPr bwMode="auto">
            <a:xfrm>
              <a:off x="523" y="1251"/>
              <a:ext cx="1835" cy="1801"/>
            </a:xfrm>
            <a:prstGeom prst="ellipse">
              <a:avLst/>
            </a:prstGeom>
            <a:solidFill>
              <a:srgbClr val="EAEAEA"/>
            </a:solidFill>
            <a:ln w="9525">
              <a:solidFill>
                <a:schemeClr val="folHlink"/>
              </a:solidFill>
              <a:round/>
              <a:headEnd/>
              <a:tailEnd/>
            </a:ln>
          </p:spPr>
          <p:txBody>
            <a:bodyPr wrap="none" anchor="ctr"/>
            <a:lstStyle/>
            <a:p>
              <a:endParaRPr lang="ko-KR" altLang="en-US"/>
            </a:p>
          </p:txBody>
        </p:sp>
        <p:sp>
          <p:nvSpPr>
            <p:cNvPr id="135189" name="Oval 13"/>
            <p:cNvSpPr>
              <a:spLocks noChangeAspect="1" noChangeArrowheads="1"/>
            </p:cNvSpPr>
            <p:nvPr/>
          </p:nvSpPr>
          <p:spPr bwMode="auto">
            <a:xfrm>
              <a:off x="533" y="1262"/>
              <a:ext cx="1810" cy="1775"/>
            </a:xfrm>
            <a:prstGeom prst="ellipse">
              <a:avLst/>
            </a:prstGeom>
            <a:gradFill rotWithShape="1">
              <a:gsLst>
                <a:gs pos="0">
                  <a:srgbClr val="DDDDDD"/>
                </a:gs>
                <a:gs pos="100000">
                  <a:schemeClr val="accent2"/>
                </a:gs>
              </a:gsLst>
              <a:path path="shape">
                <a:fillToRect l="50000" t="50000" r="50000" b="50000"/>
              </a:path>
            </a:gradFill>
            <a:ln w="9525">
              <a:solidFill>
                <a:schemeClr val="folHlink"/>
              </a:solidFill>
              <a:round/>
              <a:headEnd/>
              <a:tailEnd/>
            </a:ln>
          </p:spPr>
          <p:txBody>
            <a:bodyPr wrap="none" anchor="ctr"/>
            <a:lstStyle/>
            <a:p>
              <a:endParaRPr lang="ko-KR" altLang="en-US"/>
            </a:p>
          </p:txBody>
        </p:sp>
        <p:sp>
          <p:nvSpPr>
            <p:cNvPr id="135190" name="Oval 14"/>
            <p:cNvSpPr>
              <a:spLocks noChangeAspect="1" noChangeArrowheads="1"/>
            </p:cNvSpPr>
            <p:nvPr/>
          </p:nvSpPr>
          <p:spPr bwMode="auto">
            <a:xfrm>
              <a:off x="1523" y="1557"/>
              <a:ext cx="553" cy="521"/>
            </a:xfrm>
            <a:prstGeom prst="ellipse">
              <a:avLst/>
            </a:prstGeom>
            <a:gradFill rotWithShape="0">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5191" name="Oval 15"/>
            <p:cNvSpPr>
              <a:spLocks noChangeAspect="1" noChangeArrowheads="1"/>
            </p:cNvSpPr>
            <p:nvPr/>
          </p:nvSpPr>
          <p:spPr bwMode="auto">
            <a:xfrm>
              <a:off x="1779" y="1677"/>
              <a:ext cx="68" cy="68"/>
            </a:xfrm>
            <a:prstGeom prst="ellipse">
              <a:avLst/>
            </a:prstGeom>
            <a:gradFill rotWithShape="1">
              <a:gsLst>
                <a:gs pos="0">
                  <a:schemeClr val="folHlink"/>
                </a:gs>
                <a:gs pos="100000">
                  <a:schemeClr val="bg2"/>
                </a:gs>
              </a:gsLst>
              <a:path path="shape">
                <a:fillToRect l="50000" t="50000" r="50000" b="50000"/>
              </a:path>
            </a:gradFill>
            <a:ln w="9525">
              <a:noFill/>
              <a:round/>
              <a:headEnd/>
              <a:tailEnd/>
            </a:ln>
          </p:spPr>
          <p:txBody>
            <a:bodyPr wrap="none" anchor="ctr">
              <a:spAutoFit/>
            </a:bodyPr>
            <a:lstStyle/>
            <a:p>
              <a:endParaRPr lang="ko-KR" altLang="en-US"/>
            </a:p>
          </p:txBody>
        </p:sp>
        <p:sp>
          <p:nvSpPr>
            <p:cNvPr id="135192" name="Oval 16"/>
            <p:cNvSpPr>
              <a:spLocks noChangeAspect="1" noChangeArrowheads="1"/>
            </p:cNvSpPr>
            <p:nvPr/>
          </p:nvSpPr>
          <p:spPr bwMode="auto">
            <a:xfrm>
              <a:off x="1800" y="1672"/>
              <a:ext cx="136" cy="136"/>
            </a:xfrm>
            <a:prstGeom prst="ellipse">
              <a:avLst/>
            </a:prstGeom>
            <a:gradFill rotWithShape="1">
              <a:gsLst>
                <a:gs pos="0">
                  <a:schemeClr val="folHlink"/>
                </a:gs>
                <a:gs pos="100000">
                  <a:schemeClr val="bg2"/>
                </a:gs>
              </a:gsLst>
              <a:path path="shape">
                <a:fillToRect l="50000" t="50000" r="50000" b="50000"/>
              </a:path>
            </a:gradFill>
            <a:ln w="9525">
              <a:noFill/>
              <a:round/>
              <a:headEnd/>
              <a:tailEnd/>
            </a:ln>
          </p:spPr>
          <p:txBody>
            <a:bodyPr wrap="none" anchor="ctr">
              <a:spAutoFit/>
            </a:bodyPr>
            <a:lstStyle/>
            <a:p>
              <a:endParaRPr lang="ko-KR" altLang="en-US"/>
            </a:p>
          </p:txBody>
        </p:sp>
      </p:grpSp>
      <p:sp>
        <p:nvSpPr>
          <p:cNvPr id="135175" name="Line 17"/>
          <p:cNvSpPr>
            <a:spLocks noChangeShapeType="1"/>
          </p:cNvSpPr>
          <p:nvPr/>
        </p:nvSpPr>
        <p:spPr bwMode="auto">
          <a:xfrm>
            <a:off x="3887788" y="2946400"/>
            <a:ext cx="1390650" cy="0"/>
          </a:xfrm>
          <a:prstGeom prst="line">
            <a:avLst/>
          </a:prstGeom>
          <a:noFill/>
          <a:ln w="38100">
            <a:solidFill>
              <a:srgbClr val="FFFFCC"/>
            </a:solidFill>
            <a:round/>
            <a:headEnd/>
            <a:tailEnd type="triangle" w="med" len="lg"/>
          </a:ln>
        </p:spPr>
        <p:txBody>
          <a:bodyPr>
            <a:spAutoFit/>
          </a:bodyPr>
          <a:lstStyle/>
          <a:p>
            <a:endParaRPr lang="ko-KR" altLang="en-US"/>
          </a:p>
        </p:txBody>
      </p:sp>
      <p:sp>
        <p:nvSpPr>
          <p:cNvPr id="180242" name="Rectangle 18"/>
          <p:cNvSpPr>
            <a:spLocks noChangeArrowheads="1"/>
          </p:cNvSpPr>
          <p:nvPr/>
        </p:nvSpPr>
        <p:spPr bwMode="auto">
          <a:xfrm>
            <a:off x="3605213" y="3141663"/>
            <a:ext cx="1998662" cy="836612"/>
          </a:xfrm>
          <a:prstGeom prst="rect">
            <a:avLst/>
          </a:prstGeom>
          <a:noFill/>
          <a:ln w="9525">
            <a:noFill/>
            <a:miter lim="800000"/>
            <a:headEnd/>
            <a:tailEnd/>
          </a:ln>
          <a:effectLst/>
        </p:spPr>
        <p:txBody>
          <a:bodyPr anchor="ctr"/>
          <a:lstStyle/>
          <a:p>
            <a:pPr algn="ctr">
              <a:lnSpc>
                <a:spcPct val="85000"/>
              </a:lnSpc>
              <a:defRPr/>
            </a:pPr>
            <a:r>
              <a:rPr lang="en-US" altLang="ja-JP" sz="2800" b="1" dirty="0" err="1">
                <a:solidFill>
                  <a:srgbClr val="FFFFCC"/>
                </a:solidFill>
                <a:effectLst>
                  <a:outerShdw blurRad="38100" dist="38100" dir="2700000" algn="tl">
                    <a:srgbClr val="000000"/>
                  </a:outerShdw>
                </a:effectLst>
                <a:latin typeface="Arial" pitchFamily="34" charset="0"/>
              </a:rPr>
              <a:t>Oocyte</a:t>
            </a:r>
            <a:r>
              <a:rPr lang="en-US" altLang="ja-JP" sz="2800" b="1" dirty="0">
                <a:solidFill>
                  <a:srgbClr val="FFFFCC"/>
                </a:solidFill>
                <a:effectLst>
                  <a:outerShdw blurRad="38100" dist="38100" dir="2700000" algn="tl">
                    <a:srgbClr val="000000"/>
                  </a:outerShdw>
                </a:effectLst>
                <a:latin typeface="Arial" pitchFamily="34" charset="0"/>
              </a:rPr>
              <a:t> maturation</a:t>
            </a:r>
          </a:p>
        </p:txBody>
      </p:sp>
      <p:grpSp>
        <p:nvGrpSpPr>
          <p:cNvPr id="4" name="Group 19"/>
          <p:cNvGrpSpPr>
            <a:grpSpLocks/>
          </p:cNvGrpSpPr>
          <p:nvPr/>
        </p:nvGrpSpPr>
        <p:grpSpPr bwMode="auto">
          <a:xfrm>
            <a:off x="7489825" y="1568450"/>
            <a:ext cx="474663" cy="347663"/>
            <a:chOff x="3679" y="3218"/>
            <a:chExt cx="299" cy="219"/>
          </a:xfrm>
        </p:grpSpPr>
        <p:sp>
          <p:nvSpPr>
            <p:cNvPr id="135179" name="Line 20"/>
            <p:cNvSpPr>
              <a:spLocks noChangeAspect="1" noChangeShapeType="1"/>
            </p:cNvSpPr>
            <p:nvPr/>
          </p:nvSpPr>
          <p:spPr bwMode="auto">
            <a:xfrm rot="2599677" flipV="1">
              <a:off x="3723" y="3218"/>
              <a:ext cx="131" cy="60"/>
            </a:xfrm>
            <a:prstGeom prst="line">
              <a:avLst/>
            </a:prstGeom>
            <a:noFill/>
            <a:ln w="12700">
              <a:solidFill>
                <a:srgbClr val="00FF00"/>
              </a:solidFill>
              <a:round/>
              <a:headEnd/>
              <a:tailEnd/>
            </a:ln>
          </p:spPr>
          <p:txBody>
            <a:bodyPr/>
            <a:lstStyle/>
            <a:p>
              <a:endParaRPr lang="ko-KR" altLang="en-US"/>
            </a:p>
          </p:txBody>
        </p:sp>
        <p:sp>
          <p:nvSpPr>
            <p:cNvPr id="135180" name="Line 21"/>
            <p:cNvSpPr>
              <a:spLocks noChangeAspect="1" noChangeShapeType="1"/>
            </p:cNvSpPr>
            <p:nvPr/>
          </p:nvSpPr>
          <p:spPr bwMode="auto">
            <a:xfrm rot="2599677">
              <a:off x="3702" y="3271"/>
              <a:ext cx="135" cy="0"/>
            </a:xfrm>
            <a:prstGeom prst="line">
              <a:avLst/>
            </a:prstGeom>
            <a:noFill/>
            <a:ln w="12700">
              <a:solidFill>
                <a:srgbClr val="00FF00"/>
              </a:solidFill>
              <a:round/>
              <a:headEnd/>
              <a:tailEnd/>
            </a:ln>
          </p:spPr>
          <p:txBody>
            <a:bodyPr/>
            <a:lstStyle/>
            <a:p>
              <a:endParaRPr lang="ko-KR" altLang="en-US"/>
            </a:p>
          </p:txBody>
        </p:sp>
        <p:sp>
          <p:nvSpPr>
            <p:cNvPr id="135181" name="Line 22"/>
            <p:cNvSpPr>
              <a:spLocks noChangeAspect="1" noChangeShapeType="1"/>
            </p:cNvSpPr>
            <p:nvPr/>
          </p:nvSpPr>
          <p:spPr bwMode="auto">
            <a:xfrm rot="2599677">
              <a:off x="3679" y="3263"/>
              <a:ext cx="139" cy="64"/>
            </a:xfrm>
            <a:prstGeom prst="line">
              <a:avLst/>
            </a:prstGeom>
            <a:noFill/>
            <a:ln w="12700">
              <a:solidFill>
                <a:srgbClr val="00FF00"/>
              </a:solidFill>
              <a:round/>
              <a:headEnd/>
              <a:tailEnd/>
            </a:ln>
          </p:spPr>
          <p:txBody>
            <a:bodyPr/>
            <a:lstStyle/>
            <a:p>
              <a:endParaRPr lang="ko-KR" altLang="en-US"/>
            </a:p>
          </p:txBody>
        </p:sp>
        <p:sp>
          <p:nvSpPr>
            <p:cNvPr id="135182" name="Line 23"/>
            <p:cNvSpPr>
              <a:spLocks noChangeAspect="1" noChangeShapeType="1"/>
            </p:cNvSpPr>
            <p:nvPr/>
          </p:nvSpPr>
          <p:spPr bwMode="auto">
            <a:xfrm rot="2599677">
              <a:off x="3820" y="3243"/>
              <a:ext cx="0" cy="154"/>
            </a:xfrm>
            <a:prstGeom prst="line">
              <a:avLst/>
            </a:prstGeom>
            <a:noFill/>
            <a:ln w="28575">
              <a:solidFill>
                <a:srgbClr val="FF3300"/>
              </a:solidFill>
              <a:round/>
              <a:headEnd/>
              <a:tailEnd/>
            </a:ln>
          </p:spPr>
          <p:txBody>
            <a:bodyPr/>
            <a:lstStyle/>
            <a:p>
              <a:endParaRPr lang="ko-KR" altLang="en-US"/>
            </a:p>
          </p:txBody>
        </p:sp>
        <p:sp>
          <p:nvSpPr>
            <p:cNvPr id="135183" name="Line 24"/>
            <p:cNvSpPr>
              <a:spLocks noChangeAspect="1" noChangeShapeType="1"/>
            </p:cNvSpPr>
            <p:nvPr/>
          </p:nvSpPr>
          <p:spPr bwMode="auto">
            <a:xfrm rot="2599677" flipH="1" flipV="1">
              <a:off x="3847" y="3333"/>
              <a:ext cx="131" cy="60"/>
            </a:xfrm>
            <a:prstGeom prst="line">
              <a:avLst/>
            </a:prstGeom>
            <a:noFill/>
            <a:ln w="12700">
              <a:solidFill>
                <a:srgbClr val="00FF00"/>
              </a:solidFill>
              <a:round/>
              <a:headEnd/>
              <a:tailEnd/>
            </a:ln>
          </p:spPr>
          <p:txBody>
            <a:bodyPr/>
            <a:lstStyle/>
            <a:p>
              <a:endParaRPr lang="ko-KR" altLang="en-US"/>
            </a:p>
          </p:txBody>
        </p:sp>
        <p:sp>
          <p:nvSpPr>
            <p:cNvPr id="135184" name="Line 25"/>
            <p:cNvSpPr>
              <a:spLocks noChangeAspect="1" noChangeShapeType="1"/>
            </p:cNvSpPr>
            <p:nvPr/>
          </p:nvSpPr>
          <p:spPr bwMode="auto">
            <a:xfrm rot="2599677" flipH="1">
              <a:off x="3823" y="3383"/>
              <a:ext cx="135" cy="0"/>
            </a:xfrm>
            <a:prstGeom prst="line">
              <a:avLst/>
            </a:prstGeom>
            <a:noFill/>
            <a:ln w="12700">
              <a:solidFill>
                <a:srgbClr val="00FF00"/>
              </a:solidFill>
              <a:round/>
              <a:headEnd/>
              <a:tailEnd/>
            </a:ln>
          </p:spPr>
          <p:txBody>
            <a:bodyPr/>
            <a:lstStyle/>
            <a:p>
              <a:endParaRPr lang="ko-KR" altLang="en-US"/>
            </a:p>
          </p:txBody>
        </p:sp>
        <p:sp>
          <p:nvSpPr>
            <p:cNvPr id="135185" name="Line 26"/>
            <p:cNvSpPr>
              <a:spLocks noChangeAspect="1" noChangeShapeType="1"/>
            </p:cNvSpPr>
            <p:nvPr/>
          </p:nvSpPr>
          <p:spPr bwMode="auto">
            <a:xfrm rot="2599677" flipH="1">
              <a:off x="3797" y="3373"/>
              <a:ext cx="138" cy="64"/>
            </a:xfrm>
            <a:prstGeom prst="line">
              <a:avLst/>
            </a:prstGeom>
            <a:noFill/>
            <a:ln w="12700">
              <a:solidFill>
                <a:srgbClr val="00FF00"/>
              </a:solidFill>
              <a:round/>
              <a:headEnd/>
              <a:tailEnd/>
            </a:ln>
          </p:spPr>
          <p:txBody>
            <a:bodyPr/>
            <a:lstStyle/>
            <a:p>
              <a:endParaRPr lang="ko-KR" altLang="en-US"/>
            </a:p>
          </p:txBody>
        </p:sp>
        <p:sp>
          <p:nvSpPr>
            <p:cNvPr id="135186" name="Line 27"/>
            <p:cNvSpPr>
              <a:spLocks noChangeAspect="1" noChangeShapeType="1"/>
            </p:cNvSpPr>
            <p:nvPr/>
          </p:nvSpPr>
          <p:spPr bwMode="auto">
            <a:xfrm rot="2599677" flipH="1">
              <a:off x="3838" y="3260"/>
              <a:ext cx="0" cy="154"/>
            </a:xfrm>
            <a:prstGeom prst="line">
              <a:avLst/>
            </a:prstGeom>
            <a:noFill/>
            <a:ln w="28575">
              <a:solidFill>
                <a:srgbClr val="FF3300"/>
              </a:solidFill>
              <a:round/>
              <a:headEnd/>
              <a:tailEnd/>
            </a:ln>
          </p:spPr>
          <p:txBody>
            <a:bodyPr/>
            <a:lstStyle/>
            <a:p>
              <a:endParaRPr lang="ko-KR" altLang="en-US"/>
            </a:p>
          </p:txBody>
        </p:sp>
      </p:grpSp>
      <p:sp>
        <p:nvSpPr>
          <p:cNvPr id="135178" name="Rectangle 28"/>
          <p:cNvSpPr>
            <a:spLocks noChangeArrowheads="1"/>
          </p:cNvSpPr>
          <p:nvPr/>
        </p:nvSpPr>
        <p:spPr bwMode="auto">
          <a:xfrm>
            <a:off x="5070475" y="4135438"/>
            <a:ext cx="3844925" cy="1025525"/>
          </a:xfrm>
          <a:prstGeom prst="rect">
            <a:avLst/>
          </a:prstGeom>
          <a:noFill/>
          <a:ln w="9525">
            <a:noFill/>
            <a:miter lim="800000"/>
            <a:headEnd/>
            <a:tailEnd/>
          </a:ln>
        </p:spPr>
        <p:txBody>
          <a:bodyPr>
            <a:spAutoFit/>
          </a:bodyPr>
          <a:lstStyle/>
          <a:p>
            <a:pPr algn="ctr" latinLnBrk="0">
              <a:lnSpc>
                <a:spcPct val="85000"/>
              </a:lnSpc>
            </a:pPr>
            <a:r>
              <a:rPr lang="en-US" altLang="ja-JP" sz="2400">
                <a:solidFill>
                  <a:srgbClr val="FFFFCC"/>
                </a:solidFill>
                <a:latin typeface="Arial" charset="0"/>
                <a:ea typeface="MS PGothic" pitchFamily="34" charset="-128"/>
              </a:rPr>
              <a:t>An ovulated oocyte at the second meiotic metaphase</a:t>
            </a:r>
            <a:br>
              <a:rPr lang="en-US" altLang="ja-JP" sz="2400">
                <a:solidFill>
                  <a:srgbClr val="FFFFCC"/>
                </a:solidFill>
                <a:latin typeface="Arial" charset="0"/>
                <a:ea typeface="MS PGothic" pitchFamily="34" charset="-128"/>
              </a:rPr>
            </a:br>
            <a:r>
              <a:rPr lang="en-US" altLang="ja-JP" sz="2400">
                <a:solidFill>
                  <a:srgbClr val="FFFFCC"/>
                </a:solidFill>
                <a:latin typeface="Arial" charset="0"/>
                <a:ea typeface="MS PGothic" pitchFamily="34" charset="-128"/>
              </a:rPr>
              <a:t>(Mature oocyte; ovulation)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68700" y="3030538"/>
            <a:ext cx="1649413" cy="1103312"/>
            <a:chOff x="2350" y="2161"/>
            <a:chExt cx="1039" cy="695"/>
          </a:xfrm>
        </p:grpSpPr>
        <p:sp>
          <p:nvSpPr>
            <p:cNvPr id="136286" name="Line 3"/>
            <p:cNvSpPr>
              <a:spLocks noChangeShapeType="1"/>
            </p:cNvSpPr>
            <p:nvPr/>
          </p:nvSpPr>
          <p:spPr bwMode="auto">
            <a:xfrm flipV="1">
              <a:off x="2421" y="2161"/>
              <a:ext cx="922" cy="2"/>
            </a:xfrm>
            <a:prstGeom prst="line">
              <a:avLst/>
            </a:prstGeom>
            <a:noFill/>
            <a:ln w="28575">
              <a:solidFill>
                <a:srgbClr val="FFFFCC"/>
              </a:solidFill>
              <a:round/>
              <a:headEnd/>
              <a:tailEnd type="triangle" w="med" len="lg"/>
            </a:ln>
          </p:spPr>
          <p:txBody>
            <a:bodyPr wrap="none" anchor="ctr"/>
            <a:lstStyle/>
            <a:p>
              <a:endParaRPr lang="ko-KR" altLang="en-US"/>
            </a:p>
          </p:txBody>
        </p:sp>
        <p:sp>
          <p:nvSpPr>
            <p:cNvPr id="136287" name="Rectangle 4"/>
            <p:cNvSpPr>
              <a:spLocks noChangeArrowheads="1"/>
            </p:cNvSpPr>
            <p:nvPr/>
          </p:nvSpPr>
          <p:spPr bwMode="auto">
            <a:xfrm>
              <a:off x="2350" y="2232"/>
              <a:ext cx="1039" cy="624"/>
            </a:xfrm>
            <a:prstGeom prst="rect">
              <a:avLst/>
            </a:prstGeom>
            <a:noFill/>
            <a:ln w="9525">
              <a:noFill/>
              <a:miter lim="800000"/>
              <a:headEnd/>
              <a:tailEnd/>
            </a:ln>
          </p:spPr>
          <p:txBody>
            <a:bodyPr lIns="0" tIns="0" rIns="0" bIns="0">
              <a:spAutoFit/>
            </a:bodyPr>
            <a:lstStyle/>
            <a:p>
              <a:pPr algn="ctr" latinLnBrk="0">
                <a:lnSpc>
                  <a:spcPct val="90000"/>
                </a:lnSpc>
              </a:pPr>
              <a:r>
                <a:rPr lang="en-US" altLang="ja-JP">
                  <a:solidFill>
                    <a:srgbClr val="FFFFCC"/>
                  </a:solidFill>
                  <a:latin typeface="Arial" charset="0"/>
                  <a:ea typeface="MS Gothic" pitchFamily="49" charset="-128"/>
                </a:rPr>
                <a:t>Resumption of the meiosis after fertilization</a:t>
              </a:r>
            </a:p>
            <a:p>
              <a:pPr algn="ctr" latinLnBrk="0">
                <a:lnSpc>
                  <a:spcPct val="90000"/>
                </a:lnSpc>
              </a:pPr>
              <a:r>
                <a:rPr lang="en-US" altLang="ja-JP">
                  <a:solidFill>
                    <a:srgbClr val="FFFFCC"/>
                  </a:solidFill>
                  <a:latin typeface="Arial" charset="0"/>
                  <a:ea typeface="MS Gothic" pitchFamily="49" charset="-128"/>
                </a:rPr>
                <a:t>(Activation)</a:t>
              </a:r>
            </a:p>
          </p:txBody>
        </p:sp>
      </p:grpSp>
      <p:grpSp>
        <p:nvGrpSpPr>
          <p:cNvPr id="3" name="Group 5"/>
          <p:cNvGrpSpPr>
            <a:grpSpLocks/>
          </p:cNvGrpSpPr>
          <p:nvPr/>
        </p:nvGrpSpPr>
        <p:grpSpPr bwMode="auto">
          <a:xfrm rot="2622998" flipH="1">
            <a:off x="665163" y="1455738"/>
            <a:ext cx="866775" cy="127000"/>
            <a:chOff x="4992" y="614"/>
            <a:chExt cx="546" cy="80"/>
          </a:xfrm>
        </p:grpSpPr>
        <p:sp>
          <p:nvSpPr>
            <p:cNvPr id="136284" name="Oval 6"/>
            <p:cNvSpPr>
              <a:spLocks noChangeArrowheads="1"/>
            </p:cNvSpPr>
            <p:nvPr/>
          </p:nvSpPr>
          <p:spPr bwMode="auto">
            <a:xfrm>
              <a:off x="4992" y="630"/>
              <a:ext cx="78" cy="56"/>
            </a:xfrm>
            <a:prstGeom prst="ellipse">
              <a:avLst/>
            </a:prstGeom>
            <a:solidFill>
              <a:srgbClr val="FFFFCC"/>
            </a:solidFill>
            <a:ln w="9525">
              <a:solidFill>
                <a:srgbClr val="FFFFCC"/>
              </a:solidFill>
              <a:round/>
              <a:headEnd/>
              <a:tailEnd/>
            </a:ln>
          </p:spPr>
          <p:txBody>
            <a:bodyPr wrap="none" anchor="ctr"/>
            <a:lstStyle/>
            <a:p>
              <a:endParaRPr lang="ko-KR" altLang="en-US"/>
            </a:p>
          </p:txBody>
        </p:sp>
        <p:sp>
          <p:nvSpPr>
            <p:cNvPr id="136285" name="Freeform 7"/>
            <p:cNvSpPr>
              <a:spLocks/>
            </p:cNvSpPr>
            <p:nvPr/>
          </p:nvSpPr>
          <p:spPr bwMode="auto">
            <a:xfrm>
              <a:off x="5070" y="614"/>
              <a:ext cx="468" cy="80"/>
            </a:xfrm>
            <a:custGeom>
              <a:avLst/>
              <a:gdLst>
                <a:gd name="T0" fmla="*/ 0 w 876"/>
                <a:gd name="T1" fmla="*/ 0 h 206"/>
                <a:gd name="T2" fmla="*/ 1 w 876"/>
                <a:gd name="T3" fmla="*/ 0 h 206"/>
                <a:gd name="T4" fmla="*/ 5 w 876"/>
                <a:gd name="T5" fmla="*/ 0 h 206"/>
                <a:gd name="T6" fmla="*/ 8 w 876"/>
                <a:gd name="T7" fmla="*/ 0 h 206"/>
                <a:gd name="T8" fmla="*/ 10 w 876"/>
                <a:gd name="T9" fmla="*/ 0 h 206"/>
                <a:gd name="T10" fmla="*/ 14 w 876"/>
                <a:gd name="T11" fmla="*/ 1 h 206"/>
                <a:gd name="T12" fmla="*/ 17 w 876"/>
                <a:gd name="T13" fmla="*/ 1 h 206"/>
                <a:gd name="T14" fmla="*/ 20 w 876"/>
                <a:gd name="T15" fmla="*/ 0 h 206"/>
                <a:gd name="T16" fmla="*/ 0 60000 65536"/>
                <a:gd name="T17" fmla="*/ 0 60000 65536"/>
                <a:gd name="T18" fmla="*/ 0 60000 65536"/>
                <a:gd name="T19" fmla="*/ 0 60000 65536"/>
                <a:gd name="T20" fmla="*/ 0 60000 65536"/>
                <a:gd name="T21" fmla="*/ 0 60000 65536"/>
                <a:gd name="T22" fmla="*/ 0 60000 65536"/>
                <a:gd name="T23" fmla="*/ 0 60000 65536"/>
                <a:gd name="T24" fmla="*/ 0 w 876"/>
                <a:gd name="T25" fmla="*/ 0 h 206"/>
                <a:gd name="T26" fmla="*/ 876 w 876"/>
                <a:gd name="T27" fmla="*/ 206 h 2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6" h="206">
                  <a:moveTo>
                    <a:pt x="0" y="100"/>
                  </a:moveTo>
                  <a:cubicBezTo>
                    <a:pt x="1" y="106"/>
                    <a:pt x="2" y="112"/>
                    <a:pt x="42" y="100"/>
                  </a:cubicBezTo>
                  <a:cubicBezTo>
                    <a:pt x="82" y="88"/>
                    <a:pt x="187" y="44"/>
                    <a:pt x="240" y="28"/>
                  </a:cubicBezTo>
                  <a:cubicBezTo>
                    <a:pt x="293" y="12"/>
                    <a:pt x="326" y="0"/>
                    <a:pt x="360" y="4"/>
                  </a:cubicBezTo>
                  <a:cubicBezTo>
                    <a:pt x="394" y="8"/>
                    <a:pt x="405" y="22"/>
                    <a:pt x="444" y="52"/>
                  </a:cubicBezTo>
                  <a:cubicBezTo>
                    <a:pt x="483" y="82"/>
                    <a:pt x="546" y="162"/>
                    <a:pt x="594" y="184"/>
                  </a:cubicBezTo>
                  <a:cubicBezTo>
                    <a:pt x="642" y="206"/>
                    <a:pt x="685" y="205"/>
                    <a:pt x="732" y="184"/>
                  </a:cubicBezTo>
                  <a:cubicBezTo>
                    <a:pt x="779" y="163"/>
                    <a:pt x="827" y="110"/>
                    <a:pt x="876" y="58"/>
                  </a:cubicBezTo>
                </a:path>
              </a:pathLst>
            </a:custGeom>
            <a:noFill/>
            <a:ln w="9525" cap="flat" cmpd="sng">
              <a:solidFill>
                <a:srgbClr val="FFFFCC"/>
              </a:solidFill>
              <a:prstDash val="solid"/>
              <a:round/>
              <a:headEnd type="none" w="med" len="med"/>
              <a:tailEnd type="none" w="med" len="med"/>
            </a:ln>
          </p:spPr>
          <p:txBody>
            <a:bodyPr/>
            <a:lstStyle/>
            <a:p>
              <a:endParaRPr lang="ko-KR" altLang="en-US"/>
            </a:p>
          </p:txBody>
        </p:sp>
      </p:grpSp>
      <p:grpSp>
        <p:nvGrpSpPr>
          <p:cNvPr id="4" name="Group 8"/>
          <p:cNvGrpSpPr>
            <a:grpSpLocks/>
          </p:cNvGrpSpPr>
          <p:nvPr/>
        </p:nvGrpSpPr>
        <p:grpSpPr bwMode="auto">
          <a:xfrm flipH="1">
            <a:off x="1214438" y="541338"/>
            <a:ext cx="587375" cy="1209675"/>
            <a:chOff x="5044" y="356"/>
            <a:chExt cx="370" cy="762"/>
          </a:xfrm>
        </p:grpSpPr>
        <p:grpSp>
          <p:nvGrpSpPr>
            <p:cNvPr id="5" name="Group 9"/>
            <p:cNvGrpSpPr>
              <a:grpSpLocks/>
            </p:cNvGrpSpPr>
            <p:nvPr/>
          </p:nvGrpSpPr>
          <p:grpSpPr bwMode="auto">
            <a:xfrm>
              <a:off x="5206" y="398"/>
              <a:ext cx="52" cy="283"/>
              <a:chOff x="5206" y="398"/>
              <a:chExt cx="52" cy="283"/>
            </a:xfrm>
          </p:grpSpPr>
          <p:sp>
            <p:nvSpPr>
              <p:cNvPr id="136280" name="AutoShape 10"/>
              <p:cNvSpPr>
                <a:spLocks noChangeAspect="1" noChangeArrowheads="1"/>
              </p:cNvSpPr>
              <p:nvPr/>
            </p:nvSpPr>
            <p:spPr bwMode="auto">
              <a:xfrm>
                <a:off x="5206" y="532"/>
                <a:ext cx="52" cy="149"/>
              </a:xfrm>
              <a:prstGeom prst="cube">
                <a:avLst>
                  <a:gd name="adj" fmla="val 25000"/>
                </a:avLst>
              </a:prstGeom>
              <a:solidFill>
                <a:srgbClr val="9966FF"/>
              </a:solidFill>
              <a:ln w="9525">
                <a:noFill/>
                <a:miter lim="800000"/>
                <a:headEnd/>
                <a:tailEnd/>
              </a:ln>
            </p:spPr>
            <p:txBody>
              <a:bodyPr wrap="none" anchor="ctr"/>
              <a:lstStyle/>
              <a:p>
                <a:endParaRPr lang="ko-KR" altLang="en-US"/>
              </a:p>
            </p:txBody>
          </p:sp>
          <p:sp>
            <p:nvSpPr>
              <p:cNvPr id="136281" name="AutoShape 11"/>
              <p:cNvSpPr>
                <a:spLocks noChangeAspect="1" noChangeArrowheads="1"/>
              </p:cNvSpPr>
              <p:nvPr/>
            </p:nvSpPr>
            <p:spPr bwMode="auto">
              <a:xfrm>
                <a:off x="5206" y="490"/>
                <a:ext cx="52" cy="56"/>
              </a:xfrm>
              <a:prstGeom prst="cube">
                <a:avLst>
                  <a:gd name="adj" fmla="val 25000"/>
                </a:avLst>
              </a:prstGeom>
              <a:solidFill>
                <a:srgbClr val="FFFF66"/>
              </a:solidFill>
              <a:ln w="9525">
                <a:noFill/>
                <a:miter lim="800000"/>
                <a:headEnd/>
                <a:tailEnd/>
              </a:ln>
            </p:spPr>
            <p:txBody>
              <a:bodyPr wrap="none" anchor="ctr"/>
              <a:lstStyle/>
              <a:p>
                <a:endParaRPr lang="ko-KR" altLang="en-US"/>
              </a:p>
            </p:txBody>
          </p:sp>
          <p:sp>
            <p:nvSpPr>
              <p:cNvPr id="136282" name="AutoShape 12"/>
              <p:cNvSpPr>
                <a:spLocks noChangeAspect="1" noChangeArrowheads="1"/>
              </p:cNvSpPr>
              <p:nvPr/>
            </p:nvSpPr>
            <p:spPr bwMode="auto">
              <a:xfrm>
                <a:off x="5206" y="440"/>
                <a:ext cx="51" cy="64"/>
              </a:xfrm>
              <a:prstGeom prst="cube">
                <a:avLst>
                  <a:gd name="adj" fmla="val 25000"/>
                </a:avLst>
              </a:prstGeom>
              <a:solidFill>
                <a:srgbClr val="FF66FF"/>
              </a:solidFill>
              <a:ln w="9525">
                <a:noFill/>
                <a:miter lim="800000"/>
                <a:headEnd/>
                <a:tailEnd/>
              </a:ln>
            </p:spPr>
            <p:txBody>
              <a:bodyPr wrap="none" anchor="ctr"/>
              <a:lstStyle/>
              <a:p>
                <a:endParaRPr lang="ko-KR" altLang="en-US"/>
              </a:p>
            </p:txBody>
          </p:sp>
          <p:sp>
            <p:nvSpPr>
              <p:cNvPr id="136283" name="AutoShape 13"/>
              <p:cNvSpPr>
                <a:spLocks noChangeAspect="1" noChangeArrowheads="1"/>
              </p:cNvSpPr>
              <p:nvPr/>
            </p:nvSpPr>
            <p:spPr bwMode="auto">
              <a:xfrm>
                <a:off x="5206" y="398"/>
                <a:ext cx="52" cy="60"/>
              </a:xfrm>
              <a:prstGeom prst="cube">
                <a:avLst>
                  <a:gd name="adj" fmla="val 25000"/>
                </a:avLst>
              </a:prstGeom>
              <a:solidFill>
                <a:srgbClr val="9966FF"/>
              </a:solidFill>
              <a:ln w="9525">
                <a:noFill/>
                <a:miter lim="800000"/>
                <a:headEnd/>
                <a:tailEnd/>
              </a:ln>
            </p:spPr>
            <p:txBody>
              <a:bodyPr wrap="none" anchor="ctr"/>
              <a:lstStyle/>
              <a:p>
                <a:endParaRPr lang="ko-KR" altLang="en-US"/>
              </a:p>
            </p:txBody>
          </p:sp>
        </p:grpSp>
        <p:sp>
          <p:nvSpPr>
            <p:cNvPr id="136277" name="Oval 14"/>
            <p:cNvSpPr>
              <a:spLocks noChangeArrowheads="1"/>
            </p:cNvSpPr>
            <p:nvPr/>
          </p:nvSpPr>
          <p:spPr bwMode="auto">
            <a:xfrm>
              <a:off x="5044" y="356"/>
              <a:ext cx="370" cy="386"/>
            </a:xfrm>
            <a:prstGeom prst="ellipse">
              <a:avLst/>
            </a:prstGeom>
            <a:noFill/>
            <a:ln w="12700">
              <a:solidFill>
                <a:srgbClr val="FFFFCC"/>
              </a:solidFill>
              <a:round/>
              <a:headEnd/>
              <a:tailEnd/>
            </a:ln>
          </p:spPr>
          <p:txBody>
            <a:bodyPr wrap="none" anchor="ctr"/>
            <a:lstStyle/>
            <a:p>
              <a:endParaRPr lang="ko-KR" altLang="en-US"/>
            </a:p>
          </p:txBody>
        </p:sp>
        <p:sp>
          <p:nvSpPr>
            <p:cNvPr id="136278" name="Line 15"/>
            <p:cNvSpPr>
              <a:spLocks noChangeShapeType="1"/>
            </p:cNvSpPr>
            <p:nvPr/>
          </p:nvSpPr>
          <p:spPr bwMode="auto">
            <a:xfrm flipV="1">
              <a:off x="5324" y="568"/>
              <a:ext cx="90" cy="518"/>
            </a:xfrm>
            <a:prstGeom prst="line">
              <a:avLst/>
            </a:prstGeom>
            <a:noFill/>
            <a:ln w="9525">
              <a:solidFill>
                <a:srgbClr val="FFFFCC"/>
              </a:solidFill>
              <a:round/>
              <a:headEnd/>
              <a:tailEnd/>
            </a:ln>
          </p:spPr>
          <p:txBody>
            <a:bodyPr wrap="none" anchor="ctr"/>
            <a:lstStyle/>
            <a:p>
              <a:endParaRPr lang="ko-KR" altLang="en-US"/>
            </a:p>
          </p:txBody>
        </p:sp>
        <p:sp>
          <p:nvSpPr>
            <p:cNvPr id="136279" name="Line 16"/>
            <p:cNvSpPr>
              <a:spLocks noChangeShapeType="1"/>
            </p:cNvSpPr>
            <p:nvPr/>
          </p:nvSpPr>
          <p:spPr bwMode="auto">
            <a:xfrm flipH="1" flipV="1">
              <a:off x="5048" y="608"/>
              <a:ext cx="234" cy="510"/>
            </a:xfrm>
            <a:prstGeom prst="line">
              <a:avLst/>
            </a:prstGeom>
            <a:noFill/>
            <a:ln w="9525">
              <a:solidFill>
                <a:srgbClr val="FFFFCC"/>
              </a:solidFill>
              <a:round/>
              <a:headEnd/>
              <a:tailEnd/>
            </a:ln>
          </p:spPr>
          <p:txBody>
            <a:bodyPr wrap="none" anchor="ctr"/>
            <a:lstStyle/>
            <a:p>
              <a:endParaRPr lang="ko-KR" altLang="en-US"/>
            </a:p>
          </p:txBody>
        </p:sp>
      </p:grpSp>
      <p:grpSp>
        <p:nvGrpSpPr>
          <p:cNvPr id="6" name="Group 17"/>
          <p:cNvGrpSpPr>
            <a:grpSpLocks/>
          </p:cNvGrpSpPr>
          <p:nvPr/>
        </p:nvGrpSpPr>
        <p:grpSpPr bwMode="auto">
          <a:xfrm>
            <a:off x="820738" y="1690688"/>
            <a:ext cx="2673350" cy="3014662"/>
            <a:chOff x="517" y="1065"/>
            <a:chExt cx="1684" cy="1899"/>
          </a:xfrm>
        </p:grpSpPr>
        <p:sp>
          <p:nvSpPr>
            <p:cNvPr id="136240" name="Text Box 18"/>
            <p:cNvSpPr txBox="1">
              <a:spLocks noChangeArrowheads="1"/>
            </p:cNvSpPr>
            <p:nvPr/>
          </p:nvSpPr>
          <p:spPr bwMode="auto">
            <a:xfrm>
              <a:off x="611" y="2772"/>
              <a:ext cx="1538" cy="192"/>
            </a:xfrm>
            <a:prstGeom prst="rect">
              <a:avLst/>
            </a:prstGeom>
            <a:noFill/>
            <a:ln w="9525">
              <a:noFill/>
              <a:miter lim="800000"/>
              <a:headEnd/>
              <a:tailEnd/>
            </a:ln>
          </p:spPr>
          <p:txBody>
            <a:bodyPr lIns="0" tIns="0" rIns="0" bIns="0">
              <a:spAutoFit/>
            </a:bodyPr>
            <a:lstStyle/>
            <a:p>
              <a:pPr algn="ctr" latinLnBrk="0">
                <a:spcBef>
                  <a:spcPct val="50000"/>
                </a:spcBef>
              </a:pPr>
              <a:r>
                <a:rPr lang="en-US" altLang="ja-JP" sz="2000">
                  <a:solidFill>
                    <a:srgbClr val="FFFFCC"/>
                  </a:solidFill>
                  <a:latin typeface="Arial" charset="0"/>
                  <a:ea typeface="MS Gothic" pitchFamily="49" charset="-128"/>
                </a:rPr>
                <a:t>Secondary oocyte (n)</a:t>
              </a:r>
            </a:p>
          </p:txBody>
        </p:sp>
        <p:grpSp>
          <p:nvGrpSpPr>
            <p:cNvPr id="7" name="Group 19"/>
            <p:cNvGrpSpPr>
              <a:grpSpLocks/>
            </p:cNvGrpSpPr>
            <p:nvPr/>
          </p:nvGrpSpPr>
          <p:grpSpPr bwMode="auto">
            <a:xfrm flipH="1">
              <a:off x="1904" y="1077"/>
              <a:ext cx="261" cy="252"/>
              <a:chOff x="4150" y="1734"/>
              <a:chExt cx="261" cy="252"/>
            </a:xfrm>
          </p:grpSpPr>
          <p:sp>
            <p:nvSpPr>
              <p:cNvPr id="136266" name="Oval 20"/>
              <p:cNvSpPr>
                <a:spLocks noChangeAspect="1" noChangeArrowheads="1"/>
              </p:cNvSpPr>
              <p:nvPr/>
            </p:nvSpPr>
            <p:spPr bwMode="auto">
              <a:xfrm>
                <a:off x="4150" y="1734"/>
                <a:ext cx="261" cy="252"/>
              </a:xfrm>
              <a:prstGeom prst="ellipse">
                <a:avLst/>
              </a:prstGeom>
              <a:noFill/>
              <a:ln w="19050">
                <a:solidFill>
                  <a:srgbClr val="FFFFCC"/>
                </a:solidFill>
                <a:round/>
                <a:headEnd/>
                <a:tailEnd/>
              </a:ln>
            </p:spPr>
            <p:txBody>
              <a:bodyPr wrap="none" anchor="ctr"/>
              <a:lstStyle/>
              <a:p>
                <a:endParaRPr lang="ko-KR" altLang="en-US"/>
              </a:p>
            </p:txBody>
          </p:sp>
          <p:grpSp>
            <p:nvGrpSpPr>
              <p:cNvPr id="8" name="Group 21"/>
              <p:cNvGrpSpPr>
                <a:grpSpLocks noChangeAspect="1"/>
              </p:cNvGrpSpPr>
              <p:nvPr/>
            </p:nvGrpSpPr>
            <p:grpSpPr bwMode="auto">
              <a:xfrm>
                <a:off x="4253" y="1775"/>
                <a:ext cx="57" cy="156"/>
                <a:chOff x="5002" y="768"/>
                <a:chExt cx="231" cy="627"/>
              </a:xfrm>
            </p:grpSpPr>
            <p:sp>
              <p:nvSpPr>
                <p:cNvPr id="136268" name="AutoShape 22"/>
                <p:cNvSpPr>
                  <a:spLocks noChangeAspect="1" noChangeArrowheads="1"/>
                </p:cNvSpPr>
                <p:nvPr/>
              </p:nvSpPr>
              <p:spPr bwMode="auto">
                <a:xfrm>
                  <a:off x="5117" y="1062"/>
                  <a:ext cx="116" cy="333"/>
                </a:xfrm>
                <a:prstGeom prst="cube">
                  <a:avLst>
                    <a:gd name="adj" fmla="val 25000"/>
                  </a:avLst>
                </a:prstGeom>
                <a:solidFill>
                  <a:srgbClr val="FF3300"/>
                </a:solidFill>
                <a:ln w="9525">
                  <a:noFill/>
                  <a:miter lim="800000"/>
                  <a:headEnd/>
                  <a:tailEnd/>
                </a:ln>
              </p:spPr>
              <p:txBody>
                <a:bodyPr wrap="none" anchor="ctr"/>
                <a:lstStyle/>
                <a:p>
                  <a:endParaRPr lang="ko-KR" altLang="en-US"/>
                </a:p>
              </p:txBody>
            </p:sp>
            <p:sp>
              <p:nvSpPr>
                <p:cNvPr id="136269" name="AutoShape 23"/>
                <p:cNvSpPr>
                  <a:spLocks noChangeAspect="1" noChangeArrowheads="1"/>
                </p:cNvSpPr>
                <p:nvPr/>
              </p:nvSpPr>
              <p:spPr bwMode="auto">
                <a:xfrm>
                  <a:off x="5113" y="976"/>
                  <a:ext cx="118" cy="122"/>
                </a:xfrm>
                <a:prstGeom prst="cube">
                  <a:avLst>
                    <a:gd name="adj" fmla="val 25000"/>
                  </a:avLst>
                </a:prstGeom>
                <a:solidFill>
                  <a:srgbClr val="FFFF66"/>
                </a:solidFill>
                <a:ln w="9525">
                  <a:noFill/>
                  <a:miter lim="800000"/>
                  <a:headEnd/>
                  <a:tailEnd/>
                </a:ln>
              </p:spPr>
              <p:txBody>
                <a:bodyPr wrap="none" anchor="ctr"/>
                <a:lstStyle/>
                <a:p>
                  <a:endParaRPr lang="ko-KR" altLang="en-US"/>
                </a:p>
              </p:txBody>
            </p:sp>
            <p:sp>
              <p:nvSpPr>
                <p:cNvPr id="136270" name="AutoShape 24"/>
                <p:cNvSpPr>
                  <a:spLocks noChangeAspect="1" noChangeArrowheads="1"/>
                </p:cNvSpPr>
                <p:nvPr/>
              </p:nvSpPr>
              <p:spPr bwMode="auto">
                <a:xfrm>
                  <a:off x="5002" y="1221"/>
                  <a:ext cx="116" cy="174"/>
                </a:xfrm>
                <a:prstGeom prst="cube">
                  <a:avLst>
                    <a:gd name="adj" fmla="val 25000"/>
                  </a:avLst>
                </a:prstGeom>
                <a:solidFill>
                  <a:srgbClr val="66FFFF"/>
                </a:solidFill>
                <a:ln w="9525">
                  <a:noFill/>
                  <a:miter lim="800000"/>
                  <a:headEnd/>
                  <a:tailEnd/>
                </a:ln>
              </p:spPr>
              <p:txBody>
                <a:bodyPr wrap="none" anchor="ctr"/>
                <a:lstStyle/>
                <a:p>
                  <a:endParaRPr lang="ko-KR" altLang="en-US"/>
                </a:p>
              </p:txBody>
            </p:sp>
            <p:sp>
              <p:nvSpPr>
                <p:cNvPr id="136271" name="AutoShape 25"/>
                <p:cNvSpPr>
                  <a:spLocks noChangeAspect="1" noChangeArrowheads="1"/>
                </p:cNvSpPr>
                <p:nvPr/>
              </p:nvSpPr>
              <p:spPr bwMode="auto">
                <a:xfrm>
                  <a:off x="5002" y="1071"/>
                  <a:ext cx="116" cy="180"/>
                </a:xfrm>
                <a:prstGeom prst="cube">
                  <a:avLst>
                    <a:gd name="adj" fmla="val 25000"/>
                  </a:avLst>
                </a:prstGeom>
                <a:solidFill>
                  <a:srgbClr val="FF3300"/>
                </a:solidFill>
                <a:ln w="9525">
                  <a:noFill/>
                  <a:miter lim="800000"/>
                  <a:headEnd/>
                  <a:tailEnd/>
                </a:ln>
              </p:spPr>
              <p:txBody>
                <a:bodyPr wrap="none" anchor="ctr"/>
                <a:lstStyle/>
                <a:p>
                  <a:endParaRPr lang="ko-KR" altLang="en-US"/>
                </a:p>
              </p:txBody>
            </p:sp>
            <p:sp>
              <p:nvSpPr>
                <p:cNvPr id="136272" name="AutoShape 26"/>
                <p:cNvSpPr>
                  <a:spLocks noChangeAspect="1" noChangeArrowheads="1"/>
                </p:cNvSpPr>
                <p:nvPr/>
              </p:nvSpPr>
              <p:spPr bwMode="auto">
                <a:xfrm>
                  <a:off x="5002" y="975"/>
                  <a:ext cx="116" cy="126"/>
                </a:xfrm>
                <a:prstGeom prst="cube">
                  <a:avLst>
                    <a:gd name="adj" fmla="val 25000"/>
                  </a:avLst>
                </a:prstGeom>
                <a:solidFill>
                  <a:srgbClr val="FFFF66"/>
                </a:solidFill>
                <a:ln w="9525">
                  <a:noFill/>
                  <a:miter lim="800000"/>
                  <a:headEnd/>
                  <a:tailEnd/>
                </a:ln>
              </p:spPr>
              <p:txBody>
                <a:bodyPr wrap="none" anchor="ctr"/>
                <a:lstStyle/>
                <a:p>
                  <a:endParaRPr lang="ko-KR" altLang="en-US"/>
                </a:p>
              </p:txBody>
            </p:sp>
            <p:sp>
              <p:nvSpPr>
                <p:cNvPr id="136273" name="AutoShape 27"/>
                <p:cNvSpPr>
                  <a:spLocks noChangeAspect="1" noChangeArrowheads="1"/>
                </p:cNvSpPr>
                <p:nvPr/>
              </p:nvSpPr>
              <p:spPr bwMode="auto">
                <a:xfrm>
                  <a:off x="5003" y="772"/>
                  <a:ext cx="116" cy="234"/>
                </a:xfrm>
                <a:prstGeom prst="cube">
                  <a:avLst>
                    <a:gd name="adj" fmla="val 25000"/>
                  </a:avLst>
                </a:prstGeom>
                <a:solidFill>
                  <a:srgbClr val="FF3300"/>
                </a:solidFill>
                <a:ln w="9525">
                  <a:noFill/>
                  <a:miter lim="800000"/>
                  <a:headEnd/>
                  <a:tailEnd/>
                </a:ln>
              </p:spPr>
              <p:txBody>
                <a:bodyPr wrap="none" anchor="ctr"/>
                <a:lstStyle/>
                <a:p>
                  <a:endParaRPr lang="ko-KR" altLang="en-US"/>
                </a:p>
              </p:txBody>
            </p:sp>
            <p:sp>
              <p:nvSpPr>
                <p:cNvPr id="136274" name="AutoShape 28"/>
                <p:cNvSpPr>
                  <a:spLocks noChangeAspect="1" noChangeArrowheads="1"/>
                </p:cNvSpPr>
                <p:nvPr/>
              </p:nvSpPr>
              <p:spPr bwMode="auto">
                <a:xfrm>
                  <a:off x="5116" y="856"/>
                  <a:ext cx="116" cy="149"/>
                </a:xfrm>
                <a:prstGeom prst="cube">
                  <a:avLst>
                    <a:gd name="adj" fmla="val 25000"/>
                  </a:avLst>
                </a:prstGeom>
                <a:solidFill>
                  <a:srgbClr val="FF3300"/>
                </a:solidFill>
                <a:ln w="9525">
                  <a:noFill/>
                  <a:miter lim="800000"/>
                  <a:headEnd/>
                  <a:tailEnd/>
                </a:ln>
              </p:spPr>
              <p:txBody>
                <a:bodyPr wrap="none" anchor="ctr"/>
                <a:lstStyle/>
                <a:p>
                  <a:endParaRPr lang="ko-KR" altLang="en-US"/>
                </a:p>
              </p:txBody>
            </p:sp>
            <p:sp>
              <p:nvSpPr>
                <p:cNvPr id="136275" name="AutoShape 29"/>
                <p:cNvSpPr>
                  <a:spLocks noChangeAspect="1" noChangeArrowheads="1"/>
                </p:cNvSpPr>
                <p:nvPr/>
              </p:nvSpPr>
              <p:spPr bwMode="auto">
                <a:xfrm>
                  <a:off x="5116" y="768"/>
                  <a:ext cx="117" cy="130"/>
                </a:xfrm>
                <a:prstGeom prst="cube">
                  <a:avLst>
                    <a:gd name="adj" fmla="val 25000"/>
                  </a:avLst>
                </a:prstGeom>
                <a:solidFill>
                  <a:srgbClr val="66FFFF"/>
                </a:solidFill>
                <a:ln w="9525">
                  <a:noFill/>
                  <a:miter lim="800000"/>
                  <a:headEnd/>
                  <a:tailEnd/>
                </a:ln>
              </p:spPr>
              <p:txBody>
                <a:bodyPr wrap="none" anchor="ctr"/>
                <a:lstStyle/>
                <a:p>
                  <a:endParaRPr lang="ko-KR" altLang="en-US"/>
                </a:p>
              </p:txBody>
            </p:sp>
          </p:grpSp>
        </p:grpSp>
        <p:grpSp>
          <p:nvGrpSpPr>
            <p:cNvPr id="9" name="Group 30"/>
            <p:cNvGrpSpPr>
              <a:grpSpLocks noChangeAspect="1"/>
            </p:cNvGrpSpPr>
            <p:nvPr/>
          </p:nvGrpSpPr>
          <p:grpSpPr bwMode="auto">
            <a:xfrm rot="19322016" flipH="1">
              <a:off x="1746" y="1446"/>
              <a:ext cx="351" cy="312"/>
              <a:chOff x="4770" y="1959"/>
              <a:chExt cx="701" cy="624"/>
            </a:xfrm>
          </p:grpSpPr>
          <p:grpSp>
            <p:nvGrpSpPr>
              <p:cNvPr id="10" name="Group 31"/>
              <p:cNvGrpSpPr>
                <a:grpSpLocks noChangeAspect="1"/>
              </p:cNvGrpSpPr>
              <p:nvPr/>
            </p:nvGrpSpPr>
            <p:grpSpPr bwMode="auto">
              <a:xfrm flipH="1">
                <a:off x="4770" y="2100"/>
                <a:ext cx="249" cy="255"/>
                <a:chOff x="4686" y="1635"/>
                <a:chExt cx="249" cy="255"/>
              </a:xfrm>
            </p:grpSpPr>
            <p:sp>
              <p:nvSpPr>
                <p:cNvPr id="136260" name="Line 32"/>
                <p:cNvSpPr>
                  <a:spLocks noChangeAspect="1" noChangeShapeType="1"/>
                </p:cNvSpPr>
                <p:nvPr/>
              </p:nvSpPr>
              <p:spPr bwMode="auto">
                <a:xfrm>
                  <a:off x="4686" y="1767"/>
                  <a:ext cx="243" cy="0"/>
                </a:xfrm>
                <a:prstGeom prst="line">
                  <a:avLst/>
                </a:prstGeom>
                <a:noFill/>
                <a:ln w="28575">
                  <a:solidFill>
                    <a:srgbClr val="66FF99"/>
                  </a:solidFill>
                  <a:round/>
                  <a:headEnd/>
                  <a:tailEnd/>
                </a:ln>
              </p:spPr>
              <p:txBody>
                <a:bodyPr/>
                <a:lstStyle/>
                <a:p>
                  <a:endParaRPr lang="ko-KR" altLang="en-US"/>
                </a:p>
              </p:txBody>
            </p:sp>
            <p:sp>
              <p:nvSpPr>
                <p:cNvPr id="136261" name="Line 33"/>
                <p:cNvSpPr>
                  <a:spLocks noChangeAspect="1" noChangeShapeType="1"/>
                </p:cNvSpPr>
                <p:nvPr/>
              </p:nvSpPr>
              <p:spPr bwMode="auto">
                <a:xfrm flipH="1" flipV="1">
                  <a:off x="4881" y="1635"/>
                  <a:ext cx="54" cy="129"/>
                </a:xfrm>
                <a:prstGeom prst="line">
                  <a:avLst/>
                </a:prstGeom>
                <a:noFill/>
                <a:ln w="12700">
                  <a:solidFill>
                    <a:srgbClr val="66FF99"/>
                  </a:solidFill>
                  <a:round/>
                  <a:headEnd/>
                  <a:tailEnd/>
                </a:ln>
              </p:spPr>
              <p:txBody>
                <a:bodyPr/>
                <a:lstStyle/>
                <a:p>
                  <a:endParaRPr lang="ko-KR" altLang="en-US"/>
                </a:p>
              </p:txBody>
            </p:sp>
            <p:sp>
              <p:nvSpPr>
                <p:cNvPr id="136262" name="Line 34"/>
                <p:cNvSpPr>
                  <a:spLocks noChangeAspect="1" noChangeShapeType="1"/>
                </p:cNvSpPr>
                <p:nvPr/>
              </p:nvSpPr>
              <p:spPr bwMode="auto">
                <a:xfrm flipH="1" flipV="1">
                  <a:off x="4872" y="1704"/>
                  <a:ext cx="60" cy="60"/>
                </a:xfrm>
                <a:prstGeom prst="line">
                  <a:avLst/>
                </a:prstGeom>
                <a:noFill/>
                <a:ln w="12700">
                  <a:solidFill>
                    <a:srgbClr val="66FF99"/>
                  </a:solidFill>
                  <a:round/>
                  <a:headEnd/>
                  <a:tailEnd/>
                </a:ln>
              </p:spPr>
              <p:txBody>
                <a:bodyPr/>
                <a:lstStyle/>
                <a:p>
                  <a:endParaRPr lang="ko-KR" altLang="en-US"/>
                </a:p>
              </p:txBody>
            </p:sp>
            <p:grpSp>
              <p:nvGrpSpPr>
                <p:cNvPr id="11" name="Group 35"/>
                <p:cNvGrpSpPr>
                  <a:grpSpLocks noChangeAspect="1"/>
                </p:cNvGrpSpPr>
                <p:nvPr/>
              </p:nvGrpSpPr>
              <p:grpSpPr bwMode="auto">
                <a:xfrm flipV="1">
                  <a:off x="4872" y="1761"/>
                  <a:ext cx="63" cy="129"/>
                  <a:chOff x="4968" y="1731"/>
                  <a:chExt cx="63" cy="129"/>
                </a:xfrm>
              </p:grpSpPr>
              <p:sp>
                <p:nvSpPr>
                  <p:cNvPr id="136264" name="Line 36"/>
                  <p:cNvSpPr>
                    <a:spLocks noChangeAspect="1" noChangeShapeType="1"/>
                  </p:cNvSpPr>
                  <p:nvPr/>
                </p:nvSpPr>
                <p:spPr bwMode="auto">
                  <a:xfrm flipH="1" flipV="1">
                    <a:off x="4977" y="1731"/>
                    <a:ext cx="54" cy="129"/>
                  </a:xfrm>
                  <a:prstGeom prst="line">
                    <a:avLst/>
                  </a:prstGeom>
                  <a:noFill/>
                  <a:ln w="12700">
                    <a:solidFill>
                      <a:srgbClr val="66FF99"/>
                    </a:solidFill>
                    <a:round/>
                    <a:headEnd/>
                    <a:tailEnd/>
                  </a:ln>
                </p:spPr>
                <p:txBody>
                  <a:bodyPr/>
                  <a:lstStyle/>
                  <a:p>
                    <a:endParaRPr lang="ko-KR" altLang="en-US"/>
                  </a:p>
                </p:txBody>
              </p:sp>
              <p:sp>
                <p:nvSpPr>
                  <p:cNvPr id="136265" name="Line 37"/>
                  <p:cNvSpPr>
                    <a:spLocks noChangeAspect="1" noChangeShapeType="1"/>
                  </p:cNvSpPr>
                  <p:nvPr/>
                </p:nvSpPr>
                <p:spPr bwMode="auto">
                  <a:xfrm flipH="1" flipV="1">
                    <a:off x="4968" y="1800"/>
                    <a:ext cx="60" cy="60"/>
                  </a:xfrm>
                  <a:prstGeom prst="line">
                    <a:avLst/>
                  </a:prstGeom>
                  <a:noFill/>
                  <a:ln w="12700">
                    <a:solidFill>
                      <a:srgbClr val="66FF99"/>
                    </a:solidFill>
                    <a:round/>
                    <a:headEnd/>
                    <a:tailEnd/>
                  </a:ln>
                </p:spPr>
                <p:txBody>
                  <a:bodyPr/>
                  <a:lstStyle/>
                  <a:p>
                    <a:endParaRPr lang="ko-KR" altLang="en-US"/>
                  </a:p>
                </p:txBody>
              </p:sp>
            </p:grpSp>
          </p:grpSp>
          <p:sp>
            <p:nvSpPr>
              <p:cNvPr id="136245" name="AutoShape 38"/>
              <p:cNvSpPr>
                <a:spLocks noChangeAspect="1" noChangeArrowheads="1"/>
              </p:cNvSpPr>
              <p:nvPr/>
            </p:nvSpPr>
            <p:spPr bwMode="auto">
              <a:xfrm>
                <a:off x="5004" y="2409"/>
                <a:ext cx="120" cy="174"/>
              </a:xfrm>
              <a:prstGeom prst="cube">
                <a:avLst>
                  <a:gd name="adj" fmla="val 25000"/>
                </a:avLst>
              </a:prstGeom>
              <a:solidFill>
                <a:srgbClr val="FF3300"/>
              </a:solidFill>
              <a:ln w="9525">
                <a:noFill/>
                <a:miter lim="800000"/>
                <a:headEnd/>
                <a:tailEnd/>
              </a:ln>
            </p:spPr>
            <p:txBody>
              <a:bodyPr wrap="none" anchor="ctr"/>
              <a:lstStyle/>
              <a:p>
                <a:endParaRPr lang="ko-KR" altLang="en-US"/>
              </a:p>
            </p:txBody>
          </p:sp>
          <p:sp>
            <p:nvSpPr>
              <p:cNvPr id="136246" name="AutoShape 39"/>
              <p:cNvSpPr>
                <a:spLocks noChangeAspect="1" noChangeArrowheads="1"/>
              </p:cNvSpPr>
              <p:nvPr/>
            </p:nvSpPr>
            <p:spPr bwMode="auto">
              <a:xfrm>
                <a:off x="5120" y="2253"/>
                <a:ext cx="114" cy="324"/>
              </a:xfrm>
              <a:prstGeom prst="cube">
                <a:avLst>
                  <a:gd name="adj" fmla="val 25000"/>
                </a:avLst>
              </a:prstGeom>
              <a:solidFill>
                <a:srgbClr val="66FFFF"/>
              </a:solidFill>
              <a:ln w="9525">
                <a:noFill/>
                <a:miter lim="800000"/>
                <a:headEnd/>
                <a:tailEnd/>
              </a:ln>
            </p:spPr>
            <p:txBody>
              <a:bodyPr wrap="none" anchor="ctr"/>
              <a:lstStyle/>
              <a:p>
                <a:endParaRPr lang="ko-KR" altLang="en-US"/>
              </a:p>
            </p:txBody>
          </p:sp>
          <p:sp>
            <p:nvSpPr>
              <p:cNvPr id="136247" name="AutoShape 40"/>
              <p:cNvSpPr>
                <a:spLocks noChangeAspect="1" noChangeArrowheads="1"/>
              </p:cNvSpPr>
              <p:nvPr/>
            </p:nvSpPr>
            <p:spPr bwMode="auto">
              <a:xfrm>
                <a:off x="5120" y="2161"/>
                <a:ext cx="114" cy="122"/>
              </a:xfrm>
              <a:prstGeom prst="cube">
                <a:avLst>
                  <a:gd name="adj" fmla="val 25000"/>
                </a:avLst>
              </a:prstGeom>
              <a:solidFill>
                <a:srgbClr val="FFFF66"/>
              </a:solidFill>
              <a:ln w="9525">
                <a:noFill/>
                <a:miter lim="800000"/>
                <a:headEnd/>
                <a:tailEnd/>
              </a:ln>
            </p:spPr>
            <p:txBody>
              <a:bodyPr wrap="none" anchor="ctr"/>
              <a:lstStyle/>
              <a:p>
                <a:endParaRPr lang="ko-KR" altLang="en-US"/>
              </a:p>
            </p:txBody>
          </p:sp>
          <p:sp>
            <p:nvSpPr>
              <p:cNvPr id="136248" name="AutoShape 41"/>
              <p:cNvSpPr>
                <a:spLocks noChangeAspect="1" noChangeArrowheads="1"/>
              </p:cNvSpPr>
              <p:nvPr/>
            </p:nvSpPr>
            <p:spPr bwMode="auto">
              <a:xfrm>
                <a:off x="5120" y="2051"/>
                <a:ext cx="115" cy="140"/>
              </a:xfrm>
              <a:prstGeom prst="cube">
                <a:avLst>
                  <a:gd name="adj" fmla="val 25000"/>
                </a:avLst>
              </a:prstGeom>
              <a:solidFill>
                <a:srgbClr val="66FFFF"/>
              </a:solidFill>
              <a:ln w="9525">
                <a:noFill/>
                <a:miter lim="800000"/>
                <a:headEnd/>
                <a:tailEnd/>
              </a:ln>
            </p:spPr>
            <p:txBody>
              <a:bodyPr wrap="none" anchor="ctr"/>
              <a:lstStyle/>
              <a:p>
                <a:endParaRPr lang="ko-KR" altLang="en-US"/>
              </a:p>
            </p:txBody>
          </p:sp>
          <p:sp>
            <p:nvSpPr>
              <p:cNvPr id="136249" name="AutoShape 42"/>
              <p:cNvSpPr>
                <a:spLocks noChangeAspect="1" noChangeArrowheads="1"/>
              </p:cNvSpPr>
              <p:nvPr/>
            </p:nvSpPr>
            <p:spPr bwMode="auto">
              <a:xfrm>
                <a:off x="5120" y="1959"/>
                <a:ext cx="114" cy="132"/>
              </a:xfrm>
              <a:prstGeom prst="cube">
                <a:avLst>
                  <a:gd name="adj" fmla="val 25000"/>
                </a:avLst>
              </a:prstGeom>
              <a:solidFill>
                <a:srgbClr val="FF3300"/>
              </a:solidFill>
              <a:ln w="9525">
                <a:noFill/>
                <a:miter lim="800000"/>
                <a:headEnd/>
                <a:tailEnd/>
              </a:ln>
            </p:spPr>
            <p:txBody>
              <a:bodyPr wrap="none" anchor="ctr"/>
              <a:lstStyle/>
              <a:p>
                <a:endParaRPr lang="ko-KR" altLang="en-US"/>
              </a:p>
            </p:txBody>
          </p:sp>
          <p:sp>
            <p:nvSpPr>
              <p:cNvPr id="136250" name="AutoShape 43"/>
              <p:cNvSpPr>
                <a:spLocks noChangeAspect="1" noChangeArrowheads="1"/>
              </p:cNvSpPr>
              <p:nvPr/>
            </p:nvSpPr>
            <p:spPr bwMode="auto">
              <a:xfrm>
                <a:off x="5004" y="2241"/>
                <a:ext cx="120" cy="198"/>
              </a:xfrm>
              <a:prstGeom prst="cube">
                <a:avLst>
                  <a:gd name="adj" fmla="val 25000"/>
                </a:avLst>
              </a:prstGeom>
              <a:solidFill>
                <a:srgbClr val="66FFFF"/>
              </a:solidFill>
              <a:ln w="9525">
                <a:noFill/>
                <a:miter lim="800000"/>
                <a:headEnd/>
                <a:tailEnd/>
              </a:ln>
            </p:spPr>
            <p:txBody>
              <a:bodyPr wrap="none" anchor="ctr"/>
              <a:lstStyle/>
              <a:p>
                <a:endParaRPr lang="ko-KR" altLang="en-US"/>
              </a:p>
            </p:txBody>
          </p:sp>
          <p:sp>
            <p:nvSpPr>
              <p:cNvPr id="136251" name="AutoShape 44"/>
              <p:cNvSpPr>
                <a:spLocks noChangeAspect="1" noChangeArrowheads="1"/>
              </p:cNvSpPr>
              <p:nvPr/>
            </p:nvSpPr>
            <p:spPr bwMode="auto">
              <a:xfrm>
                <a:off x="5004" y="2164"/>
                <a:ext cx="120" cy="121"/>
              </a:xfrm>
              <a:prstGeom prst="cube">
                <a:avLst>
                  <a:gd name="adj" fmla="val 25000"/>
                </a:avLst>
              </a:prstGeom>
              <a:solidFill>
                <a:srgbClr val="FFFF66"/>
              </a:solidFill>
              <a:ln w="9525">
                <a:noFill/>
                <a:miter lim="800000"/>
                <a:headEnd/>
                <a:tailEnd/>
              </a:ln>
            </p:spPr>
            <p:txBody>
              <a:bodyPr wrap="none" anchor="ctr"/>
              <a:lstStyle/>
              <a:p>
                <a:endParaRPr lang="ko-KR" altLang="en-US"/>
              </a:p>
            </p:txBody>
          </p:sp>
          <p:sp>
            <p:nvSpPr>
              <p:cNvPr id="136252" name="AutoShape 45"/>
              <p:cNvSpPr>
                <a:spLocks noChangeAspect="1" noChangeArrowheads="1"/>
              </p:cNvSpPr>
              <p:nvPr/>
            </p:nvSpPr>
            <p:spPr bwMode="auto">
              <a:xfrm>
                <a:off x="5004" y="1961"/>
                <a:ext cx="118" cy="234"/>
              </a:xfrm>
              <a:prstGeom prst="cube">
                <a:avLst>
                  <a:gd name="adj" fmla="val 25000"/>
                </a:avLst>
              </a:prstGeom>
              <a:solidFill>
                <a:srgbClr val="66FFFF"/>
              </a:solidFill>
              <a:ln w="9525">
                <a:noFill/>
                <a:miter lim="800000"/>
                <a:headEnd/>
                <a:tailEnd/>
              </a:ln>
            </p:spPr>
            <p:txBody>
              <a:bodyPr wrap="none" anchor="ctr"/>
              <a:lstStyle/>
              <a:p>
                <a:endParaRPr lang="ko-KR" altLang="en-US"/>
              </a:p>
            </p:txBody>
          </p:sp>
          <p:grpSp>
            <p:nvGrpSpPr>
              <p:cNvPr id="12" name="Group 46"/>
              <p:cNvGrpSpPr>
                <a:grpSpLocks noChangeAspect="1"/>
              </p:cNvGrpSpPr>
              <p:nvPr/>
            </p:nvGrpSpPr>
            <p:grpSpPr bwMode="auto">
              <a:xfrm>
                <a:off x="5222" y="2089"/>
                <a:ext cx="249" cy="255"/>
                <a:chOff x="4686" y="1635"/>
                <a:chExt cx="249" cy="255"/>
              </a:xfrm>
            </p:grpSpPr>
            <p:sp>
              <p:nvSpPr>
                <p:cNvPr id="136254" name="Line 47"/>
                <p:cNvSpPr>
                  <a:spLocks noChangeAspect="1" noChangeShapeType="1"/>
                </p:cNvSpPr>
                <p:nvPr/>
              </p:nvSpPr>
              <p:spPr bwMode="auto">
                <a:xfrm>
                  <a:off x="4686" y="1767"/>
                  <a:ext cx="243" cy="0"/>
                </a:xfrm>
                <a:prstGeom prst="line">
                  <a:avLst/>
                </a:prstGeom>
                <a:noFill/>
                <a:ln w="28575">
                  <a:solidFill>
                    <a:srgbClr val="66FF99"/>
                  </a:solidFill>
                  <a:round/>
                  <a:headEnd/>
                  <a:tailEnd/>
                </a:ln>
              </p:spPr>
              <p:txBody>
                <a:bodyPr/>
                <a:lstStyle/>
                <a:p>
                  <a:endParaRPr lang="ko-KR" altLang="en-US"/>
                </a:p>
              </p:txBody>
            </p:sp>
            <p:sp>
              <p:nvSpPr>
                <p:cNvPr id="136255" name="Line 48"/>
                <p:cNvSpPr>
                  <a:spLocks noChangeAspect="1" noChangeShapeType="1"/>
                </p:cNvSpPr>
                <p:nvPr/>
              </p:nvSpPr>
              <p:spPr bwMode="auto">
                <a:xfrm flipH="1" flipV="1">
                  <a:off x="4881" y="1635"/>
                  <a:ext cx="54" cy="129"/>
                </a:xfrm>
                <a:prstGeom prst="line">
                  <a:avLst/>
                </a:prstGeom>
                <a:noFill/>
                <a:ln w="12700">
                  <a:solidFill>
                    <a:srgbClr val="66FF99"/>
                  </a:solidFill>
                  <a:round/>
                  <a:headEnd/>
                  <a:tailEnd/>
                </a:ln>
              </p:spPr>
              <p:txBody>
                <a:bodyPr/>
                <a:lstStyle/>
                <a:p>
                  <a:endParaRPr lang="ko-KR" altLang="en-US"/>
                </a:p>
              </p:txBody>
            </p:sp>
            <p:sp>
              <p:nvSpPr>
                <p:cNvPr id="136256" name="Line 49"/>
                <p:cNvSpPr>
                  <a:spLocks noChangeAspect="1" noChangeShapeType="1"/>
                </p:cNvSpPr>
                <p:nvPr/>
              </p:nvSpPr>
              <p:spPr bwMode="auto">
                <a:xfrm flipH="1" flipV="1">
                  <a:off x="4872" y="1704"/>
                  <a:ext cx="60" cy="60"/>
                </a:xfrm>
                <a:prstGeom prst="line">
                  <a:avLst/>
                </a:prstGeom>
                <a:noFill/>
                <a:ln w="12700">
                  <a:solidFill>
                    <a:srgbClr val="66FF99"/>
                  </a:solidFill>
                  <a:round/>
                  <a:headEnd/>
                  <a:tailEnd/>
                </a:ln>
              </p:spPr>
              <p:txBody>
                <a:bodyPr/>
                <a:lstStyle/>
                <a:p>
                  <a:endParaRPr lang="ko-KR" altLang="en-US"/>
                </a:p>
              </p:txBody>
            </p:sp>
            <p:grpSp>
              <p:nvGrpSpPr>
                <p:cNvPr id="13" name="Group 50"/>
                <p:cNvGrpSpPr>
                  <a:grpSpLocks noChangeAspect="1"/>
                </p:cNvGrpSpPr>
                <p:nvPr/>
              </p:nvGrpSpPr>
              <p:grpSpPr bwMode="auto">
                <a:xfrm flipV="1">
                  <a:off x="4872" y="1761"/>
                  <a:ext cx="63" cy="129"/>
                  <a:chOff x="4968" y="1731"/>
                  <a:chExt cx="63" cy="129"/>
                </a:xfrm>
              </p:grpSpPr>
              <p:sp>
                <p:nvSpPr>
                  <p:cNvPr id="136258" name="Line 51"/>
                  <p:cNvSpPr>
                    <a:spLocks noChangeAspect="1" noChangeShapeType="1"/>
                  </p:cNvSpPr>
                  <p:nvPr/>
                </p:nvSpPr>
                <p:spPr bwMode="auto">
                  <a:xfrm flipH="1" flipV="1">
                    <a:off x="4977" y="1731"/>
                    <a:ext cx="54" cy="129"/>
                  </a:xfrm>
                  <a:prstGeom prst="line">
                    <a:avLst/>
                  </a:prstGeom>
                  <a:noFill/>
                  <a:ln w="12700">
                    <a:solidFill>
                      <a:srgbClr val="66FF99"/>
                    </a:solidFill>
                    <a:round/>
                    <a:headEnd/>
                    <a:tailEnd/>
                  </a:ln>
                </p:spPr>
                <p:txBody>
                  <a:bodyPr/>
                  <a:lstStyle/>
                  <a:p>
                    <a:endParaRPr lang="ko-KR" altLang="en-US"/>
                  </a:p>
                </p:txBody>
              </p:sp>
              <p:sp>
                <p:nvSpPr>
                  <p:cNvPr id="136259" name="Line 52"/>
                  <p:cNvSpPr>
                    <a:spLocks noChangeAspect="1" noChangeShapeType="1"/>
                  </p:cNvSpPr>
                  <p:nvPr/>
                </p:nvSpPr>
                <p:spPr bwMode="auto">
                  <a:xfrm flipH="1" flipV="1">
                    <a:off x="4968" y="1800"/>
                    <a:ext cx="60" cy="60"/>
                  </a:xfrm>
                  <a:prstGeom prst="line">
                    <a:avLst/>
                  </a:prstGeom>
                  <a:noFill/>
                  <a:ln w="12700">
                    <a:solidFill>
                      <a:srgbClr val="66FF99"/>
                    </a:solidFill>
                    <a:round/>
                    <a:headEnd/>
                    <a:tailEnd/>
                  </a:ln>
                </p:spPr>
                <p:txBody>
                  <a:bodyPr/>
                  <a:lstStyle/>
                  <a:p>
                    <a:endParaRPr lang="ko-KR" altLang="en-US"/>
                  </a:p>
                </p:txBody>
              </p:sp>
            </p:grpSp>
          </p:grpSp>
        </p:grpSp>
        <p:sp>
          <p:nvSpPr>
            <p:cNvPr id="136243" name="Oval 53"/>
            <p:cNvSpPr>
              <a:spLocks noChangeAspect="1" noChangeArrowheads="1"/>
            </p:cNvSpPr>
            <p:nvPr/>
          </p:nvSpPr>
          <p:spPr bwMode="auto">
            <a:xfrm flipH="1">
              <a:off x="517" y="1065"/>
              <a:ext cx="1684" cy="1670"/>
            </a:xfrm>
            <a:prstGeom prst="ellipse">
              <a:avLst/>
            </a:prstGeom>
            <a:noFill/>
            <a:ln w="19050">
              <a:solidFill>
                <a:srgbClr val="FFFFCC"/>
              </a:solidFill>
              <a:round/>
              <a:headEnd/>
              <a:tailEnd/>
            </a:ln>
          </p:spPr>
          <p:txBody>
            <a:bodyPr wrap="none" anchor="ctr"/>
            <a:lstStyle/>
            <a:p>
              <a:endParaRPr lang="ko-KR" altLang="en-US"/>
            </a:p>
          </p:txBody>
        </p:sp>
      </p:grpSp>
      <p:grpSp>
        <p:nvGrpSpPr>
          <p:cNvPr id="14" name="Group 54"/>
          <p:cNvGrpSpPr>
            <a:grpSpLocks/>
          </p:cNvGrpSpPr>
          <p:nvPr/>
        </p:nvGrpSpPr>
        <p:grpSpPr bwMode="auto">
          <a:xfrm>
            <a:off x="5349875" y="1663700"/>
            <a:ext cx="2876550" cy="2651125"/>
            <a:chOff x="3472" y="1342"/>
            <a:chExt cx="1812" cy="1670"/>
          </a:xfrm>
        </p:grpSpPr>
        <p:grpSp>
          <p:nvGrpSpPr>
            <p:cNvPr id="15" name="Group 55"/>
            <p:cNvGrpSpPr>
              <a:grpSpLocks/>
            </p:cNvGrpSpPr>
            <p:nvPr/>
          </p:nvGrpSpPr>
          <p:grpSpPr bwMode="auto">
            <a:xfrm flipH="1">
              <a:off x="5022" y="1575"/>
              <a:ext cx="262" cy="238"/>
              <a:chOff x="1118" y="1805"/>
              <a:chExt cx="262" cy="238"/>
            </a:xfrm>
          </p:grpSpPr>
          <p:grpSp>
            <p:nvGrpSpPr>
              <p:cNvPr id="16" name="Group 56"/>
              <p:cNvGrpSpPr>
                <a:grpSpLocks noChangeAspect="1"/>
              </p:cNvGrpSpPr>
              <p:nvPr/>
            </p:nvGrpSpPr>
            <p:grpSpPr bwMode="auto">
              <a:xfrm>
                <a:off x="1230" y="1838"/>
                <a:ext cx="35" cy="186"/>
                <a:chOff x="2346" y="3158"/>
                <a:chExt cx="138" cy="741"/>
              </a:xfrm>
            </p:grpSpPr>
            <p:sp>
              <p:nvSpPr>
                <p:cNvPr id="136236" name="AutoShape 57"/>
                <p:cNvSpPr>
                  <a:spLocks noChangeAspect="1" noChangeArrowheads="1"/>
                </p:cNvSpPr>
                <p:nvPr/>
              </p:nvSpPr>
              <p:spPr bwMode="auto">
                <a:xfrm>
                  <a:off x="2346" y="3510"/>
                  <a:ext cx="137" cy="389"/>
                </a:xfrm>
                <a:prstGeom prst="cube">
                  <a:avLst>
                    <a:gd name="adj" fmla="val 25000"/>
                  </a:avLst>
                </a:prstGeom>
                <a:solidFill>
                  <a:srgbClr val="66FFFF"/>
                </a:solidFill>
                <a:ln w="9525">
                  <a:noFill/>
                  <a:miter lim="800000"/>
                  <a:headEnd/>
                  <a:tailEnd/>
                </a:ln>
              </p:spPr>
              <p:txBody>
                <a:bodyPr wrap="none" anchor="ctr"/>
                <a:lstStyle/>
                <a:p>
                  <a:endParaRPr lang="ko-KR" altLang="en-US"/>
                </a:p>
              </p:txBody>
            </p:sp>
            <p:sp>
              <p:nvSpPr>
                <p:cNvPr id="136237" name="AutoShape 58"/>
                <p:cNvSpPr>
                  <a:spLocks noChangeAspect="1" noChangeArrowheads="1"/>
                </p:cNvSpPr>
                <p:nvPr/>
              </p:nvSpPr>
              <p:spPr bwMode="auto">
                <a:xfrm>
                  <a:off x="2346" y="3400"/>
                  <a:ext cx="137" cy="146"/>
                </a:xfrm>
                <a:prstGeom prst="cube">
                  <a:avLst>
                    <a:gd name="adj" fmla="val 25000"/>
                  </a:avLst>
                </a:prstGeom>
                <a:solidFill>
                  <a:srgbClr val="FFFF66"/>
                </a:solidFill>
                <a:ln w="9525">
                  <a:noFill/>
                  <a:miter lim="800000"/>
                  <a:headEnd/>
                  <a:tailEnd/>
                </a:ln>
              </p:spPr>
              <p:txBody>
                <a:bodyPr wrap="none" anchor="ctr"/>
                <a:lstStyle/>
                <a:p>
                  <a:endParaRPr lang="ko-KR" altLang="en-US"/>
                </a:p>
              </p:txBody>
            </p:sp>
            <p:sp>
              <p:nvSpPr>
                <p:cNvPr id="136238" name="AutoShape 59"/>
                <p:cNvSpPr>
                  <a:spLocks noChangeAspect="1" noChangeArrowheads="1"/>
                </p:cNvSpPr>
                <p:nvPr/>
              </p:nvSpPr>
              <p:spPr bwMode="auto">
                <a:xfrm>
                  <a:off x="2346" y="3268"/>
                  <a:ext cx="138" cy="168"/>
                </a:xfrm>
                <a:prstGeom prst="cube">
                  <a:avLst>
                    <a:gd name="adj" fmla="val 25000"/>
                  </a:avLst>
                </a:prstGeom>
                <a:solidFill>
                  <a:srgbClr val="66FFFF"/>
                </a:solidFill>
                <a:ln w="9525">
                  <a:noFill/>
                  <a:miter lim="800000"/>
                  <a:headEnd/>
                  <a:tailEnd/>
                </a:ln>
              </p:spPr>
              <p:txBody>
                <a:bodyPr wrap="none" anchor="ctr"/>
                <a:lstStyle/>
                <a:p>
                  <a:endParaRPr lang="ko-KR" altLang="en-US"/>
                </a:p>
              </p:txBody>
            </p:sp>
            <p:sp>
              <p:nvSpPr>
                <p:cNvPr id="136239" name="AutoShape 60"/>
                <p:cNvSpPr>
                  <a:spLocks noChangeAspect="1" noChangeArrowheads="1"/>
                </p:cNvSpPr>
                <p:nvPr/>
              </p:nvSpPr>
              <p:spPr bwMode="auto">
                <a:xfrm>
                  <a:off x="2346" y="3158"/>
                  <a:ext cx="137" cy="158"/>
                </a:xfrm>
                <a:prstGeom prst="cube">
                  <a:avLst>
                    <a:gd name="adj" fmla="val 25000"/>
                  </a:avLst>
                </a:prstGeom>
                <a:solidFill>
                  <a:srgbClr val="FF3300"/>
                </a:solidFill>
                <a:ln w="9525">
                  <a:noFill/>
                  <a:miter lim="800000"/>
                  <a:headEnd/>
                  <a:tailEnd/>
                </a:ln>
              </p:spPr>
              <p:txBody>
                <a:bodyPr wrap="none" anchor="ctr"/>
                <a:lstStyle/>
                <a:p>
                  <a:endParaRPr lang="ko-KR" altLang="en-US"/>
                </a:p>
              </p:txBody>
            </p:sp>
          </p:grpSp>
          <p:sp>
            <p:nvSpPr>
              <p:cNvPr id="136235" name="Oval 61"/>
              <p:cNvSpPr>
                <a:spLocks noChangeAspect="1" noChangeArrowheads="1"/>
              </p:cNvSpPr>
              <p:nvPr/>
            </p:nvSpPr>
            <p:spPr bwMode="auto">
              <a:xfrm>
                <a:off x="1118" y="1805"/>
                <a:ext cx="262" cy="238"/>
              </a:xfrm>
              <a:prstGeom prst="ellipse">
                <a:avLst/>
              </a:prstGeom>
              <a:noFill/>
              <a:ln w="19050">
                <a:solidFill>
                  <a:srgbClr val="FFFFCC"/>
                </a:solidFill>
                <a:round/>
                <a:headEnd/>
                <a:tailEnd/>
              </a:ln>
            </p:spPr>
            <p:txBody>
              <a:bodyPr wrap="none" anchor="ctr"/>
              <a:lstStyle/>
              <a:p>
                <a:endParaRPr lang="ko-KR" altLang="en-US"/>
              </a:p>
            </p:txBody>
          </p:sp>
        </p:grpSp>
        <p:sp>
          <p:nvSpPr>
            <p:cNvPr id="136208" name="Oval 62"/>
            <p:cNvSpPr>
              <a:spLocks noChangeAspect="1" noChangeArrowheads="1"/>
            </p:cNvSpPr>
            <p:nvPr/>
          </p:nvSpPr>
          <p:spPr bwMode="auto">
            <a:xfrm flipH="1">
              <a:off x="3472" y="1342"/>
              <a:ext cx="1684" cy="1670"/>
            </a:xfrm>
            <a:prstGeom prst="ellipse">
              <a:avLst/>
            </a:prstGeom>
            <a:noFill/>
            <a:ln w="19050">
              <a:solidFill>
                <a:srgbClr val="FFFFCC"/>
              </a:solidFill>
              <a:round/>
              <a:headEnd/>
              <a:tailEnd/>
            </a:ln>
          </p:spPr>
          <p:txBody>
            <a:bodyPr wrap="none" anchor="ctr"/>
            <a:lstStyle/>
            <a:p>
              <a:endParaRPr lang="ko-KR" altLang="en-US"/>
            </a:p>
          </p:txBody>
        </p:sp>
        <p:grpSp>
          <p:nvGrpSpPr>
            <p:cNvPr id="17" name="Group 63"/>
            <p:cNvGrpSpPr>
              <a:grpSpLocks/>
            </p:cNvGrpSpPr>
            <p:nvPr/>
          </p:nvGrpSpPr>
          <p:grpSpPr bwMode="auto">
            <a:xfrm flipH="1">
              <a:off x="4871" y="1366"/>
              <a:ext cx="261" cy="252"/>
              <a:chOff x="4150" y="1734"/>
              <a:chExt cx="261" cy="252"/>
            </a:xfrm>
          </p:grpSpPr>
          <p:sp>
            <p:nvSpPr>
              <p:cNvPr id="136224" name="Oval 64"/>
              <p:cNvSpPr>
                <a:spLocks noChangeAspect="1" noChangeArrowheads="1"/>
              </p:cNvSpPr>
              <p:nvPr/>
            </p:nvSpPr>
            <p:spPr bwMode="auto">
              <a:xfrm>
                <a:off x="4150" y="1734"/>
                <a:ext cx="261" cy="252"/>
              </a:xfrm>
              <a:prstGeom prst="ellipse">
                <a:avLst/>
              </a:prstGeom>
              <a:noFill/>
              <a:ln w="19050">
                <a:solidFill>
                  <a:srgbClr val="FFFFCC"/>
                </a:solidFill>
                <a:round/>
                <a:headEnd/>
                <a:tailEnd/>
              </a:ln>
            </p:spPr>
            <p:txBody>
              <a:bodyPr wrap="none" anchor="ctr"/>
              <a:lstStyle/>
              <a:p>
                <a:endParaRPr lang="ko-KR" altLang="en-US"/>
              </a:p>
            </p:txBody>
          </p:sp>
          <p:grpSp>
            <p:nvGrpSpPr>
              <p:cNvPr id="18" name="Group 65"/>
              <p:cNvGrpSpPr>
                <a:grpSpLocks noChangeAspect="1"/>
              </p:cNvGrpSpPr>
              <p:nvPr/>
            </p:nvGrpSpPr>
            <p:grpSpPr bwMode="auto">
              <a:xfrm>
                <a:off x="4253" y="1775"/>
                <a:ext cx="57" cy="156"/>
                <a:chOff x="5002" y="768"/>
                <a:chExt cx="231" cy="627"/>
              </a:xfrm>
            </p:grpSpPr>
            <p:sp>
              <p:nvSpPr>
                <p:cNvPr id="136226" name="AutoShape 66"/>
                <p:cNvSpPr>
                  <a:spLocks noChangeAspect="1" noChangeArrowheads="1"/>
                </p:cNvSpPr>
                <p:nvPr/>
              </p:nvSpPr>
              <p:spPr bwMode="auto">
                <a:xfrm>
                  <a:off x="5117" y="1062"/>
                  <a:ext cx="116" cy="333"/>
                </a:xfrm>
                <a:prstGeom prst="cube">
                  <a:avLst>
                    <a:gd name="adj" fmla="val 25000"/>
                  </a:avLst>
                </a:prstGeom>
                <a:solidFill>
                  <a:srgbClr val="FF3300"/>
                </a:solidFill>
                <a:ln w="9525">
                  <a:noFill/>
                  <a:miter lim="800000"/>
                  <a:headEnd/>
                  <a:tailEnd/>
                </a:ln>
              </p:spPr>
              <p:txBody>
                <a:bodyPr wrap="none" anchor="ctr"/>
                <a:lstStyle/>
                <a:p>
                  <a:endParaRPr lang="ko-KR" altLang="en-US"/>
                </a:p>
              </p:txBody>
            </p:sp>
            <p:sp>
              <p:nvSpPr>
                <p:cNvPr id="136227" name="AutoShape 67"/>
                <p:cNvSpPr>
                  <a:spLocks noChangeAspect="1" noChangeArrowheads="1"/>
                </p:cNvSpPr>
                <p:nvPr/>
              </p:nvSpPr>
              <p:spPr bwMode="auto">
                <a:xfrm>
                  <a:off x="5113" y="976"/>
                  <a:ext cx="118" cy="122"/>
                </a:xfrm>
                <a:prstGeom prst="cube">
                  <a:avLst>
                    <a:gd name="adj" fmla="val 25000"/>
                  </a:avLst>
                </a:prstGeom>
                <a:solidFill>
                  <a:srgbClr val="FFFF66"/>
                </a:solidFill>
                <a:ln w="9525">
                  <a:noFill/>
                  <a:miter lim="800000"/>
                  <a:headEnd/>
                  <a:tailEnd/>
                </a:ln>
              </p:spPr>
              <p:txBody>
                <a:bodyPr wrap="none" anchor="ctr"/>
                <a:lstStyle/>
                <a:p>
                  <a:endParaRPr lang="ko-KR" altLang="en-US"/>
                </a:p>
              </p:txBody>
            </p:sp>
            <p:sp>
              <p:nvSpPr>
                <p:cNvPr id="136228" name="AutoShape 68"/>
                <p:cNvSpPr>
                  <a:spLocks noChangeAspect="1" noChangeArrowheads="1"/>
                </p:cNvSpPr>
                <p:nvPr/>
              </p:nvSpPr>
              <p:spPr bwMode="auto">
                <a:xfrm>
                  <a:off x="5002" y="1221"/>
                  <a:ext cx="116" cy="174"/>
                </a:xfrm>
                <a:prstGeom prst="cube">
                  <a:avLst>
                    <a:gd name="adj" fmla="val 25000"/>
                  </a:avLst>
                </a:prstGeom>
                <a:solidFill>
                  <a:srgbClr val="66FFFF"/>
                </a:solidFill>
                <a:ln w="9525">
                  <a:noFill/>
                  <a:miter lim="800000"/>
                  <a:headEnd/>
                  <a:tailEnd/>
                </a:ln>
              </p:spPr>
              <p:txBody>
                <a:bodyPr wrap="none" anchor="ctr"/>
                <a:lstStyle/>
                <a:p>
                  <a:endParaRPr lang="ko-KR" altLang="en-US"/>
                </a:p>
              </p:txBody>
            </p:sp>
            <p:sp>
              <p:nvSpPr>
                <p:cNvPr id="136229" name="AutoShape 69"/>
                <p:cNvSpPr>
                  <a:spLocks noChangeAspect="1" noChangeArrowheads="1"/>
                </p:cNvSpPr>
                <p:nvPr/>
              </p:nvSpPr>
              <p:spPr bwMode="auto">
                <a:xfrm>
                  <a:off x="5002" y="1071"/>
                  <a:ext cx="116" cy="180"/>
                </a:xfrm>
                <a:prstGeom prst="cube">
                  <a:avLst>
                    <a:gd name="adj" fmla="val 25000"/>
                  </a:avLst>
                </a:prstGeom>
                <a:solidFill>
                  <a:srgbClr val="FF3300"/>
                </a:solidFill>
                <a:ln w="9525">
                  <a:noFill/>
                  <a:miter lim="800000"/>
                  <a:headEnd/>
                  <a:tailEnd/>
                </a:ln>
              </p:spPr>
              <p:txBody>
                <a:bodyPr wrap="none" anchor="ctr"/>
                <a:lstStyle/>
                <a:p>
                  <a:endParaRPr lang="ko-KR" altLang="en-US"/>
                </a:p>
              </p:txBody>
            </p:sp>
            <p:sp>
              <p:nvSpPr>
                <p:cNvPr id="136230" name="AutoShape 70"/>
                <p:cNvSpPr>
                  <a:spLocks noChangeAspect="1" noChangeArrowheads="1"/>
                </p:cNvSpPr>
                <p:nvPr/>
              </p:nvSpPr>
              <p:spPr bwMode="auto">
                <a:xfrm>
                  <a:off x="5002" y="975"/>
                  <a:ext cx="116" cy="126"/>
                </a:xfrm>
                <a:prstGeom prst="cube">
                  <a:avLst>
                    <a:gd name="adj" fmla="val 25000"/>
                  </a:avLst>
                </a:prstGeom>
                <a:solidFill>
                  <a:srgbClr val="FFFF66"/>
                </a:solidFill>
                <a:ln w="9525">
                  <a:noFill/>
                  <a:miter lim="800000"/>
                  <a:headEnd/>
                  <a:tailEnd/>
                </a:ln>
              </p:spPr>
              <p:txBody>
                <a:bodyPr wrap="none" anchor="ctr"/>
                <a:lstStyle/>
                <a:p>
                  <a:endParaRPr lang="ko-KR" altLang="en-US"/>
                </a:p>
              </p:txBody>
            </p:sp>
            <p:sp>
              <p:nvSpPr>
                <p:cNvPr id="136231" name="AutoShape 71"/>
                <p:cNvSpPr>
                  <a:spLocks noChangeAspect="1" noChangeArrowheads="1"/>
                </p:cNvSpPr>
                <p:nvPr/>
              </p:nvSpPr>
              <p:spPr bwMode="auto">
                <a:xfrm>
                  <a:off x="5003" y="772"/>
                  <a:ext cx="116" cy="234"/>
                </a:xfrm>
                <a:prstGeom prst="cube">
                  <a:avLst>
                    <a:gd name="adj" fmla="val 25000"/>
                  </a:avLst>
                </a:prstGeom>
                <a:solidFill>
                  <a:srgbClr val="FF3300"/>
                </a:solidFill>
                <a:ln w="9525">
                  <a:noFill/>
                  <a:miter lim="800000"/>
                  <a:headEnd/>
                  <a:tailEnd/>
                </a:ln>
              </p:spPr>
              <p:txBody>
                <a:bodyPr wrap="none" anchor="ctr"/>
                <a:lstStyle/>
                <a:p>
                  <a:endParaRPr lang="ko-KR" altLang="en-US"/>
                </a:p>
              </p:txBody>
            </p:sp>
            <p:sp>
              <p:nvSpPr>
                <p:cNvPr id="136232" name="AutoShape 72"/>
                <p:cNvSpPr>
                  <a:spLocks noChangeAspect="1" noChangeArrowheads="1"/>
                </p:cNvSpPr>
                <p:nvPr/>
              </p:nvSpPr>
              <p:spPr bwMode="auto">
                <a:xfrm>
                  <a:off x="5116" y="856"/>
                  <a:ext cx="116" cy="149"/>
                </a:xfrm>
                <a:prstGeom prst="cube">
                  <a:avLst>
                    <a:gd name="adj" fmla="val 25000"/>
                  </a:avLst>
                </a:prstGeom>
                <a:solidFill>
                  <a:srgbClr val="FF3300"/>
                </a:solidFill>
                <a:ln w="9525">
                  <a:noFill/>
                  <a:miter lim="800000"/>
                  <a:headEnd/>
                  <a:tailEnd/>
                </a:ln>
              </p:spPr>
              <p:txBody>
                <a:bodyPr wrap="none" anchor="ctr"/>
                <a:lstStyle/>
                <a:p>
                  <a:endParaRPr lang="ko-KR" altLang="en-US"/>
                </a:p>
              </p:txBody>
            </p:sp>
            <p:sp>
              <p:nvSpPr>
                <p:cNvPr id="136233" name="AutoShape 73"/>
                <p:cNvSpPr>
                  <a:spLocks noChangeAspect="1" noChangeArrowheads="1"/>
                </p:cNvSpPr>
                <p:nvPr/>
              </p:nvSpPr>
              <p:spPr bwMode="auto">
                <a:xfrm>
                  <a:off x="5116" y="768"/>
                  <a:ext cx="117" cy="130"/>
                </a:xfrm>
                <a:prstGeom prst="cube">
                  <a:avLst>
                    <a:gd name="adj" fmla="val 25000"/>
                  </a:avLst>
                </a:prstGeom>
                <a:solidFill>
                  <a:srgbClr val="66FFFF"/>
                </a:solidFill>
                <a:ln w="9525">
                  <a:noFill/>
                  <a:miter lim="800000"/>
                  <a:headEnd/>
                  <a:tailEnd/>
                </a:ln>
              </p:spPr>
              <p:txBody>
                <a:bodyPr wrap="none" anchor="ctr"/>
                <a:lstStyle/>
                <a:p>
                  <a:endParaRPr lang="ko-KR" altLang="en-US"/>
                </a:p>
              </p:txBody>
            </p:sp>
          </p:grpSp>
        </p:grpSp>
        <p:grpSp>
          <p:nvGrpSpPr>
            <p:cNvPr id="19" name="Group 74"/>
            <p:cNvGrpSpPr>
              <a:grpSpLocks/>
            </p:cNvGrpSpPr>
            <p:nvPr/>
          </p:nvGrpSpPr>
          <p:grpSpPr bwMode="auto">
            <a:xfrm flipH="1">
              <a:off x="4470" y="1996"/>
              <a:ext cx="462" cy="446"/>
              <a:chOff x="1608" y="1860"/>
              <a:chExt cx="462" cy="446"/>
            </a:xfrm>
          </p:grpSpPr>
          <p:sp>
            <p:nvSpPr>
              <p:cNvPr id="136218" name="Oval 75"/>
              <p:cNvSpPr>
                <a:spLocks noChangeAspect="1" noChangeArrowheads="1"/>
              </p:cNvSpPr>
              <p:nvPr/>
            </p:nvSpPr>
            <p:spPr bwMode="auto">
              <a:xfrm>
                <a:off x="1608" y="1860"/>
                <a:ext cx="462" cy="446"/>
              </a:xfrm>
              <a:prstGeom prst="ellipse">
                <a:avLst/>
              </a:prstGeom>
              <a:noFill/>
              <a:ln w="19050">
                <a:solidFill>
                  <a:srgbClr val="FFFFCC"/>
                </a:solidFill>
                <a:round/>
                <a:headEnd/>
                <a:tailEnd/>
              </a:ln>
            </p:spPr>
            <p:txBody>
              <a:bodyPr wrap="none" anchor="ctr"/>
              <a:lstStyle/>
              <a:p>
                <a:endParaRPr lang="ko-KR" altLang="en-US"/>
              </a:p>
            </p:txBody>
          </p:sp>
          <p:grpSp>
            <p:nvGrpSpPr>
              <p:cNvPr id="20" name="Group 76"/>
              <p:cNvGrpSpPr>
                <a:grpSpLocks/>
              </p:cNvGrpSpPr>
              <p:nvPr/>
            </p:nvGrpSpPr>
            <p:grpSpPr bwMode="auto">
              <a:xfrm>
                <a:off x="1800" y="1898"/>
                <a:ext cx="69" cy="377"/>
                <a:chOff x="2796" y="3008"/>
                <a:chExt cx="69" cy="377"/>
              </a:xfrm>
            </p:grpSpPr>
            <p:sp>
              <p:nvSpPr>
                <p:cNvPr id="136220" name="AutoShape 77"/>
                <p:cNvSpPr>
                  <a:spLocks noChangeAspect="1" noChangeArrowheads="1"/>
                </p:cNvSpPr>
                <p:nvPr/>
              </p:nvSpPr>
              <p:spPr bwMode="auto">
                <a:xfrm>
                  <a:off x="2796" y="3187"/>
                  <a:ext cx="69" cy="198"/>
                </a:xfrm>
                <a:prstGeom prst="cube">
                  <a:avLst>
                    <a:gd name="adj" fmla="val 25000"/>
                  </a:avLst>
                </a:prstGeom>
                <a:solidFill>
                  <a:srgbClr val="66FFFF"/>
                </a:solidFill>
                <a:ln w="9525">
                  <a:noFill/>
                  <a:miter lim="800000"/>
                  <a:headEnd/>
                  <a:tailEnd/>
                </a:ln>
              </p:spPr>
              <p:txBody>
                <a:bodyPr wrap="none" anchor="ctr"/>
                <a:lstStyle/>
                <a:p>
                  <a:endParaRPr lang="ko-KR" altLang="en-US"/>
                </a:p>
              </p:txBody>
            </p:sp>
            <p:sp>
              <p:nvSpPr>
                <p:cNvPr id="136221" name="AutoShape 78"/>
                <p:cNvSpPr>
                  <a:spLocks noChangeAspect="1" noChangeArrowheads="1"/>
                </p:cNvSpPr>
                <p:nvPr/>
              </p:nvSpPr>
              <p:spPr bwMode="auto">
                <a:xfrm>
                  <a:off x="2796" y="3131"/>
                  <a:ext cx="69" cy="74"/>
                </a:xfrm>
                <a:prstGeom prst="cube">
                  <a:avLst>
                    <a:gd name="adj" fmla="val 25000"/>
                  </a:avLst>
                </a:prstGeom>
                <a:solidFill>
                  <a:srgbClr val="FFFF66"/>
                </a:solidFill>
                <a:ln w="9525">
                  <a:noFill/>
                  <a:miter lim="800000"/>
                  <a:headEnd/>
                  <a:tailEnd/>
                </a:ln>
              </p:spPr>
              <p:txBody>
                <a:bodyPr wrap="none" anchor="ctr"/>
                <a:lstStyle/>
                <a:p>
                  <a:endParaRPr lang="ko-KR" altLang="en-US"/>
                </a:p>
              </p:txBody>
            </p:sp>
            <p:sp>
              <p:nvSpPr>
                <p:cNvPr id="136222" name="AutoShape 79"/>
                <p:cNvSpPr>
                  <a:spLocks noChangeAspect="1" noChangeArrowheads="1"/>
                </p:cNvSpPr>
                <p:nvPr/>
              </p:nvSpPr>
              <p:spPr bwMode="auto">
                <a:xfrm>
                  <a:off x="2796" y="3064"/>
                  <a:ext cx="68" cy="85"/>
                </a:xfrm>
                <a:prstGeom prst="cube">
                  <a:avLst>
                    <a:gd name="adj" fmla="val 25000"/>
                  </a:avLst>
                </a:prstGeom>
                <a:solidFill>
                  <a:srgbClr val="66FFFF"/>
                </a:solidFill>
                <a:ln w="9525">
                  <a:noFill/>
                  <a:miter lim="800000"/>
                  <a:headEnd/>
                  <a:tailEnd/>
                </a:ln>
              </p:spPr>
              <p:txBody>
                <a:bodyPr wrap="none" anchor="ctr"/>
                <a:lstStyle/>
                <a:p>
                  <a:endParaRPr lang="ko-KR" altLang="en-US"/>
                </a:p>
              </p:txBody>
            </p:sp>
            <p:sp>
              <p:nvSpPr>
                <p:cNvPr id="136223" name="AutoShape 80"/>
                <p:cNvSpPr>
                  <a:spLocks noChangeAspect="1" noChangeArrowheads="1"/>
                </p:cNvSpPr>
                <p:nvPr/>
              </p:nvSpPr>
              <p:spPr bwMode="auto">
                <a:xfrm>
                  <a:off x="2796" y="3008"/>
                  <a:ext cx="69" cy="80"/>
                </a:xfrm>
                <a:prstGeom prst="cube">
                  <a:avLst>
                    <a:gd name="adj" fmla="val 25000"/>
                  </a:avLst>
                </a:prstGeom>
                <a:solidFill>
                  <a:srgbClr val="FF3300"/>
                </a:solidFill>
                <a:ln w="9525">
                  <a:noFill/>
                  <a:miter lim="800000"/>
                  <a:headEnd/>
                  <a:tailEnd/>
                </a:ln>
              </p:spPr>
              <p:txBody>
                <a:bodyPr wrap="none" anchor="ctr"/>
                <a:lstStyle/>
                <a:p>
                  <a:endParaRPr lang="ko-KR" altLang="en-US"/>
                </a:p>
              </p:txBody>
            </p:sp>
          </p:grpSp>
        </p:grpSp>
        <p:grpSp>
          <p:nvGrpSpPr>
            <p:cNvPr id="21" name="Group 81"/>
            <p:cNvGrpSpPr>
              <a:grpSpLocks/>
            </p:cNvGrpSpPr>
            <p:nvPr/>
          </p:nvGrpSpPr>
          <p:grpSpPr bwMode="auto">
            <a:xfrm flipH="1">
              <a:off x="3884" y="1576"/>
              <a:ext cx="462" cy="446"/>
              <a:chOff x="2194" y="1440"/>
              <a:chExt cx="462" cy="446"/>
            </a:xfrm>
          </p:grpSpPr>
          <p:sp>
            <p:nvSpPr>
              <p:cNvPr id="136212" name="Oval 82"/>
              <p:cNvSpPr>
                <a:spLocks noChangeAspect="1" noChangeArrowheads="1"/>
              </p:cNvSpPr>
              <p:nvPr/>
            </p:nvSpPr>
            <p:spPr bwMode="auto">
              <a:xfrm>
                <a:off x="2194" y="1440"/>
                <a:ext cx="462" cy="446"/>
              </a:xfrm>
              <a:prstGeom prst="ellipse">
                <a:avLst/>
              </a:prstGeom>
              <a:noFill/>
              <a:ln w="19050">
                <a:solidFill>
                  <a:srgbClr val="FFFFCC"/>
                </a:solidFill>
                <a:round/>
                <a:headEnd/>
                <a:tailEnd/>
              </a:ln>
            </p:spPr>
            <p:txBody>
              <a:bodyPr wrap="none" anchor="ctr"/>
              <a:lstStyle/>
              <a:p>
                <a:endParaRPr lang="ko-KR" altLang="en-US"/>
              </a:p>
            </p:txBody>
          </p:sp>
          <p:grpSp>
            <p:nvGrpSpPr>
              <p:cNvPr id="22" name="Group 83"/>
              <p:cNvGrpSpPr>
                <a:grpSpLocks/>
              </p:cNvGrpSpPr>
              <p:nvPr/>
            </p:nvGrpSpPr>
            <p:grpSpPr bwMode="auto">
              <a:xfrm>
                <a:off x="2398" y="1478"/>
                <a:ext cx="69" cy="377"/>
                <a:chOff x="2398" y="1478"/>
                <a:chExt cx="69" cy="377"/>
              </a:xfrm>
            </p:grpSpPr>
            <p:sp>
              <p:nvSpPr>
                <p:cNvPr id="136214" name="AutoShape 84"/>
                <p:cNvSpPr>
                  <a:spLocks noChangeAspect="1" noChangeArrowheads="1"/>
                </p:cNvSpPr>
                <p:nvPr/>
              </p:nvSpPr>
              <p:spPr bwMode="auto">
                <a:xfrm>
                  <a:off x="2398" y="1657"/>
                  <a:ext cx="69" cy="198"/>
                </a:xfrm>
                <a:prstGeom prst="cube">
                  <a:avLst>
                    <a:gd name="adj" fmla="val 25000"/>
                  </a:avLst>
                </a:prstGeom>
                <a:solidFill>
                  <a:srgbClr val="9966FF"/>
                </a:solidFill>
                <a:ln w="9525">
                  <a:noFill/>
                  <a:miter lim="800000"/>
                  <a:headEnd/>
                  <a:tailEnd/>
                </a:ln>
              </p:spPr>
              <p:txBody>
                <a:bodyPr wrap="none" anchor="ctr"/>
                <a:lstStyle/>
                <a:p>
                  <a:endParaRPr lang="ko-KR" altLang="en-US"/>
                </a:p>
              </p:txBody>
            </p:sp>
            <p:sp>
              <p:nvSpPr>
                <p:cNvPr id="136215" name="AutoShape 85"/>
                <p:cNvSpPr>
                  <a:spLocks noChangeAspect="1" noChangeArrowheads="1"/>
                </p:cNvSpPr>
                <p:nvPr/>
              </p:nvSpPr>
              <p:spPr bwMode="auto">
                <a:xfrm>
                  <a:off x="2398" y="1601"/>
                  <a:ext cx="69" cy="74"/>
                </a:xfrm>
                <a:prstGeom prst="cube">
                  <a:avLst>
                    <a:gd name="adj" fmla="val 25000"/>
                  </a:avLst>
                </a:prstGeom>
                <a:solidFill>
                  <a:srgbClr val="FFFF66"/>
                </a:solidFill>
                <a:ln w="9525">
                  <a:noFill/>
                  <a:miter lim="800000"/>
                  <a:headEnd/>
                  <a:tailEnd/>
                </a:ln>
              </p:spPr>
              <p:txBody>
                <a:bodyPr wrap="none" anchor="ctr"/>
                <a:lstStyle/>
                <a:p>
                  <a:endParaRPr lang="ko-KR" altLang="en-US"/>
                </a:p>
              </p:txBody>
            </p:sp>
            <p:sp>
              <p:nvSpPr>
                <p:cNvPr id="136216" name="AutoShape 86"/>
                <p:cNvSpPr>
                  <a:spLocks noChangeAspect="1" noChangeArrowheads="1"/>
                </p:cNvSpPr>
                <p:nvPr/>
              </p:nvSpPr>
              <p:spPr bwMode="auto">
                <a:xfrm>
                  <a:off x="2398" y="1534"/>
                  <a:ext cx="68" cy="85"/>
                </a:xfrm>
                <a:prstGeom prst="cube">
                  <a:avLst>
                    <a:gd name="adj" fmla="val 25000"/>
                  </a:avLst>
                </a:prstGeom>
                <a:solidFill>
                  <a:srgbClr val="FF66FF"/>
                </a:solidFill>
                <a:ln w="9525">
                  <a:noFill/>
                  <a:miter lim="800000"/>
                  <a:headEnd/>
                  <a:tailEnd/>
                </a:ln>
              </p:spPr>
              <p:txBody>
                <a:bodyPr wrap="none" anchor="ctr"/>
                <a:lstStyle/>
                <a:p>
                  <a:endParaRPr lang="ko-KR" altLang="en-US"/>
                </a:p>
              </p:txBody>
            </p:sp>
            <p:sp>
              <p:nvSpPr>
                <p:cNvPr id="136217" name="AutoShape 87"/>
                <p:cNvSpPr>
                  <a:spLocks noChangeAspect="1" noChangeArrowheads="1"/>
                </p:cNvSpPr>
                <p:nvPr/>
              </p:nvSpPr>
              <p:spPr bwMode="auto">
                <a:xfrm>
                  <a:off x="2398" y="1478"/>
                  <a:ext cx="69" cy="80"/>
                </a:xfrm>
                <a:prstGeom prst="cube">
                  <a:avLst>
                    <a:gd name="adj" fmla="val 25000"/>
                  </a:avLst>
                </a:prstGeom>
                <a:solidFill>
                  <a:srgbClr val="9966FF"/>
                </a:solidFill>
                <a:ln w="9525">
                  <a:noFill/>
                  <a:miter lim="800000"/>
                  <a:headEnd/>
                  <a:tailEnd/>
                </a:ln>
              </p:spPr>
              <p:txBody>
                <a:bodyPr wrap="none" anchor="ctr"/>
                <a:lstStyle/>
                <a:p>
                  <a:endParaRPr lang="ko-KR" altLang="en-US"/>
                </a:p>
              </p:txBody>
            </p:sp>
          </p:grpSp>
        </p:grpSp>
      </p:grpSp>
      <p:sp>
        <p:nvSpPr>
          <p:cNvPr id="182360" name="Text Box 88"/>
          <p:cNvSpPr txBox="1">
            <a:spLocks noChangeArrowheads="1"/>
          </p:cNvSpPr>
          <p:nvPr/>
        </p:nvSpPr>
        <p:spPr bwMode="auto">
          <a:xfrm>
            <a:off x="5481638" y="4394200"/>
            <a:ext cx="2484437" cy="304800"/>
          </a:xfrm>
          <a:prstGeom prst="rect">
            <a:avLst/>
          </a:prstGeom>
          <a:noFill/>
          <a:ln w="9525">
            <a:noFill/>
            <a:miter lim="800000"/>
            <a:headEnd/>
            <a:tailEnd/>
          </a:ln>
        </p:spPr>
        <p:txBody>
          <a:bodyPr lIns="0" tIns="0" rIns="0" bIns="0">
            <a:spAutoFit/>
          </a:bodyPr>
          <a:lstStyle/>
          <a:p>
            <a:pPr latinLnBrk="0">
              <a:spcBef>
                <a:spcPct val="50000"/>
              </a:spcBef>
            </a:pPr>
            <a:r>
              <a:rPr lang="en-US" altLang="ja-JP" sz="2000">
                <a:solidFill>
                  <a:srgbClr val="FFFFCC"/>
                </a:solidFill>
                <a:latin typeface="Arial" charset="0"/>
                <a:ea typeface="MS Gothic" pitchFamily="49" charset="-128"/>
              </a:rPr>
              <a:t>Fertilized oocyte (2n)</a:t>
            </a:r>
          </a:p>
        </p:txBody>
      </p:sp>
      <p:sp>
        <p:nvSpPr>
          <p:cNvPr id="182361" name="Rectangle 89"/>
          <p:cNvSpPr>
            <a:spLocks noGrp="1" noRot="1" noChangeArrowheads="1"/>
          </p:cNvSpPr>
          <p:nvPr>
            <p:ph type="title" idx="4294967295"/>
          </p:nvPr>
        </p:nvSpPr>
        <p:spPr>
          <a:xfrm>
            <a:off x="714375" y="5214938"/>
            <a:ext cx="7767638" cy="787400"/>
          </a:xfrm>
        </p:spPr>
        <p:txBody>
          <a:bodyPr/>
          <a:lstStyle/>
          <a:p>
            <a:pPr eaLnBrk="1" hangingPunct="1">
              <a:defRPr/>
            </a:pPr>
            <a:r>
              <a:rPr lang="en-US" altLang="ja-JP" sz="2800" dirty="0" smtClean="0">
                <a:solidFill>
                  <a:srgbClr val="FFFFCC"/>
                </a:solidFill>
                <a:latin typeface="Arial" pitchFamily="34" charset="0"/>
              </a:rPr>
              <a:t>Fertilization: Completion of meiosis </a:t>
            </a:r>
            <a:br>
              <a:rPr lang="en-US" altLang="ja-JP" sz="2800" dirty="0" smtClean="0">
                <a:solidFill>
                  <a:srgbClr val="FFFFCC"/>
                </a:solidFill>
                <a:latin typeface="Arial" pitchFamily="34" charset="0"/>
              </a:rPr>
            </a:br>
            <a:r>
              <a:rPr lang="en-US" altLang="ja-JP" sz="2800" dirty="0" smtClean="0">
                <a:solidFill>
                  <a:srgbClr val="FFFFCC"/>
                </a:solidFill>
                <a:latin typeface="Arial" pitchFamily="34" charset="0"/>
              </a:rPr>
              <a:t>(Activation)</a:t>
            </a:r>
            <a:endParaRPr lang="en-US" altLang="ja-JP" sz="2800" dirty="0" smtClean="0"/>
          </a:p>
        </p:txBody>
      </p:sp>
      <p:pic>
        <p:nvPicPr>
          <p:cNvPr id="136201" name="Picture 90"/>
          <p:cNvPicPr>
            <a:picLocks noChangeAspect="1" noChangeArrowheads="1"/>
          </p:cNvPicPr>
          <p:nvPr/>
        </p:nvPicPr>
        <p:blipFill>
          <a:blip r:embed="rId3" cstate="print">
            <a:lum bright="-42000" contrast="48000"/>
          </a:blip>
          <a:srcRect/>
          <a:stretch>
            <a:fillRect/>
          </a:stretch>
        </p:blipFill>
        <p:spPr bwMode="auto">
          <a:xfrm>
            <a:off x="8151813" y="6265863"/>
            <a:ext cx="863600" cy="433387"/>
          </a:xfrm>
          <a:prstGeom prst="rect">
            <a:avLst/>
          </a:prstGeom>
          <a:noFill/>
          <a:ln w="9525">
            <a:noFill/>
            <a:miter lim="800000"/>
            <a:headEnd/>
            <a:tailEnd/>
          </a:ln>
        </p:spPr>
      </p:pic>
      <p:grpSp>
        <p:nvGrpSpPr>
          <p:cNvPr id="23" name="Group 91"/>
          <p:cNvGrpSpPr>
            <a:grpSpLocks/>
          </p:cNvGrpSpPr>
          <p:nvPr/>
        </p:nvGrpSpPr>
        <p:grpSpPr bwMode="auto">
          <a:xfrm>
            <a:off x="5037138" y="777875"/>
            <a:ext cx="3752850" cy="1222375"/>
            <a:chOff x="3173" y="490"/>
            <a:chExt cx="2364" cy="770"/>
          </a:xfrm>
        </p:grpSpPr>
        <p:sp>
          <p:nvSpPr>
            <p:cNvPr id="136203" name="Rectangle 92"/>
            <p:cNvSpPr>
              <a:spLocks noChangeArrowheads="1"/>
            </p:cNvSpPr>
            <p:nvPr/>
          </p:nvSpPr>
          <p:spPr bwMode="auto">
            <a:xfrm>
              <a:off x="3173" y="712"/>
              <a:ext cx="1359" cy="221"/>
            </a:xfrm>
            <a:prstGeom prst="rect">
              <a:avLst/>
            </a:prstGeom>
            <a:noFill/>
            <a:ln w="9525">
              <a:noFill/>
              <a:miter lim="800000"/>
              <a:headEnd/>
              <a:tailEnd/>
            </a:ln>
          </p:spPr>
          <p:txBody>
            <a:bodyPr wrap="none">
              <a:spAutoFit/>
            </a:bodyPr>
            <a:lstStyle/>
            <a:p>
              <a:pPr latinLnBrk="0">
                <a:lnSpc>
                  <a:spcPct val="85000"/>
                </a:lnSpc>
              </a:pPr>
              <a:r>
                <a:rPr lang="en-US" altLang="ja-JP" sz="2000">
                  <a:solidFill>
                    <a:srgbClr val="FFFFCC"/>
                  </a:solidFill>
                  <a:latin typeface="Arial" charset="0"/>
                  <a:ea typeface="MS Gothic" pitchFamily="49" charset="-128"/>
                </a:rPr>
                <a:t>1st polar body (n)</a:t>
              </a:r>
            </a:p>
          </p:txBody>
        </p:sp>
        <p:sp>
          <p:nvSpPr>
            <p:cNvPr id="136204" name="Rectangle 93"/>
            <p:cNvSpPr>
              <a:spLocks noChangeArrowheads="1"/>
            </p:cNvSpPr>
            <p:nvPr/>
          </p:nvSpPr>
          <p:spPr bwMode="auto">
            <a:xfrm>
              <a:off x="4124" y="490"/>
              <a:ext cx="1413" cy="221"/>
            </a:xfrm>
            <a:prstGeom prst="rect">
              <a:avLst/>
            </a:prstGeom>
            <a:noFill/>
            <a:ln w="9525">
              <a:noFill/>
              <a:miter lim="800000"/>
              <a:headEnd/>
              <a:tailEnd/>
            </a:ln>
          </p:spPr>
          <p:txBody>
            <a:bodyPr wrap="none">
              <a:spAutoFit/>
            </a:bodyPr>
            <a:lstStyle/>
            <a:p>
              <a:pPr latinLnBrk="0">
                <a:lnSpc>
                  <a:spcPct val="85000"/>
                </a:lnSpc>
              </a:pPr>
              <a:r>
                <a:rPr lang="en-US" altLang="ja-JP" sz="2000">
                  <a:solidFill>
                    <a:srgbClr val="FFFFCC"/>
                  </a:solidFill>
                  <a:latin typeface="Arial" charset="0"/>
                  <a:ea typeface="MS Gothic" pitchFamily="49" charset="-128"/>
                </a:rPr>
                <a:t>2nd polar body (n)</a:t>
              </a:r>
            </a:p>
          </p:txBody>
        </p:sp>
        <p:sp>
          <p:nvSpPr>
            <p:cNvPr id="136205" name="Line 94"/>
            <p:cNvSpPr>
              <a:spLocks noChangeShapeType="1"/>
            </p:cNvSpPr>
            <p:nvPr/>
          </p:nvSpPr>
          <p:spPr bwMode="auto">
            <a:xfrm flipH="1">
              <a:off x="5094" y="666"/>
              <a:ext cx="174" cy="594"/>
            </a:xfrm>
            <a:prstGeom prst="line">
              <a:avLst/>
            </a:prstGeom>
            <a:noFill/>
            <a:ln w="19050">
              <a:solidFill>
                <a:srgbClr val="FFFFCC"/>
              </a:solidFill>
              <a:round/>
              <a:headEnd/>
              <a:tailEnd/>
            </a:ln>
          </p:spPr>
          <p:txBody>
            <a:bodyPr wrap="none">
              <a:spAutoFit/>
            </a:bodyPr>
            <a:lstStyle/>
            <a:p>
              <a:endParaRPr lang="ko-KR" altLang="en-US"/>
            </a:p>
          </p:txBody>
        </p:sp>
        <p:sp>
          <p:nvSpPr>
            <p:cNvPr id="136206" name="Line 95"/>
            <p:cNvSpPr>
              <a:spLocks noChangeShapeType="1"/>
            </p:cNvSpPr>
            <p:nvPr/>
          </p:nvSpPr>
          <p:spPr bwMode="auto">
            <a:xfrm>
              <a:off x="4470" y="894"/>
              <a:ext cx="312" cy="210"/>
            </a:xfrm>
            <a:prstGeom prst="line">
              <a:avLst/>
            </a:prstGeom>
            <a:noFill/>
            <a:ln w="19050">
              <a:solidFill>
                <a:srgbClr val="FFFFCC"/>
              </a:solidFill>
              <a:round/>
              <a:headEnd/>
              <a:tailEnd/>
            </a:ln>
          </p:spPr>
          <p:txBody>
            <a:bodyPr wrap="none">
              <a:spAutoFit/>
            </a:bodyPr>
            <a:lstStyle/>
            <a:p>
              <a:endParaRPr lang="ko-KR"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ppt_w/2"/>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2360"/>
                                        </p:tgtEl>
                                        <p:attrNameLst>
                                          <p:attrName>style.visibility</p:attrName>
                                        </p:attrNameLst>
                                      </p:cBhvr>
                                      <p:to>
                                        <p:strVal val="visible"/>
                                      </p:to>
                                    </p:set>
                                    <p:animEffect transition="in" filter="blinds(horizontal)">
                                      <p:cBhvr>
                                        <p:cTn id="32" dur="500"/>
                                        <p:tgtEl>
                                          <p:spTgt spid="18236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6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cstate="print">
            <a:lum bright="-42000" contrast="48000"/>
          </a:blip>
          <a:srcRect/>
          <a:stretch>
            <a:fillRect/>
          </a:stretch>
        </p:blipFill>
        <p:spPr bwMode="auto">
          <a:xfrm>
            <a:off x="8151813" y="6265863"/>
            <a:ext cx="863600" cy="433387"/>
          </a:xfrm>
          <a:prstGeom prst="rect">
            <a:avLst/>
          </a:prstGeom>
          <a:noFill/>
          <a:ln w="9525">
            <a:noFill/>
            <a:miter lim="800000"/>
            <a:headEnd/>
            <a:tailEnd/>
          </a:ln>
        </p:spPr>
      </p:pic>
      <p:grpSp>
        <p:nvGrpSpPr>
          <p:cNvPr id="2" name="Group 3"/>
          <p:cNvGrpSpPr>
            <a:grpSpLocks/>
          </p:cNvGrpSpPr>
          <p:nvPr/>
        </p:nvGrpSpPr>
        <p:grpSpPr bwMode="auto">
          <a:xfrm>
            <a:off x="7493000" y="1987550"/>
            <a:ext cx="1354138" cy="2078038"/>
            <a:chOff x="4732" y="1072"/>
            <a:chExt cx="853" cy="1309"/>
          </a:xfrm>
        </p:grpSpPr>
        <p:grpSp>
          <p:nvGrpSpPr>
            <p:cNvPr id="3" name="Group 4"/>
            <p:cNvGrpSpPr>
              <a:grpSpLocks/>
            </p:cNvGrpSpPr>
            <p:nvPr/>
          </p:nvGrpSpPr>
          <p:grpSpPr bwMode="auto">
            <a:xfrm>
              <a:off x="4732" y="1072"/>
              <a:ext cx="809" cy="643"/>
              <a:chOff x="4690" y="547"/>
              <a:chExt cx="809" cy="643"/>
            </a:xfrm>
          </p:grpSpPr>
          <p:sp>
            <p:nvSpPr>
              <p:cNvPr id="138558" name="Oval 5"/>
              <p:cNvSpPr>
                <a:spLocks noChangeAspect="1" noChangeArrowheads="1"/>
              </p:cNvSpPr>
              <p:nvPr/>
            </p:nvSpPr>
            <p:spPr bwMode="auto">
              <a:xfrm>
                <a:off x="5077" y="782"/>
                <a:ext cx="422" cy="408"/>
              </a:xfrm>
              <a:prstGeom prst="ellipse">
                <a:avLst/>
              </a:prstGeom>
              <a:solidFill>
                <a:schemeClr val="accent1"/>
              </a:solidFill>
              <a:ln w="9525">
                <a:solidFill>
                  <a:schemeClr val="folHlink"/>
                </a:solidFill>
                <a:round/>
                <a:headEnd/>
                <a:tailEnd/>
              </a:ln>
            </p:spPr>
            <p:txBody>
              <a:bodyPr wrap="none" anchor="ctr"/>
              <a:lstStyle/>
              <a:p>
                <a:endParaRPr lang="ko-KR" altLang="en-US"/>
              </a:p>
            </p:txBody>
          </p:sp>
          <p:sp>
            <p:nvSpPr>
              <p:cNvPr id="138559" name="Oval 6"/>
              <p:cNvSpPr>
                <a:spLocks noChangeAspect="1" noChangeArrowheads="1"/>
              </p:cNvSpPr>
              <p:nvPr/>
            </p:nvSpPr>
            <p:spPr bwMode="auto">
              <a:xfrm>
                <a:off x="5091" y="795"/>
                <a:ext cx="394" cy="382"/>
              </a:xfrm>
              <a:prstGeom prst="ellipse">
                <a:avLst/>
              </a:prstGeom>
              <a:solidFill>
                <a:srgbClr val="EAEAEA"/>
              </a:solidFill>
              <a:ln w="9525">
                <a:solidFill>
                  <a:schemeClr val="folHlink"/>
                </a:solidFill>
                <a:round/>
                <a:headEnd/>
                <a:tailEnd/>
              </a:ln>
            </p:spPr>
            <p:txBody>
              <a:bodyPr wrap="none" anchor="ctr"/>
              <a:lstStyle/>
              <a:p>
                <a:endParaRPr lang="ko-KR" altLang="en-US"/>
              </a:p>
            </p:txBody>
          </p:sp>
          <p:sp>
            <p:nvSpPr>
              <p:cNvPr id="138560" name="Oval 7"/>
              <p:cNvSpPr>
                <a:spLocks noChangeAspect="1" noChangeArrowheads="1"/>
              </p:cNvSpPr>
              <p:nvPr/>
            </p:nvSpPr>
            <p:spPr bwMode="auto">
              <a:xfrm>
                <a:off x="5097" y="800"/>
                <a:ext cx="385" cy="373"/>
              </a:xfrm>
              <a:prstGeom prst="ellipse">
                <a:avLst/>
              </a:prstGeom>
              <a:gradFill rotWithShape="1">
                <a:gsLst>
                  <a:gs pos="0">
                    <a:srgbClr val="DDDDDD"/>
                  </a:gs>
                  <a:gs pos="100000">
                    <a:schemeClr val="accent2"/>
                  </a:gs>
                </a:gsLst>
                <a:path path="shape">
                  <a:fillToRect l="50000" t="50000" r="50000" b="50000"/>
                </a:path>
              </a:gradFill>
              <a:ln w="9525">
                <a:solidFill>
                  <a:schemeClr val="folHlink"/>
                </a:solidFill>
                <a:round/>
                <a:headEnd/>
                <a:tailEnd/>
              </a:ln>
            </p:spPr>
            <p:txBody>
              <a:bodyPr wrap="none" anchor="ctr"/>
              <a:lstStyle/>
              <a:p>
                <a:endParaRPr lang="ko-KR" altLang="en-US"/>
              </a:p>
            </p:txBody>
          </p:sp>
          <p:grpSp>
            <p:nvGrpSpPr>
              <p:cNvPr id="4" name="Group 8"/>
              <p:cNvGrpSpPr>
                <a:grpSpLocks/>
              </p:cNvGrpSpPr>
              <p:nvPr/>
            </p:nvGrpSpPr>
            <p:grpSpPr bwMode="auto">
              <a:xfrm>
                <a:off x="5259" y="842"/>
                <a:ext cx="57" cy="57"/>
                <a:chOff x="3133" y="2090"/>
                <a:chExt cx="57" cy="57"/>
              </a:xfrm>
            </p:grpSpPr>
            <p:sp>
              <p:nvSpPr>
                <p:cNvPr id="138581" name="Oval 9"/>
                <p:cNvSpPr>
                  <a:spLocks noChangeAspect="1" noChangeArrowheads="1"/>
                </p:cNvSpPr>
                <p:nvPr/>
              </p:nvSpPr>
              <p:spPr bwMode="auto">
                <a:xfrm>
                  <a:off x="3133" y="2090"/>
                  <a:ext cx="57" cy="57"/>
                </a:xfrm>
                <a:prstGeom prst="ellipse">
                  <a:avLst/>
                </a:prstGeom>
                <a:solidFill>
                  <a:srgbClr val="FFFFFF"/>
                </a:solidFill>
                <a:ln w="9525">
                  <a:noFill/>
                  <a:round/>
                  <a:headEnd/>
                  <a:tailEnd/>
                </a:ln>
              </p:spPr>
              <p:txBody>
                <a:bodyPr wrap="none" anchor="ctr">
                  <a:spAutoFit/>
                </a:bodyPr>
                <a:lstStyle/>
                <a:p>
                  <a:endParaRPr lang="ko-KR" altLang="en-US"/>
                </a:p>
              </p:txBody>
            </p:sp>
            <p:sp>
              <p:nvSpPr>
                <p:cNvPr id="138582" name="Oval 10"/>
                <p:cNvSpPr>
                  <a:spLocks noChangeAspect="1" noChangeArrowheads="1"/>
                </p:cNvSpPr>
                <p:nvPr/>
              </p:nvSpPr>
              <p:spPr bwMode="auto">
                <a:xfrm>
                  <a:off x="3163" y="2108"/>
                  <a:ext cx="16" cy="16"/>
                </a:xfrm>
                <a:prstGeom prst="ellipse">
                  <a:avLst/>
                </a:prstGeom>
                <a:solidFill>
                  <a:srgbClr val="292929"/>
                </a:solidFill>
                <a:ln w="9525">
                  <a:noFill/>
                  <a:round/>
                  <a:headEnd/>
                  <a:tailEnd/>
                </a:ln>
              </p:spPr>
              <p:txBody>
                <a:bodyPr wrap="none" anchor="ctr">
                  <a:spAutoFit/>
                </a:bodyPr>
                <a:lstStyle/>
                <a:p>
                  <a:endParaRPr lang="ko-KR" altLang="en-US"/>
                </a:p>
              </p:txBody>
            </p:sp>
            <p:sp>
              <p:nvSpPr>
                <p:cNvPr id="138583" name="Oval 11"/>
                <p:cNvSpPr>
                  <a:spLocks noChangeAspect="1" noChangeArrowheads="1"/>
                </p:cNvSpPr>
                <p:nvPr/>
              </p:nvSpPr>
              <p:spPr bwMode="auto">
                <a:xfrm>
                  <a:off x="3143" y="2114"/>
                  <a:ext cx="11" cy="11"/>
                </a:xfrm>
                <a:prstGeom prst="ellipse">
                  <a:avLst/>
                </a:prstGeom>
                <a:solidFill>
                  <a:srgbClr val="292929"/>
                </a:solidFill>
                <a:ln w="9525">
                  <a:noFill/>
                  <a:round/>
                  <a:headEnd/>
                  <a:tailEnd/>
                </a:ln>
              </p:spPr>
              <p:txBody>
                <a:bodyPr wrap="none" anchor="ctr">
                  <a:spAutoFit/>
                </a:bodyPr>
                <a:lstStyle/>
                <a:p>
                  <a:endParaRPr lang="ko-KR" altLang="en-US"/>
                </a:p>
              </p:txBody>
            </p:sp>
            <p:sp>
              <p:nvSpPr>
                <p:cNvPr id="138584" name="Oval 12"/>
                <p:cNvSpPr>
                  <a:spLocks noChangeAspect="1" noChangeArrowheads="1"/>
                </p:cNvSpPr>
                <p:nvPr/>
              </p:nvSpPr>
              <p:spPr bwMode="auto">
                <a:xfrm>
                  <a:off x="3157" y="2128"/>
                  <a:ext cx="11" cy="11"/>
                </a:xfrm>
                <a:prstGeom prst="ellipse">
                  <a:avLst/>
                </a:prstGeom>
                <a:solidFill>
                  <a:srgbClr val="292929"/>
                </a:solidFill>
                <a:ln w="9525">
                  <a:noFill/>
                  <a:round/>
                  <a:headEnd/>
                  <a:tailEnd/>
                </a:ln>
              </p:spPr>
              <p:txBody>
                <a:bodyPr wrap="none" anchor="ctr">
                  <a:spAutoFit/>
                </a:bodyPr>
                <a:lstStyle/>
                <a:p>
                  <a:endParaRPr lang="ko-KR" altLang="en-US"/>
                </a:p>
              </p:txBody>
            </p:sp>
            <p:sp>
              <p:nvSpPr>
                <p:cNvPr id="138585" name="Oval 13"/>
                <p:cNvSpPr>
                  <a:spLocks noChangeAspect="1" noChangeArrowheads="1"/>
                </p:cNvSpPr>
                <p:nvPr/>
              </p:nvSpPr>
              <p:spPr bwMode="auto">
                <a:xfrm>
                  <a:off x="3151" y="2100"/>
                  <a:ext cx="14" cy="14"/>
                </a:xfrm>
                <a:prstGeom prst="ellipse">
                  <a:avLst/>
                </a:prstGeom>
                <a:solidFill>
                  <a:srgbClr val="292929"/>
                </a:solidFill>
                <a:ln w="9525">
                  <a:noFill/>
                  <a:round/>
                  <a:headEnd/>
                  <a:tailEnd/>
                </a:ln>
              </p:spPr>
              <p:txBody>
                <a:bodyPr wrap="none" anchor="ctr">
                  <a:spAutoFit/>
                </a:bodyPr>
                <a:lstStyle/>
                <a:p>
                  <a:endParaRPr lang="ko-KR" altLang="en-US"/>
                </a:p>
              </p:txBody>
            </p:sp>
          </p:grpSp>
          <p:grpSp>
            <p:nvGrpSpPr>
              <p:cNvPr id="5" name="Group 14"/>
              <p:cNvGrpSpPr>
                <a:grpSpLocks/>
              </p:cNvGrpSpPr>
              <p:nvPr/>
            </p:nvGrpSpPr>
            <p:grpSpPr bwMode="auto">
              <a:xfrm>
                <a:off x="5370" y="924"/>
                <a:ext cx="57" cy="57"/>
                <a:chOff x="2964" y="2197"/>
                <a:chExt cx="57" cy="57"/>
              </a:xfrm>
            </p:grpSpPr>
            <p:sp>
              <p:nvSpPr>
                <p:cNvPr id="138578" name="Oval 15"/>
                <p:cNvSpPr>
                  <a:spLocks noChangeAspect="1" noChangeArrowheads="1"/>
                </p:cNvSpPr>
                <p:nvPr/>
              </p:nvSpPr>
              <p:spPr bwMode="auto">
                <a:xfrm>
                  <a:off x="2964" y="2197"/>
                  <a:ext cx="57" cy="57"/>
                </a:xfrm>
                <a:prstGeom prst="ellipse">
                  <a:avLst/>
                </a:prstGeom>
                <a:solidFill>
                  <a:srgbClr val="FFFFFF"/>
                </a:solidFill>
                <a:ln w="9525">
                  <a:noFill/>
                  <a:round/>
                  <a:headEnd/>
                  <a:tailEnd/>
                </a:ln>
              </p:spPr>
              <p:txBody>
                <a:bodyPr wrap="none" anchor="ctr">
                  <a:spAutoFit/>
                </a:bodyPr>
                <a:lstStyle/>
                <a:p>
                  <a:endParaRPr lang="ko-KR" altLang="en-US"/>
                </a:p>
              </p:txBody>
            </p:sp>
            <p:sp>
              <p:nvSpPr>
                <p:cNvPr id="138579" name="Oval 16"/>
                <p:cNvSpPr>
                  <a:spLocks noChangeAspect="1" noChangeArrowheads="1"/>
                </p:cNvSpPr>
                <p:nvPr/>
              </p:nvSpPr>
              <p:spPr bwMode="auto">
                <a:xfrm>
                  <a:off x="2986" y="2206"/>
                  <a:ext cx="27" cy="27"/>
                </a:xfrm>
                <a:prstGeom prst="ellipse">
                  <a:avLst/>
                </a:prstGeom>
                <a:solidFill>
                  <a:srgbClr val="292929"/>
                </a:solidFill>
                <a:ln w="9525">
                  <a:noFill/>
                  <a:round/>
                  <a:headEnd/>
                  <a:tailEnd/>
                </a:ln>
              </p:spPr>
              <p:txBody>
                <a:bodyPr anchor="ctr">
                  <a:spAutoFit/>
                </a:bodyPr>
                <a:lstStyle/>
                <a:p>
                  <a:endParaRPr lang="ko-KR" altLang="en-US"/>
                </a:p>
              </p:txBody>
            </p:sp>
            <p:sp>
              <p:nvSpPr>
                <p:cNvPr id="138580" name="Oval 17"/>
                <p:cNvSpPr>
                  <a:spLocks noChangeAspect="1" noChangeArrowheads="1"/>
                </p:cNvSpPr>
                <p:nvPr/>
              </p:nvSpPr>
              <p:spPr bwMode="auto">
                <a:xfrm>
                  <a:off x="2970" y="2223"/>
                  <a:ext cx="11" cy="11"/>
                </a:xfrm>
                <a:prstGeom prst="ellipse">
                  <a:avLst/>
                </a:prstGeom>
                <a:solidFill>
                  <a:srgbClr val="292929"/>
                </a:solidFill>
                <a:ln w="9525">
                  <a:noFill/>
                  <a:round/>
                  <a:headEnd/>
                  <a:tailEnd/>
                </a:ln>
              </p:spPr>
              <p:txBody>
                <a:bodyPr wrap="none" anchor="ctr">
                  <a:spAutoFit/>
                </a:bodyPr>
                <a:lstStyle/>
                <a:p>
                  <a:endParaRPr lang="ko-KR" altLang="en-US"/>
                </a:p>
              </p:txBody>
            </p:sp>
          </p:grpSp>
          <p:grpSp>
            <p:nvGrpSpPr>
              <p:cNvPr id="6" name="Group 18"/>
              <p:cNvGrpSpPr>
                <a:grpSpLocks/>
              </p:cNvGrpSpPr>
              <p:nvPr/>
            </p:nvGrpSpPr>
            <p:grpSpPr bwMode="auto">
              <a:xfrm>
                <a:off x="4690" y="547"/>
                <a:ext cx="422" cy="408"/>
                <a:chOff x="2314" y="1784"/>
                <a:chExt cx="422" cy="408"/>
              </a:xfrm>
            </p:grpSpPr>
            <p:sp>
              <p:nvSpPr>
                <p:cNvPr id="138564" name="Oval 19"/>
                <p:cNvSpPr>
                  <a:spLocks noChangeAspect="1" noChangeArrowheads="1"/>
                </p:cNvSpPr>
                <p:nvPr/>
              </p:nvSpPr>
              <p:spPr bwMode="auto">
                <a:xfrm>
                  <a:off x="2314" y="1784"/>
                  <a:ext cx="422" cy="408"/>
                </a:xfrm>
                <a:prstGeom prst="ellipse">
                  <a:avLst/>
                </a:prstGeom>
                <a:solidFill>
                  <a:schemeClr val="accent1"/>
                </a:solidFill>
                <a:ln w="9525">
                  <a:solidFill>
                    <a:schemeClr val="folHlink"/>
                  </a:solidFill>
                  <a:round/>
                  <a:headEnd/>
                  <a:tailEnd/>
                </a:ln>
              </p:spPr>
              <p:txBody>
                <a:bodyPr wrap="none" anchor="ctr"/>
                <a:lstStyle/>
                <a:p>
                  <a:endParaRPr lang="ko-KR" altLang="en-US"/>
                </a:p>
              </p:txBody>
            </p:sp>
            <p:sp>
              <p:nvSpPr>
                <p:cNvPr id="138565" name="Oval 20"/>
                <p:cNvSpPr>
                  <a:spLocks noChangeAspect="1" noChangeArrowheads="1"/>
                </p:cNvSpPr>
                <p:nvPr/>
              </p:nvSpPr>
              <p:spPr bwMode="auto">
                <a:xfrm>
                  <a:off x="2328" y="1797"/>
                  <a:ext cx="394" cy="382"/>
                </a:xfrm>
                <a:prstGeom prst="ellipse">
                  <a:avLst/>
                </a:prstGeom>
                <a:solidFill>
                  <a:srgbClr val="EAEAEA"/>
                </a:solidFill>
                <a:ln w="9525">
                  <a:solidFill>
                    <a:schemeClr val="folHlink"/>
                  </a:solidFill>
                  <a:round/>
                  <a:headEnd/>
                  <a:tailEnd/>
                </a:ln>
              </p:spPr>
              <p:txBody>
                <a:bodyPr wrap="none" anchor="ctr"/>
                <a:lstStyle/>
                <a:p>
                  <a:endParaRPr lang="ko-KR" altLang="en-US"/>
                </a:p>
              </p:txBody>
            </p:sp>
            <p:sp>
              <p:nvSpPr>
                <p:cNvPr id="138566" name="Oval 21"/>
                <p:cNvSpPr>
                  <a:spLocks noChangeAspect="1" noChangeArrowheads="1"/>
                </p:cNvSpPr>
                <p:nvPr/>
              </p:nvSpPr>
              <p:spPr bwMode="auto">
                <a:xfrm>
                  <a:off x="2328" y="1808"/>
                  <a:ext cx="385" cy="373"/>
                </a:xfrm>
                <a:prstGeom prst="ellipse">
                  <a:avLst/>
                </a:prstGeom>
                <a:gradFill rotWithShape="1">
                  <a:gsLst>
                    <a:gs pos="0">
                      <a:srgbClr val="DDDDDD"/>
                    </a:gs>
                    <a:gs pos="100000">
                      <a:schemeClr val="accent2"/>
                    </a:gs>
                  </a:gsLst>
                  <a:path path="shape">
                    <a:fillToRect l="50000" t="50000" r="50000" b="50000"/>
                  </a:path>
                </a:gradFill>
                <a:ln w="9525">
                  <a:solidFill>
                    <a:schemeClr val="folHlink"/>
                  </a:solidFill>
                  <a:round/>
                  <a:headEnd/>
                  <a:tailEnd/>
                </a:ln>
              </p:spPr>
              <p:txBody>
                <a:bodyPr wrap="none" anchor="ctr"/>
                <a:lstStyle/>
                <a:p>
                  <a:endParaRPr lang="ko-KR" altLang="en-US"/>
                </a:p>
              </p:txBody>
            </p:sp>
            <p:grpSp>
              <p:nvGrpSpPr>
                <p:cNvPr id="7" name="Group 22"/>
                <p:cNvGrpSpPr>
                  <a:grpSpLocks/>
                </p:cNvGrpSpPr>
                <p:nvPr/>
              </p:nvGrpSpPr>
              <p:grpSpPr bwMode="auto">
                <a:xfrm>
                  <a:off x="2496" y="1852"/>
                  <a:ext cx="57" cy="57"/>
                  <a:chOff x="3177" y="2170"/>
                  <a:chExt cx="57" cy="57"/>
                </a:xfrm>
              </p:grpSpPr>
              <p:sp>
                <p:nvSpPr>
                  <p:cNvPr id="138573" name="Oval 23"/>
                  <p:cNvSpPr>
                    <a:spLocks noChangeAspect="1" noChangeArrowheads="1"/>
                  </p:cNvSpPr>
                  <p:nvPr/>
                </p:nvSpPr>
                <p:spPr bwMode="auto">
                  <a:xfrm>
                    <a:off x="3177" y="2170"/>
                    <a:ext cx="57" cy="57"/>
                  </a:xfrm>
                  <a:prstGeom prst="ellipse">
                    <a:avLst/>
                  </a:prstGeom>
                  <a:solidFill>
                    <a:srgbClr val="FFFFFF"/>
                  </a:solidFill>
                  <a:ln w="9525">
                    <a:noFill/>
                    <a:round/>
                    <a:headEnd/>
                    <a:tailEnd/>
                  </a:ln>
                </p:spPr>
                <p:txBody>
                  <a:bodyPr wrap="none" anchor="ctr">
                    <a:spAutoFit/>
                  </a:bodyPr>
                  <a:lstStyle/>
                  <a:p>
                    <a:endParaRPr lang="ko-KR" altLang="en-US"/>
                  </a:p>
                </p:txBody>
              </p:sp>
              <p:sp>
                <p:nvSpPr>
                  <p:cNvPr id="138574" name="Oval 24"/>
                  <p:cNvSpPr>
                    <a:spLocks noChangeAspect="1" noChangeArrowheads="1"/>
                  </p:cNvSpPr>
                  <p:nvPr/>
                </p:nvSpPr>
                <p:spPr bwMode="auto">
                  <a:xfrm>
                    <a:off x="3207" y="2188"/>
                    <a:ext cx="16" cy="16"/>
                  </a:xfrm>
                  <a:prstGeom prst="ellipse">
                    <a:avLst/>
                  </a:prstGeom>
                  <a:solidFill>
                    <a:srgbClr val="292929"/>
                  </a:solidFill>
                  <a:ln w="9525">
                    <a:noFill/>
                    <a:round/>
                    <a:headEnd/>
                    <a:tailEnd/>
                  </a:ln>
                </p:spPr>
                <p:txBody>
                  <a:bodyPr wrap="none" anchor="ctr">
                    <a:spAutoFit/>
                  </a:bodyPr>
                  <a:lstStyle/>
                  <a:p>
                    <a:endParaRPr lang="ko-KR" altLang="en-US"/>
                  </a:p>
                </p:txBody>
              </p:sp>
              <p:sp>
                <p:nvSpPr>
                  <p:cNvPr id="138575" name="Oval 25"/>
                  <p:cNvSpPr>
                    <a:spLocks noChangeAspect="1" noChangeArrowheads="1"/>
                  </p:cNvSpPr>
                  <p:nvPr/>
                </p:nvSpPr>
                <p:spPr bwMode="auto">
                  <a:xfrm>
                    <a:off x="3185" y="2194"/>
                    <a:ext cx="11" cy="11"/>
                  </a:xfrm>
                  <a:prstGeom prst="ellipse">
                    <a:avLst/>
                  </a:prstGeom>
                  <a:solidFill>
                    <a:srgbClr val="292929"/>
                  </a:solidFill>
                  <a:ln w="9525">
                    <a:noFill/>
                    <a:round/>
                    <a:headEnd/>
                    <a:tailEnd/>
                  </a:ln>
                </p:spPr>
                <p:txBody>
                  <a:bodyPr wrap="none" anchor="ctr">
                    <a:spAutoFit/>
                  </a:bodyPr>
                  <a:lstStyle/>
                  <a:p>
                    <a:endParaRPr lang="ko-KR" altLang="en-US"/>
                  </a:p>
                </p:txBody>
              </p:sp>
              <p:sp>
                <p:nvSpPr>
                  <p:cNvPr id="138576" name="Oval 26"/>
                  <p:cNvSpPr>
                    <a:spLocks noChangeAspect="1" noChangeArrowheads="1"/>
                  </p:cNvSpPr>
                  <p:nvPr/>
                </p:nvSpPr>
                <p:spPr bwMode="auto">
                  <a:xfrm>
                    <a:off x="3201" y="2202"/>
                    <a:ext cx="11" cy="11"/>
                  </a:xfrm>
                  <a:prstGeom prst="ellipse">
                    <a:avLst/>
                  </a:prstGeom>
                  <a:solidFill>
                    <a:srgbClr val="292929"/>
                  </a:solidFill>
                  <a:ln w="9525">
                    <a:noFill/>
                    <a:round/>
                    <a:headEnd/>
                    <a:tailEnd/>
                  </a:ln>
                </p:spPr>
                <p:txBody>
                  <a:bodyPr wrap="none" anchor="ctr">
                    <a:spAutoFit/>
                  </a:bodyPr>
                  <a:lstStyle/>
                  <a:p>
                    <a:endParaRPr lang="ko-KR" altLang="en-US"/>
                  </a:p>
                </p:txBody>
              </p:sp>
              <p:sp>
                <p:nvSpPr>
                  <p:cNvPr id="138577" name="Oval 27"/>
                  <p:cNvSpPr>
                    <a:spLocks noChangeAspect="1" noChangeArrowheads="1"/>
                  </p:cNvSpPr>
                  <p:nvPr/>
                </p:nvSpPr>
                <p:spPr bwMode="auto">
                  <a:xfrm>
                    <a:off x="3195" y="2180"/>
                    <a:ext cx="14" cy="14"/>
                  </a:xfrm>
                  <a:prstGeom prst="ellipse">
                    <a:avLst/>
                  </a:prstGeom>
                  <a:solidFill>
                    <a:srgbClr val="292929"/>
                  </a:solidFill>
                  <a:ln w="9525">
                    <a:noFill/>
                    <a:round/>
                    <a:headEnd/>
                    <a:tailEnd/>
                  </a:ln>
                </p:spPr>
                <p:txBody>
                  <a:bodyPr wrap="none" anchor="ctr">
                    <a:spAutoFit/>
                  </a:bodyPr>
                  <a:lstStyle/>
                  <a:p>
                    <a:endParaRPr lang="ko-KR" altLang="en-US"/>
                  </a:p>
                </p:txBody>
              </p:sp>
            </p:grpSp>
            <p:grpSp>
              <p:nvGrpSpPr>
                <p:cNvPr id="8" name="Group 28"/>
                <p:cNvGrpSpPr>
                  <a:grpSpLocks/>
                </p:cNvGrpSpPr>
                <p:nvPr/>
              </p:nvGrpSpPr>
              <p:grpSpPr bwMode="auto">
                <a:xfrm>
                  <a:off x="2607" y="1926"/>
                  <a:ext cx="57" cy="57"/>
                  <a:chOff x="3273" y="2266"/>
                  <a:chExt cx="57" cy="57"/>
                </a:xfrm>
              </p:grpSpPr>
              <p:sp>
                <p:nvSpPr>
                  <p:cNvPr id="138569" name="Oval 29"/>
                  <p:cNvSpPr>
                    <a:spLocks noChangeAspect="1" noChangeArrowheads="1"/>
                  </p:cNvSpPr>
                  <p:nvPr/>
                </p:nvSpPr>
                <p:spPr bwMode="auto">
                  <a:xfrm>
                    <a:off x="3273" y="2266"/>
                    <a:ext cx="57" cy="57"/>
                  </a:xfrm>
                  <a:prstGeom prst="ellipse">
                    <a:avLst/>
                  </a:prstGeom>
                  <a:solidFill>
                    <a:srgbClr val="FFFFFF"/>
                  </a:solidFill>
                  <a:ln w="9525">
                    <a:noFill/>
                    <a:round/>
                    <a:headEnd/>
                    <a:tailEnd/>
                  </a:ln>
                </p:spPr>
                <p:txBody>
                  <a:bodyPr wrap="none" anchor="ctr">
                    <a:spAutoFit/>
                  </a:bodyPr>
                  <a:lstStyle/>
                  <a:p>
                    <a:endParaRPr lang="ko-KR" altLang="en-US"/>
                  </a:p>
                </p:txBody>
              </p:sp>
              <p:sp>
                <p:nvSpPr>
                  <p:cNvPr id="138570" name="Oval 30"/>
                  <p:cNvSpPr>
                    <a:spLocks noChangeAspect="1" noChangeArrowheads="1"/>
                  </p:cNvSpPr>
                  <p:nvPr/>
                </p:nvSpPr>
                <p:spPr bwMode="auto">
                  <a:xfrm>
                    <a:off x="3289" y="2273"/>
                    <a:ext cx="27" cy="27"/>
                  </a:xfrm>
                  <a:prstGeom prst="ellipse">
                    <a:avLst/>
                  </a:prstGeom>
                  <a:solidFill>
                    <a:srgbClr val="292929"/>
                  </a:solidFill>
                  <a:ln w="9525">
                    <a:noFill/>
                    <a:round/>
                    <a:headEnd/>
                    <a:tailEnd/>
                  </a:ln>
                </p:spPr>
                <p:txBody>
                  <a:bodyPr anchor="ctr">
                    <a:spAutoFit/>
                  </a:bodyPr>
                  <a:lstStyle/>
                  <a:p>
                    <a:endParaRPr lang="ko-KR" altLang="en-US"/>
                  </a:p>
                </p:txBody>
              </p:sp>
              <p:sp>
                <p:nvSpPr>
                  <p:cNvPr id="138571" name="Oval 31"/>
                  <p:cNvSpPr>
                    <a:spLocks noChangeAspect="1" noChangeArrowheads="1"/>
                  </p:cNvSpPr>
                  <p:nvPr/>
                </p:nvSpPr>
                <p:spPr bwMode="auto">
                  <a:xfrm>
                    <a:off x="3279" y="2292"/>
                    <a:ext cx="11" cy="11"/>
                  </a:xfrm>
                  <a:prstGeom prst="ellipse">
                    <a:avLst/>
                  </a:prstGeom>
                  <a:solidFill>
                    <a:srgbClr val="292929"/>
                  </a:solidFill>
                  <a:ln w="9525">
                    <a:noFill/>
                    <a:round/>
                    <a:headEnd/>
                    <a:tailEnd/>
                  </a:ln>
                </p:spPr>
                <p:txBody>
                  <a:bodyPr wrap="none" anchor="ctr">
                    <a:spAutoFit/>
                  </a:bodyPr>
                  <a:lstStyle/>
                  <a:p>
                    <a:endParaRPr lang="ko-KR" altLang="en-US"/>
                  </a:p>
                </p:txBody>
              </p:sp>
              <p:sp>
                <p:nvSpPr>
                  <p:cNvPr id="138572" name="Oval 32"/>
                  <p:cNvSpPr>
                    <a:spLocks noChangeAspect="1" noChangeArrowheads="1"/>
                  </p:cNvSpPr>
                  <p:nvPr/>
                </p:nvSpPr>
                <p:spPr bwMode="auto">
                  <a:xfrm>
                    <a:off x="3303" y="2296"/>
                    <a:ext cx="14" cy="14"/>
                  </a:xfrm>
                  <a:prstGeom prst="ellipse">
                    <a:avLst/>
                  </a:prstGeom>
                  <a:solidFill>
                    <a:srgbClr val="292929"/>
                  </a:solidFill>
                  <a:ln w="9525">
                    <a:noFill/>
                    <a:round/>
                    <a:headEnd/>
                    <a:tailEnd/>
                  </a:ln>
                </p:spPr>
                <p:txBody>
                  <a:bodyPr wrap="none" anchor="ctr">
                    <a:spAutoFit/>
                  </a:bodyPr>
                  <a:lstStyle/>
                  <a:p>
                    <a:endParaRPr lang="ko-KR" altLang="en-US"/>
                  </a:p>
                </p:txBody>
              </p:sp>
            </p:grpSp>
          </p:grpSp>
        </p:grpSp>
        <p:sp>
          <p:nvSpPr>
            <p:cNvPr id="138557" name="Text Box 33"/>
            <p:cNvSpPr txBox="1">
              <a:spLocks noChangeArrowheads="1"/>
            </p:cNvSpPr>
            <p:nvPr/>
          </p:nvSpPr>
          <p:spPr bwMode="auto">
            <a:xfrm>
              <a:off x="4773" y="1989"/>
              <a:ext cx="812" cy="392"/>
            </a:xfrm>
            <a:prstGeom prst="rect">
              <a:avLst/>
            </a:prstGeom>
            <a:solidFill>
              <a:schemeClr val="bg1"/>
            </a:solidFill>
            <a:ln w="9525">
              <a:noFill/>
              <a:miter lim="800000"/>
              <a:headEnd/>
              <a:tailEnd/>
            </a:ln>
          </p:spPr>
          <p:txBody>
            <a:bodyPr lIns="0" tIns="0" rIns="0" bIns="0">
              <a:spAutoFit/>
            </a:bodyPr>
            <a:lstStyle/>
            <a:p>
              <a:pPr algn="ctr" latinLnBrk="0">
                <a:lnSpc>
                  <a:spcPct val="85000"/>
                </a:lnSpc>
              </a:pPr>
              <a:r>
                <a:rPr lang="en-US" altLang="ja-JP" sz="2400">
                  <a:solidFill>
                    <a:srgbClr val="FFFFCC"/>
                  </a:solidFill>
                  <a:latin typeface="Arial" charset="0"/>
                  <a:ea typeface="MS PGothic" pitchFamily="34" charset="-128"/>
                </a:rPr>
                <a:t>Activated oocytes</a:t>
              </a:r>
            </a:p>
          </p:txBody>
        </p:sp>
      </p:grpSp>
      <p:grpSp>
        <p:nvGrpSpPr>
          <p:cNvPr id="9" name="Group 34"/>
          <p:cNvGrpSpPr>
            <a:grpSpLocks/>
          </p:cNvGrpSpPr>
          <p:nvPr/>
        </p:nvGrpSpPr>
        <p:grpSpPr bwMode="auto">
          <a:xfrm>
            <a:off x="6567488" y="2686050"/>
            <a:ext cx="1377950" cy="582613"/>
            <a:chOff x="4137" y="1692"/>
            <a:chExt cx="868" cy="367"/>
          </a:xfrm>
        </p:grpSpPr>
        <p:sp>
          <p:nvSpPr>
            <p:cNvPr id="138554" name="Line 35"/>
            <p:cNvSpPr>
              <a:spLocks noChangeShapeType="1"/>
            </p:cNvSpPr>
            <p:nvPr/>
          </p:nvSpPr>
          <p:spPr bwMode="auto">
            <a:xfrm>
              <a:off x="4363" y="1692"/>
              <a:ext cx="526" cy="0"/>
            </a:xfrm>
            <a:prstGeom prst="line">
              <a:avLst/>
            </a:prstGeom>
            <a:noFill/>
            <a:ln w="31750">
              <a:solidFill>
                <a:srgbClr val="FFFF66"/>
              </a:solidFill>
              <a:round/>
              <a:headEnd/>
              <a:tailEnd type="triangle" w="med" len="lg"/>
            </a:ln>
          </p:spPr>
          <p:txBody>
            <a:bodyPr wrap="none">
              <a:spAutoFit/>
            </a:bodyPr>
            <a:lstStyle/>
            <a:p>
              <a:endParaRPr lang="ko-KR" altLang="en-US"/>
            </a:p>
          </p:txBody>
        </p:sp>
        <p:sp>
          <p:nvSpPr>
            <p:cNvPr id="138555" name="Text Box 36"/>
            <p:cNvSpPr txBox="1">
              <a:spLocks noChangeArrowheads="1"/>
            </p:cNvSpPr>
            <p:nvPr/>
          </p:nvSpPr>
          <p:spPr bwMode="auto">
            <a:xfrm>
              <a:off x="4137" y="1765"/>
              <a:ext cx="868" cy="294"/>
            </a:xfrm>
            <a:prstGeom prst="rect">
              <a:avLst/>
            </a:prstGeom>
            <a:noFill/>
            <a:ln w="9525">
              <a:noFill/>
              <a:miter lim="800000"/>
              <a:headEnd/>
              <a:tailEnd/>
            </a:ln>
          </p:spPr>
          <p:txBody>
            <a:bodyPr lIns="0" tIns="0" rIns="0" bIns="0">
              <a:spAutoFit/>
            </a:bodyPr>
            <a:lstStyle/>
            <a:p>
              <a:pPr algn="ctr" latinLnBrk="0">
                <a:lnSpc>
                  <a:spcPct val="85000"/>
                </a:lnSpc>
              </a:pPr>
              <a:r>
                <a:rPr lang="en-US" altLang="ja-JP">
                  <a:solidFill>
                    <a:srgbClr val="FFFF66"/>
                  </a:solidFill>
                  <a:latin typeface="Arial" charset="0"/>
                  <a:ea typeface="MS PGothic" pitchFamily="34" charset="-128"/>
                </a:rPr>
                <a:t>CB</a:t>
              </a:r>
            </a:p>
            <a:p>
              <a:pPr algn="ctr" latinLnBrk="0">
                <a:lnSpc>
                  <a:spcPct val="85000"/>
                </a:lnSpc>
              </a:pPr>
              <a:r>
                <a:rPr lang="en-US" altLang="ja-JP">
                  <a:solidFill>
                    <a:srgbClr val="FFFF66"/>
                  </a:solidFill>
                  <a:latin typeface="Arial" charset="0"/>
                  <a:ea typeface="MS PGothic" pitchFamily="34" charset="-128"/>
                </a:rPr>
                <a:t>treatment </a:t>
              </a:r>
            </a:p>
          </p:txBody>
        </p:sp>
      </p:grpSp>
      <p:grpSp>
        <p:nvGrpSpPr>
          <p:cNvPr id="10" name="Group 37"/>
          <p:cNvGrpSpPr>
            <a:grpSpLocks/>
          </p:cNvGrpSpPr>
          <p:nvPr/>
        </p:nvGrpSpPr>
        <p:grpSpPr bwMode="auto">
          <a:xfrm>
            <a:off x="293688" y="1365250"/>
            <a:ext cx="2395537" cy="2014538"/>
            <a:chOff x="197" y="680"/>
            <a:chExt cx="1509" cy="1269"/>
          </a:xfrm>
        </p:grpSpPr>
        <p:grpSp>
          <p:nvGrpSpPr>
            <p:cNvPr id="11" name="Group 38"/>
            <p:cNvGrpSpPr>
              <a:grpSpLocks/>
            </p:cNvGrpSpPr>
            <p:nvPr/>
          </p:nvGrpSpPr>
          <p:grpSpPr bwMode="auto">
            <a:xfrm>
              <a:off x="197" y="1024"/>
              <a:ext cx="1133" cy="741"/>
              <a:chOff x="587" y="529"/>
              <a:chExt cx="1133" cy="741"/>
            </a:xfrm>
          </p:grpSpPr>
          <p:sp>
            <p:nvSpPr>
              <p:cNvPr id="138167" name="Oval 39"/>
              <p:cNvSpPr>
                <a:spLocks noChangeAspect="1" noChangeArrowheads="1"/>
              </p:cNvSpPr>
              <p:nvPr/>
            </p:nvSpPr>
            <p:spPr bwMode="auto">
              <a:xfrm>
                <a:off x="962" y="599"/>
                <a:ext cx="422" cy="408"/>
              </a:xfrm>
              <a:prstGeom prst="ellipse">
                <a:avLst/>
              </a:prstGeom>
              <a:solidFill>
                <a:schemeClr val="accent1"/>
              </a:solidFill>
              <a:ln w="9525">
                <a:solidFill>
                  <a:schemeClr val="folHlink"/>
                </a:solidFill>
                <a:round/>
                <a:headEnd/>
                <a:tailEnd/>
              </a:ln>
            </p:spPr>
            <p:txBody>
              <a:bodyPr wrap="none" anchor="ctr"/>
              <a:lstStyle/>
              <a:p>
                <a:endParaRPr lang="ko-KR" altLang="en-US"/>
              </a:p>
            </p:txBody>
          </p:sp>
          <p:sp>
            <p:nvSpPr>
              <p:cNvPr id="138168" name="Oval 40"/>
              <p:cNvSpPr>
                <a:spLocks noChangeAspect="1" noChangeArrowheads="1"/>
              </p:cNvSpPr>
              <p:nvPr/>
            </p:nvSpPr>
            <p:spPr bwMode="auto">
              <a:xfrm>
                <a:off x="976" y="612"/>
                <a:ext cx="394" cy="382"/>
              </a:xfrm>
              <a:prstGeom prst="ellipse">
                <a:avLst/>
              </a:prstGeom>
              <a:solidFill>
                <a:srgbClr val="EAEAEA"/>
              </a:solidFill>
              <a:ln w="9525">
                <a:solidFill>
                  <a:schemeClr val="folHlink"/>
                </a:solidFill>
                <a:round/>
                <a:headEnd/>
                <a:tailEnd/>
              </a:ln>
            </p:spPr>
            <p:txBody>
              <a:bodyPr wrap="none" anchor="ctr"/>
              <a:lstStyle/>
              <a:p>
                <a:endParaRPr lang="ko-KR" altLang="en-US"/>
              </a:p>
            </p:txBody>
          </p:sp>
          <p:sp>
            <p:nvSpPr>
              <p:cNvPr id="138169" name="Oval 41"/>
              <p:cNvSpPr>
                <a:spLocks noChangeAspect="1" noChangeArrowheads="1"/>
              </p:cNvSpPr>
              <p:nvPr/>
            </p:nvSpPr>
            <p:spPr bwMode="auto">
              <a:xfrm>
                <a:off x="977" y="614"/>
                <a:ext cx="390" cy="377"/>
              </a:xfrm>
              <a:prstGeom prst="ellipse">
                <a:avLst/>
              </a:prstGeom>
              <a:gradFill rotWithShape="1">
                <a:gsLst>
                  <a:gs pos="0">
                    <a:srgbClr val="DDDDDD"/>
                  </a:gs>
                  <a:gs pos="100000">
                    <a:schemeClr val="accent2"/>
                  </a:gs>
                </a:gsLst>
                <a:path path="shape">
                  <a:fillToRect l="50000" t="50000" r="50000" b="50000"/>
                </a:path>
              </a:gradFill>
              <a:ln w="9525">
                <a:solidFill>
                  <a:schemeClr val="folHlink"/>
                </a:solidFill>
                <a:round/>
                <a:headEnd/>
                <a:tailEnd/>
              </a:ln>
            </p:spPr>
            <p:txBody>
              <a:bodyPr wrap="none" anchor="ctr"/>
              <a:lstStyle/>
              <a:p>
                <a:endParaRPr lang="ko-KR" altLang="en-US"/>
              </a:p>
            </p:txBody>
          </p:sp>
          <p:sp>
            <p:nvSpPr>
              <p:cNvPr id="138170" name="Oval 42"/>
              <p:cNvSpPr>
                <a:spLocks noChangeAspect="1" noChangeArrowheads="1"/>
              </p:cNvSpPr>
              <p:nvPr/>
            </p:nvSpPr>
            <p:spPr bwMode="auto">
              <a:xfrm>
                <a:off x="1190" y="677"/>
                <a:ext cx="119" cy="110"/>
              </a:xfrm>
              <a:prstGeom prst="ellipse">
                <a:avLst/>
              </a:prstGeom>
              <a:solidFill>
                <a:schemeClr val="folHlink"/>
              </a:solidFill>
              <a:ln w="9525">
                <a:noFill/>
                <a:round/>
                <a:headEnd/>
                <a:tailEnd/>
              </a:ln>
            </p:spPr>
            <p:txBody>
              <a:bodyPr wrap="none" anchor="ctr">
                <a:spAutoFit/>
              </a:bodyPr>
              <a:lstStyle/>
              <a:p>
                <a:endParaRPr lang="ko-KR" altLang="en-US"/>
              </a:p>
            </p:txBody>
          </p:sp>
          <p:sp>
            <p:nvSpPr>
              <p:cNvPr id="138171" name="Oval 43"/>
              <p:cNvSpPr>
                <a:spLocks noChangeAspect="1" noChangeArrowheads="1"/>
              </p:cNvSpPr>
              <p:nvPr/>
            </p:nvSpPr>
            <p:spPr bwMode="auto">
              <a:xfrm>
                <a:off x="1241" y="702"/>
                <a:ext cx="29" cy="29"/>
              </a:xfrm>
              <a:prstGeom prst="ellipse">
                <a:avLst/>
              </a:prstGeom>
              <a:gradFill rotWithShape="1">
                <a:gsLst>
                  <a:gs pos="0">
                    <a:schemeClr val="folHlink"/>
                  </a:gs>
                  <a:gs pos="100000">
                    <a:schemeClr val="bg2"/>
                  </a:gs>
                </a:gsLst>
                <a:path path="shape">
                  <a:fillToRect l="50000" t="50000" r="50000" b="50000"/>
                </a:path>
              </a:gradFill>
              <a:ln w="9525">
                <a:noFill/>
                <a:round/>
                <a:headEnd/>
                <a:tailEnd/>
              </a:ln>
            </p:spPr>
            <p:txBody>
              <a:bodyPr wrap="none" anchor="ctr">
                <a:spAutoFit/>
              </a:bodyPr>
              <a:lstStyle/>
              <a:p>
                <a:endParaRPr lang="ko-KR" altLang="en-US"/>
              </a:p>
            </p:txBody>
          </p:sp>
          <p:sp>
            <p:nvSpPr>
              <p:cNvPr id="138172" name="Oval 44"/>
              <p:cNvSpPr>
                <a:spLocks noChangeAspect="1" noChangeArrowheads="1"/>
              </p:cNvSpPr>
              <p:nvPr/>
            </p:nvSpPr>
            <p:spPr bwMode="auto">
              <a:xfrm>
                <a:off x="1347" y="90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73" name="Oval 45"/>
              <p:cNvSpPr>
                <a:spLocks noChangeAspect="1" noChangeArrowheads="1"/>
              </p:cNvSpPr>
              <p:nvPr/>
            </p:nvSpPr>
            <p:spPr bwMode="auto">
              <a:xfrm>
                <a:off x="1308" y="95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74" name="Oval 46"/>
              <p:cNvSpPr>
                <a:spLocks noChangeAspect="1" noChangeArrowheads="1"/>
              </p:cNvSpPr>
              <p:nvPr/>
            </p:nvSpPr>
            <p:spPr bwMode="auto">
              <a:xfrm>
                <a:off x="1363" y="87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75" name="Oval 47"/>
              <p:cNvSpPr>
                <a:spLocks noChangeAspect="1" noChangeArrowheads="1"/>
              </p:cNvSpPr>
              <p:nvPr/>
            </p:nvSpPr>
            <p:spPr bwMode="auto">
              <a:xfrm>
                <a:off x="1376" y="84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76" name="Oval 48"/>
              <p:cNvSpPr>
                <a:spLocks noChangeAspect="1" noChangeArrowheads="1"/>
              </p:cNvSpPr>
              <p:nvPr/>
            </p:nvSpPr>
            <p:spPr bwMode="auto">
              <a:xfrm>
                <a:off x="1328" y="93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77" name="Oval 49"/>
              <p:cNvSpPr>
                <a:spLocks noChangeAspect="1" noChangeArrowheads="1"/>
              </p:cNvSpPr>
              <p:nvPr/>
            </p:nvSpPr>
            <p:spPr bwMode="auto">
              <a:xfrm>
                <a:off x="1281" y="9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78" name="Oval 50"/>
              <p:cNvSpPr>
                <a:spLocks noChangeAspect="1" noChangeArrowheads="1"/>
              </p:cNvSpPr>
              <p:nvPr/>
            </p:nvSpPr>
            <p:spPr bwMode="auto">
              <a:xfrm>
                <a:off x="1386" y="78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79" name="Oval 51"/>
              <p:cNvSpPr>
                <a:spLocks noChangeAspect="1" noChangeArrowheads="1"/>
              </p:cNvSpPr>
              <p:nvPr/>
            </p:nvSpPr>
            <p:spPr bwMode="auto">
              <a:xfrm>
                <a:off x="1382" y="81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80" name="Oval 52"/>
              <p:cNvSpPr>
                <a:spLocks noChangeAspect="1" noChangeArrowheads="1"/>
              </p:cNvSpPr>
              <p:nvPr/>
            </p:nvSpPr>
            <p:spPr bwMode="auto">
              <a:xfrm rot="-4062465">
                <a:off x="1345" y="66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81" name="Oval 53"/>
              <p:cNvSpPr>
                <a:spLocks noChangeAspect="1" noChangeArrowheads="1"/>
              </p:cNvSpPr>
              <p:nvPr/>
            </p:nvSpPr>
            <p:spPr bwMode="auto">
              <a:xfrm rot="-4062465">
                <a:off x="1373" y="715"/>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82" name="Oval 54"/>
              <p:cNvSpPr>
                <a:spLocks noChangeAspect="1" noChangeArrowheads="1"/>
              </p:cNvSpPr>
              <p:nvPr/>
            </p:nvSpPr>
            <p:spPr bwMode="auto">
              <a:xfrm rot="-4062465">
                <a:off x="1323" y="63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83" name="Oval 55"/>
              <p:cNvSpPr>
                <a:spLocks noChangeAspect="1" noChangeArrowheads="1"/>
              </p:cNvSpPr>
              <p:nvPr/>
            </p:nvSpPr>
            <p:spPr bwMode="auto">
              <a:xfrm rot="-4062465">
                <a:off x="1300" y="61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84" name="Oval 56"/>
              <p:cNvSpPr>
                <a:spLocks noChangeAspect="1" noChangeArrowheads="1"/>
              </p:cNvSpPr>
              <p:nvPr/>
            </p:nvSpPr>
            <p:spPr bwMode="auto">
              <a:xfrm rot="-4062465">
                <a:off x="1361" y="68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85" name="Oval 57"/>
              <p:cNvSpPr>
                <a:spLocks noChangeAspect="1" noChangeArrowheads="1"/>
              </p:cNvSpPr>
              <p:nvPr/>
            </p:nvSpPr>
            <p:spPr bwMode="auto">
              <a:xfrm rot="-4062465">
                <a:off x="1380" y="74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86" name="Oval 58"/>
              <p:cNvSpPr>
                <a:spLocks noChangeAspect="1" noChangeArrowheads="1"/>
              </p:cNvSpPr>
              <p:nvPr/>
            </p:nvSpPr>
            <p:spPr bwMode="auto">
              <a:xfrm rot="-4062465">
                <a:off x="1244" y="57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87" name="Oval 59"/>
              <p:cNvSpPr>
                <a:spLocks noChangeAspect="1" noChangeArrowheads="1"/>
              </p:cNvSpPr>
              <p:nvPr/>
            </p:nvSpPr>
            <p:spPr bwMode="auto">
              <a:xfrm rot="-4062465">
                <a:off x="1273" y="595"/>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88" name="Oval 60"/>
              <p:cNvSpPr>
                <a:spLocks noChangeAspect="1" noChangeArrowheads="1"/>
              </p:cNvSpPr>
              <p:nvPr/>
            </p:nvSpPr>
            <p:spPr bwMode="auto">
              <a:xfrm rot="-7879719">
                <a:off x="1119" y="565"/>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89" name="Oval 61"/>
              <p:cNvSpPr>
                <a:spLocks noChangeAspect="1" noChangeArrowheads="1"/>
              </p:cNvSpPr>
              <p:nvPr/>
            </p:nvSpPr>
            <p:spPr bwMode="auto">
              <a:xfrm rot="-7879719">
                <a:off x="1180" y="56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90" name="Oval 62"/>
              <p:cNvSpPr>
                <a:spLocks noChangeAspect="1" noChangeArrowheads="1"/>
              </p:cNvSpPr>
              <p:nvPr/>
            </p:nvSpPr>
            <p:spPr bwMode="auto">
              <a:xfrm rot="-7879719">
                <a:off x="1086" y="57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91" name="Oval 63"/>
              <p:cNvSpPr>
                <a:spLocks noChangeAspect="1" noChangeArrowheads="1"/>
              </p:cNvSpPr>
              <p:nvPr/>
            </p:nvSpPr>
            <p:spPr bwMode="auto">
              <a:xfrm rot="-7879719" flipH="1" flipV="1">
                <a:off x="1054" y="58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92" name="Oval 64"/>
              <p:cNvSpPr>
                <a:spLocks noChangeAspect="1" noChangeArrowheads="1"/>
              </p:cNvSpPr>
              <p:nvPr/>
            </p:nvSpPr>
            <p:spPr bwMode="auto">
              <a:xfrm rot="-7879719">
                <a:off x="1151" y="56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93" name="Oval 65"/>
              <p:cNvSpPr>
                <a:spLocks noChangeAspect="1" noChangeArrowheads="1"/>
              </p:cNvSpPr>
              <p:nvPr/>
            </p:nvSpPr>
            <p:spPr bwMode="auto">
              <a:xfrm rot="-7879719">
                <a:off x="1212" y="571"/>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94" name="Oval 66"/>
              <p:cNvSpPr>
                <a:spLocks noChangeAspect="1" noChangeArrowheads="1"/>
              </p:cNvSpPr>
              <p:nvPr/>
            </p:nvSpPr>
            <p:spPr bwMode="auto">
              <a:xfrm rot="-7879719">
                <a:off x="1000" y="61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95" name="Oval 67"/>
              <p:cNvSpPr>
                <a:spLocks noChangeAspect="1" noChangeArrowheads="1"/>
              </p:cNvSpPr>
              <p:nvPr/>
            </p:nvSpPr>
            <p:spPr bwMode="auto">
              <a:xfrm rot="13720281" flipH="1">
                <a:off x="1027" y="59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96" name="Oval 68"/>
              <p:cNvSpPr>
                <a:spLocks noChangeAspect="1" noChangeArrowheads="1"/>
              </p:cNvSpPr>
              <p:nvPr/>
            </p:nvSpPr>
            <p:spPr bwMode="auto">
              <a:xfrm>
                <a:off x="1375" y="92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97" name="Oval 69"/>
              <p:cNvSpPr>
                <a:spLocks noChangeAspect="1" noChangeArrowheads="1"/>
              </p:cNvSpPr>
              <p:nvPr/>
            </p:nvSpPr>
            <p:spPr bwMode="auto">
              <a:xfrm>
                <a:off x="1336" y="9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98" name="Oval 70"/>
              <p:cNvSpPr>
                <a:spLocks noChangeAspect="1" noChangeArrowheads="1"/>
              </p:cNvSpPr>
              <p:nvPr/>
            </p:nvSpPr>
            <p:spPr bwMode="auto">
              <a:xfrm>
                <a:off x="1391" y="89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99" name="Oval 71"/>
              <p:cNvSpPr>
                <a:spLocks noChangeAspect="1" noChangeArrowheads="1"/>
              </p:cNvSpPr>
              <p:nvPr/>
            </p:nvSpPr>
            <p:spPr bwMode="auto">
              <a:xfrm>
                <a:off x="1404" y="86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00" name="Oval 72"/>
              <p:cNvSpPr>
                <a:spLocks noChangeAspect="1" noChangeArrowheads="1"/>
              </p:cNvSpPr>
              <p:nvPr/>
            </p:nvSpPr>
            <p:spPr bwMode="auto">
              <a:xfrm>
                <a:off x="1356" y="95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01" name="Oval 73"/>
              <p:cNvSpPr>
                <a:spLocks noChangeAspect="1" noChangeArrowheads="1"/>
              </p:cNvSpPr>
              <p:nvPr/>
            </p:nvSpPr>
            <p:spPr bwMode="auto">
              <a:xfrm>
                <a:off x="1309" y="99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02" name="Oval 74"/>
              <p:cNvSpPr>
                <a:spLocks noChangeAspect="1" noChangeArrowheads="1"/>
              </p:cNvSpPr>
              <p:nvPr/>
            </p:nvSpPr>
            <p:spPr bwMode="auto">
              <a:xfrm>
                <a:off x="1413" y="80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03" name="Oval 75"/>
              <p:cNvSpPr>
                <a:spLocks noChangeAspect="1" noChangeArrowheads="1"/>
              </p:cNvSpPr>
              <p:nvPr/>
            </p:nvSpPr>
            <p:spPr bwMode="auto">
              <a:xfrm>
                <a:off x="1410" y="83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04" name="Oval 76"/>
              <p:cNvSpPr>
                <a:spLocks noChangeAspect="1" noChangeArrowheads="1"/>
              </p:cNvSpPr>
              <p:nvPr/>
            </p:nvSpPr>
            <p:spPr bwMode="auto">
              <a:xfrm rot="3757267">
                <a:off x="1130" y="10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05" name="Oval 77"/>
              <p:cNvSpPr>
                <a:spLocks noChangeAspect="1" noChangeArrowheads="1"/>
              </p:cNvSpPr>
              <p:nvPr/>
            </p:nvSpPr>
            <p:spPr bwMode="auto">
              <a:xfrm rot="3757267">
                <a:off x="1070" y="996"/>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06" name="Oval 78"/>
              <p:cNvSpPr>
                <a:spLocks noChangeAspect="1" noChangeArrowheads="1"/>
              </p:cNvSpPr>
              <p:nvPr/>
            </p:nvSpPr>
            <p:spPr bwMode="auto">
              <a:xfrm rot="3757267">
                <a:off x="1163" y="100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07" name="Oval 79"/>
              <p:cNvSpPr>
                <a:spLocks noChangeAspect="1" noChangeArrowheads="1"/>
              </p:cNvSpPr>
              <p:nvPr/>
            </p:nvSpPr>
            <p:spPr bwMode="auto">
              <a:xfrm rot="3757267">
                <a:off x="1197" y="1008"/>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08" name="Oval 80"/>
              <p:cNvSpPr>
                <a:spLocks noChangeAspect="1" noChangeArrowheads="1"/>
              </p:cNvSpPr>
              <p:nvPr/>
            </p:nvSpPr>
            <p:spPr bwMode="auto">
              <a:xfrm rot="3757267">
                <a:off x="1098" y="100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09" name="Oval 81"/>
              <p:cNvSpPr>
                <a:spLocks noChangeAspect="1" noChangeArrowheads="1"/>
              </p:cNvSpPr>
              <p:nvPr/>
            </p:nvSpPr>
            <p:spPr bwMode="auto">
              <a:xfrm rot="3757267">
                <a:off x="1041" y="981"/>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10" name="Oval 82"/>
              <p:cNvSpPr>
                <a:spLocks noChangeAspect="1" noChangeArrowheads="1"/>
              </p:cNvSpPr>
              <p:nvPr/>
            </p:nvSpPr>
            <p:spPr bwMode="auto">
              <a:xfrm rot="3757267">
                <a:off x="1258" y="98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11" name="Oval 83"/>
              <p:cNvSpPr>
                <a:spLocks noChangeAspect="1" noChangeArrowheads="1"/>
              </p:cNvSpPr>
              <p:nvPr/>
            </p:nvSpPr>
            <p:spPr bwMode="auto">
              <a:xfrm rot="3757267">
                <a:off x="1227" y="999"/>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12" name="Oval 84"/>
              <p:cNvSpPr>
                <a:spLocks noChangeAspect="1" noChangeArrowheads="1"/>
              </p:cNvSpPr>
              <p:nvPr/>
            </p:nvSpPr>
            <p:spPr bwMode="auto">
              <a:xfrm rot="-3533122">
                <a:off x="1394" y="6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13" name="Oval 85"/>
              <p:cNvSpPr>
                <a:spLocks noChangeAspect="1" noChangeArrowheads="1"/>
              </p:cNvSpPr>
              <p:nvPr/>
            </p:nvSpPr>
            <p:spPr bwMode="auto">
              <a:xfrm rot="-3533122">
                <a:off x="1413" y="73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14" name="Oval 86"/>
              <p:cNvSpPr>
                <a:spLocks noChangeAspect="1" noChangeArrowheads="1"/>
              </p:cNvSpPr>
              <p:nvPr/>
            </p:nvSpPr>
            <p:spPr bwMode="auto">
              <a:xfrm rot="-3533122">
                <a:off x="1377" y="649"/>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15" name="Oval 87"/>
              <p:cNvSpPr>
                <a:spLocks noChangeAspect="1" noChangeArrowheads="1"/>
              </p:cNvSpPr>
              <p:nvPr/>
            </p:nvSpPr>
            <p:spPr bwMode="auto">
              <a:xfrm rot="-3533122">
                <a:off x="1357" y="622"/>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16" name="Oval 88"/>
              <p:cNvSpPr>
                <a:spLocks noChangeAspect="1" noChangeArrowheads="1"/>
              </p:cNvSpPr>
              <p:nvPr/>
            </p:nvSpPr>
            <p:spPr bwMode="auto">
              <a:xfrm rot="-3533122">
                <a:off x="1406" y="70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17" name="Oval 89"/>
              <p:cNvSpPr>
                <a:spLocks noChangeAspect="1" noChangeArrowheads="1"/>
              </p:cNvSpPr>
              <p:nvPr/>
            </p:nvSpPr>
            <p:spPr bwMode="auto">
              <a:xfrm rot="-3533122">
                <a:off x="1416" y="76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18" name="Oval 90"/>
              <p:cNvSpPr>
                <a:spLocks noChangeAspect="1" noChangeArrowheads="1"/>
              </p:cNvSpPr>
              <p:nvPr/>
            </p:nvSpPr>
            <p:spPr bwMode="auto">
              <a:xfrm rot="-3533122">
                <a:off x="1307" y="58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19" name="Oval 91"/>
              <p:cNvSpPr>
                <a:spLocks noChangeAspect="1" noChangeArrowheads="1"/>
              </p:cNvSpPr>
              <p:nvPr/>
            </p:nvSpPr>
            <p:spPr bwMode="auto">
              <a:xfrm rot="-3533122">
                <a:off x="1334" y="60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20" name="Oval 92"/>
              <p:cNvSpPr>
                <a:spLocks noChangeAspect="1" noChangeArrowheads="1"/>
              </p:cNvSpPr>
              <p:nvPr/>
            </p:nvSpPr>
            <p:spPr bwMode="auto">
              <a:xfrm rot="3474980">
                <a:off x="1156" y="104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21" name="Oval 93"/>
              <p:cNvSpPr>
                <a:spLocks noChangeAspect="1" noChangeArrowheads="1"/>
              </p:cNvSpPr>
              <p:nvPr/>
            </p:nvSpPr>
            <p:spPr bwMode="auto">
              <a:xfrm rot="3474980">
                <a:off x="1096" y="10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22" name="Oval 94"/>
              <p:cNvSpPr>
                <a:spLocks noChangeAspect="1" noChangeArrowheads="1"/>
              </p:cNvSpPr>
              <p:nvPr/>
            </p:nvSpPr>
            <p:spPr bwMode="auto">
              <a:xfrm rot="3474980">
                <a:off x="1190" y="1038"/>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23" name="Oval 95"/>
              <p:cNvSpPr>
                <a:spLocks noChangeAspect="1" noChangeArrowheads="1"/>
              </p:cNvSpPr>
              <p:nvPr/>
            </p:nvSpPr>
            <p:spPr bwMode="auto">
              <a:xfrm rot="3474980">
                <a:off x="1223" y="103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24" name="Oval 96"/>
              <p:cNvSpPr>
                <a:spLocks noChangeAspect="1" noChangeArrowheads="1"/>
              </p:cNvSpPr>
              <p:nvPr/>
            </p:nvSpPr>
            <p:spPr bwMode="auto">
              <a:xfrm rot="3474980">
                <a:off x="1124" y="103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25" name="Oval 97"/>
              <p:cNvSpPr>
                <a:spLocks noChangeAspect="1" noChangeArrowheads="1"/>
              </p:cNvSpPr>
              <p:nvPr/>
            </p:nvSpPr>
            <p:spPr bwMode="auto">
              <a:xfrm rot="3474980">
                <a:off x="1065" y="101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26" name="Oval 98"/>
              <p:cNvSpPr>
                <a:spLocks noChangeAspect="1" noChangeArrowheads="1"/>
              </p:cNvSpPr>
              <p:nvPr/>
            </p:nvSpPr>
            <p:spPr bwMode="auto">
              <a:xfrm rot="3474980">
                <a:off x="1283" y="100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27" name="Oval 99"/>
              <p:cNvSpPr>
                <a:spLocks noChangeAspect="1" noChangeArrowheads="1"/>
              </p:cNvSpPr>
              <p:nvPr/>
            </p:nvSpPr>
            <p:spPr bwMode="auto">
              <a:xfrm rot="3474980">
                <a:off x="1253" y="102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28" name="Oval 100"/>
              <p:cNvSpPr>
                <a:spLocks noChangeAspect="1" noChangeArrowheads="1"/>
              </p:cNvSpPr>
              <p:nvPr/>
            </p:nvSpPr>
            <p:spPr bwMode="auto">
              <a:xfrm rot="7687353">
                <a:off x="934" y="85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29" name="Oval 101"/>
              <p:cNvSpPr>
                <a:spLocks noChangeAspect="1" noChangeArrowheads="1"/>
              </p:cNvSpPr>
              <p:nvPr/>
            </p:nvSpPr>
            <p:spPr bwMode="auto">
              <a:xfrm rot="7687353">
                <a:off x="922" y="801"/>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30" name="Oval 102"/>
              <p:cNvSpPr>
                <a:spLocks noChangeAspect="1" noChangeArrowheads="1"/>
              </p:cNvSpPr>
              <p:nvPr/>
            </p:nvSpPr>
            <p:spPr bwMode="auto">
              <a:xfrm rot="7687353">
                <a:off x="947" y="89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31" name="Oval 103"/>
              <p:cNvSpPr>
                <a:spLocks noChangeAspect="1" noChangeArrowheads="1"/>
              </p:cNvSpPr>
              <p:nvPr/>
            </p:nvSpPr>
            <p:spPr bwMode="auto">
              <a:xfrm rot="7687353">
                <a:off x="963" y="91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32" name="Oval 104"/>
              <p:cNvSpPr>
                <a:spLocks noChangeAspect="1" noChangeArrowheads="1"/>
              </p:cNvSpPr>
              <p:nvPr/>
            </p:nvSpPr>
            <p:spPr bwMode="auto">
              <a:xfrm rot="7687353">
                <a:off x="926" y="82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33" name="Oval 105"/>
              <p:cNvSpPr>
                <a:spLocks noChangeAspect="1" noChangeArrowheads="1"/>
              </p:cNvSpPr>
              <p:nvPr/>
            </p:nvSpPr>
            <p:spPr bwMode="auto">
              <a:xfrm rot="7687353">
                <a:off x="923" y="76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34" name="Oval 106"/>
              <p:cNvSpPr>
                <a:spLocks noChangeAspect="1" noChangeArrowheads="1"/>
              </p:cNvSpPr>
              <p:nvPr/>
            </p:nvSpPr>
            <p:spPr bwMode="auto">
              <a:xfrm rot="7687353">
                <a:off x="1009" y="96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35" name="Oval 107"/>
              <p:cNvSpPr>
                <a:spLocks noChangeAspect="1" noChangeArrowheads="1"/>
              </p:cNvSpPr>
              <p:nvPr/>
            </p:nvSpPr>
            <p:spPr bwMode="auto">
              <a:xfrm rot="7687353">
                <a:off x="985" y="94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36" name="Oval 108"/>
              <p:cNvSpPr>
                <a:spLocks noChangeAspect="1" noChangeArrowheads="1"/>
              </p:cNvSpPr>
              <p:nvPr/>
            </p:nvSpPr>
            <p:spPr bwMode="auto">
              <a:xfrm rot="6698226">
                <a:off x="933" y="93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37" name="Oval 109"/>
              <p:cNvSpPr>
                <a:spLocks noChangeAspect="1" noChangeArrowheads="1"/>
              </p:cNvSpPr>
              <p:nvPr/>
            </p:nvSpPr>
            <p:spPr bwMode="auto">
              <a:xfrm rot="6698226">
                <a:off x="905" y="88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38" name="Oval 110"/>
              <p:cNvSpPr>
                <a:spLocks noChangeAspect="1" noChangeArrowheads="1"/>
              </p:cNvSpPr>
              <p:nvPr/>
            </p:nvSpPr>
            <p:spPr bwMode="auto">
              <a:xfrm rot="6698226">
                <a:off x="955" y="960"/>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39" name="Oval 111"/>
              <p:cNvSpPr>
                <a:spLocks noChangeAspect="1" noChangeArrowheads="1"/>
              </p:cNvSpPr>
              <p:nvPr/>
            </p:nvSpPr>
            <p:spPr bwMode="auto">
              <a:xfrm rot="6698226">
                <a:off x="979" y="98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40" name="Oval 112"/>
              <p:cNvSpPr>
                <a:spLocks noChangeAspect="1" noChangeArrowheads="1"/>
              </p:cNvSpPr>
              <p:nvPr/>
            </p:nvSpPr>
            <p:spPr bwMode="auto">
              <a:xfrm rot="6698226">
                <a:off x="917" y="90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41" name="Oval 113"/>
              <p:cNvSpPr>
                <a:spLocks noChangeAspect="1" noChangeArrowheads="1"/>
              </p:cNvSpPr>
              <p:nvPr/>
            </p:nvSpPr>
            <p:spPr bwMode="auto">
              <a:xfrm rot="6698226">
                <a:off x="897" y="85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42" name="Oval 114"/>
              <p:cNvSpPr>
                <a:spLocks noChangeAspect="1" noChangeArrowheads="1"/>
              </p:cNvSpPr>
              <p:nvPr/>
            </p:nvSpPr>
            <p:spPr bwMode="auto">
              <a:xfrm rot="6698226">
                <a:off x="1036" y="101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43" name="Oval 115"/>
              <p:cNvSpPr>
                <a:spLocks noChangeAspect="1" noChangeArrowheads="1"/>
              </p:cNvSpPr>
              <p:nvPr/>
            </p:nvSpPr>
            <p:spPr bwMode="auto">
              <a:xfrm rot="6698226">
                <a:off x="1006" y="100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44" name="Oval 116"/>
              <p:cNvSpPr>
                <a:spLocks noChangeAspect="1" noChangeArrowheads="1"/>
              </p:cNvSpPr>
              <p:nvPr/>
            </p:nvSpPr>
            <p:spPr bwMode="auto">
              <a:xfrm rot="-6887549">
                <a:off x="1199" y="53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45" name="Oval 117"/>
              <p:cNvSpPr>
                <a:spLocks noChangeAspect="1" noChangeArrowheads="1"/>
              </p:cNvSpPr>
              <p:nvPr/>
            </p:nvSpPr>
            <p:spPr bwMode="auto">
              <a:xfrm rot="-6887549">
                <a:off x="1258" y="54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46" name="Oval 118"/>
              <p:cNvSpPr>
                <a:spLocks noChangeAspect="1" noChangeArrowheads="1"/>
              </p:cNvSpPr>
              <p:nvPr/>
            </p:nvSpPr>
            <p:spPr bwMode="auto">
              <a:xfrm rot="-6887549">
                <a:off x="1166" y="5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47" name="Oval 119"/>
              <p:cNvSpPr>
                <a:spLocks noChangeAspect="1" noChangeArrowheads="1"/>
              </p:cNvSpPr>
              <p:nvPr/>
            </p:nvSpPr>
            <p:spPr bwMode="auto">
              <a:xfrm rot="-6887549">
                <a:off x="1132" y="532"/>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48" name="Oval 120"/>
              <p:cNvSpPr>
                <a:spLocks noChangeAspect="1" noChangeArrowheads="1"/>
              </p:cNvSpPr>
              <p:nvPr/>
            </p:nvSpPr>
            <p:spPr bwMode="auto">
              <a:xfrm rot="-6887549">
                <a:off x="1231" y="54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49" name="Oval 121"/>
              <p:cNvSpPr>
                <a:spLocks noChangeAspect="1" noChangeArrowheads="1"/>
              </p:cNvSpPr>
              <p:nvPr/>
            </p:nvSpPr>
            <p:spPr bwMode="auto">
              <a:xfrm rot="-6887549">
                <a:off x="1287" y="56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50" name="Oval 122"/>
              <p:cNvSpPr>
                <a:spLocks noChangeAspect="1" noChangeArrowheads="1"/>
              </p:cNvSpPr>
              <p:nvPr/>
            </p:nvSpPr>
            <p:spPr bwMode="auto">
              <a:xfrm rot="-6887549">
                <a:off x="1070" y="55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51" name="Oval 123"/>
              <p:cNvSpPr>
                <a:spLocks noChangeAspect="1" noChangeArrowheads="1"/>
              </p:cNvSpPr>
              <p:nvPr/>
            </p:nvSpPr>
            <p:spPr bwMode="auto">
              <a:xfrm rot="-6887549">
                <a:off x="1101" y="53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52" name="Oval 124"/>
              <p:cNvSpPr>
                <a:spLocks noChangeAspect="1" noChangeArrowheads="1"/>
              </p:cNvSpPr>
              <p:nvPr/>
            </p:nvSpPr>
            <p:spPr bwMode="auto">
              <a:xfrm rot="7687353">
                <a:off x="1040" y="55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53" name="Oval 125"/>
              <p:cNvSpPr>
                <a:spLocks noChangeAspect="1" noChangeArrowheads="1"/>
              </p:cNvSpPr>
              <p:nvPr/>
            </p:nvSpPr>
            <p:spPr bwMode="auto">
              <a:xfrm rot="7687353">
                <a:off x="888" y="78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54" name="Oval 126"/>
              <p:cNvSpPr>
                <a:spLocks noChangeAspect="1" noChangeArrowheads="1"/>
              </p:cNvSpPr>
              <p:nvPr/>
            </p:nvSpPr>
            <p:spPr bwMode="auto">
              <a:xfrm rot="7687353">
                <a:off x="959" y="67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55" name="Oval 127"/>
              <p:cNvSpPr>
                <a:spLocks noChangeAspect="1" noChangeArrowheads="1"/>
              </p:cNvSpPr>
              <p:nvPr/>
            </p:nvSpPr>
            <p:spPr bwMode="auto">
              <a:xfrm rot="7687353">
                <a:off x="975" y="64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56" name="Oval 128"/>
              <p:cNvSpPr>
                <a:spLocks noChangeAspect="1" noChangeArrowheads="1"/>
              </p:cNvSpPr>
              <p:nvPr/>
            </p:nvSpPr>
            <p:spPr bwMode="auto">
              <a:xfrm rot="7687353">
                <a:off x="888" y="81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57" name="Oval 129"/>
              <p:cNvSpPr>
                <a:spLocks noChangeAspect="1" noChangeArrowheads="1"/>
              </p:cNvSpPr>
              <p:nvPr/>
            </p:nvSpPr>
            <p:spPr bwMode="auto">
              <a:xfrm rot="7687353">
                <a:off x="893" y="75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58" name="Oval 130"/>
              <p:cNvSpPr>
                <a:spLocks noChangeAspect="1" noChangeArrowheads="1"/>
              </p:cNvSpPr>
              <p:nvPr/>
            </p:nvSpPr>
            <p:spPr bwMode="auto">
              <a:xfrm rot="7687353">
                <a:off x="926" y="7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59" name="Oval 131"/>
              <p:cNvSpPr>
                <a:spLocks noChangeAspect="1" noChangeArrowheads="1"/>
              </p:cNvSpPr>
              <p:nvPr/>
            </p:nvSpPr>
            <p:spPr bwMode="auto">
              <a:xfrm rot="7687353">
                <a:off x="941" y="70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60" name="Oval 132"/>
              <p:cNvSpPr>
                <a:spLocks noChangeAspect="1" noChangeArrowheads="1"/>
              </p:cNvSpPr>
              <p:nvPr/>
            </p:nvSpPr>
            <p:spPr bwMode="auto">
              <a:xfrm rot="-10239819">
                <a:off x="939" y="64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61" name="Oval 133"/>
              <p:cNvSpPr>
                <a:spLocks noChangeAspect="1" noChangeArrowheads="1"/>
              </p:cNvSpPr>
              <p:nvPr/>
            </p:nvSpPr>
            <p:spPr bwMode="auto">
              <a:xfrm rot="-10239819">
                <a:off x="982" y="58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62" name="Oval 134"/>
              <p:cNvSpPr>
                <a:spLocks noChangeAspect="1" noChangeArrowheads="1"/>
              </p:cNvSpPr>
              <p:nvPr/>
            </p:nvSpPr>
            <p:spPr bwMode="auto">
              <a:xfrm rot="-10239819">
                <a:off x="924" y="66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63" name="Oval 135"/>
              <p:cNvSpPr>
                <a:spLocks noChangeAspect="1" noChangeArrowheads="1"/>
              </p:cNvSpPr>
              <p:nvPr/>
            </p:nvSpPr>
            <p:spPr bwMode="auto">
              <a:xfrm rot="-10239819">
                <a:off x="915" y="69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64" name="Oval 136"/>
              <p:cNvSpPr>
                <a:spLocks noChangeAspect="1" noChangeArrowheads="1"/>
              </p:cNvSpPr>
              <p:nvPr/>
            </p:nvSpPr>
            <p:spPr bwMode="auto">
              <a:xfrm rot="-10239819">
                <a:off x="960" y="61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65" name="Oval 137"/>
              <p:cNvSpPr>
                <a:spLocks noChangeAspect="1" noChangeArrowheads="1"/>
              </p:cNvSpPr>
              <p:nvPr/>
            </p:nvSpPr>
            <p:spPr bwMode="auto">
              <a:xfrm rot="-10239819">
                <a:off x="1010" y="5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66" name="Oval 138"/>
              <p:cNvSpPr>
                <a:spLocks noChangeAspect="1" noChangeArrowheads="1"/>
              </p:cNvSpPr>
              <p:nvPr/>
            </p:nvSpPr>
            <p:spPr bwMode="auto">
              <a:xfrm rot="-10239819">
                <a:off x="888" y="6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67" name="Oval 139"/>
              <p:cNvSpPr>
                <a:spLocks noChangeAspect="1" noChangeArrowheads="1"/>
              </p:cNvSpPr>
              <p:nvPr/>
            </p:nvSpPr>
            <p:spPr bwMode="auto">
              <a:xfrm rot="-10239819">
                <a:off x="898" y="719"/>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68" name="Oval 140"/>
              <p:cNvSpPr>
                <a:spLocks noChangeAspect="1" noChangeArrowheads="1"/>
              </p:cNvSpPr>
              <p:nvPr/>
            </p:nvSpPr>
            <p:spPr bwMode="auto">
              <a:xfrm rot="3785751">
                <a:off x="1127" y="10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69" name="Oval 141"/>
              <p:cNvSpPr>
                <a:spLocks noChangeAspect="1" noChangeArrowheads="1"/>
              </p:cNvSpPr>
              <p:nvPr/>
            </p:nvSpPr>
            <p:spPr bwMode="auto">
              <a:xfrm rot="3785751">
                <a:off x="1068" y="105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70" name="Oval 142"/>
              <p:cNvSpPr>
                <a:spLocks noChangeAspect="1" noChangeArrowheads="1"/>
              </p:cNvSpPr>
              <p:nvPr/>
            </p:nvSpPr>
            <p:spPr bwMode="auto">
              <a:xfrm rot="3785751">
                <a:off x="1161" y="107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71" name="Oval 143"/>
              <p:cNvSpPr>
                <a:spLocks noChangeAspect="1" noChangeArrowheads="1"/>
              </p:cNvSpPr>
              <p:nvPr/>
            </p:nvSpPr>
            <p:spPr bwMode="auto">
              <a:xfrm rot="3785751">
                <a:off x="1194" y="10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72" name="Oval 144"/>
              <p:cNvSpPr>
                <a:spLocks noChangeAspect="1" noChangeArrowheads="1"/>
              </p:cNvSpPr>
              <p:nvPr/>
            </p:nvSpPr>
            <p:spPr bwMode="auto">
              <a:xfrm rot="3785751">
                <a:off x="1095" y="106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73" name="Oval 145"/>
              <p:cNvSpPr>
                <a:spLocks noChangeAspect="1" noChangeArrowheads="1"/>
              </p:cNvSpPr>
              <p:nvPr/>
            </p:nvSpPr>
            <p:spPr bwMode="auto">
              <a:xfrm rot="3785751">
                <a:off x="1039" y="104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74" name="Oval 146"/>
              <p:cNvSpPr>
                <a:spLocks noChangeAspect="1" noChangeArrowheads="1"/>
              </p:cNvSpPr>
              <p:nvPr/>
            </p:nvSpPr>
            <p:spPr bwMode="auto">
              <a:xfrm rot="3785751">
                <a:off x="1256" y="104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75" name="Oval 147"/>
              <p:cNvSpPr>
                <a:spLocks noChangeAspect="1" noChangeArrowheads="1"/>
              </p:cNvSpPr>
              <p:nvPr/>
            </p:nvSpPr>
            <p:spPr bwMode="auto">
              <a:xfrm rot="3785751">
                <a:off x="1225" y="106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76" name="Oval 148"/>
              <p:cNvSpPr>
                <a:spLocks noChangeAspect="1" noChangeArrowheads="1"/>
              </p:cNvSpPr>
              <p:nvPr/>
            </p:nvSpPr>
            <p:spPr bwMode="auto">
              <a:xfrm rot="4895479">
                <a:off x="826" y="98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77" name="Oval 149"/>
              <p:cNvSpPr>
                <a:spLocks noChangeAspect="1" noChangeArrowheads="1"/>
              </p:cNvSpPr>
              <p:nvPr/>
            </p:nvSpPr>
            <p:spPr bwMode="auto">
              <a:xfrm rot="4895479">
                <a:off x="849" y="100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78" name="Oval 150"/>
              <p:cNvSpPr>
                <a:spLocks noChangeAspect="1" noChangeArrowheads="1"/>
              </p:cNvSpPr>
              <p:nvPr/>
            </p:nvSpPr>
            <p:spPr bwMode="auto">
              <a:xfrm rot="4895479">
                <a:off x="803" y="96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79" name="Oval 151"/>
              <p:cNvSpPr>
                <a:spLocks noChangeAspect="1" noChangeArrowheads="1"/>
              </p:cNvSpPr>
              <p:nvPr/>
            </p:nvSpPr>
            <p:spPr bwMode="auto">
              <a:xfrm rot="4895479">
                <a:off x="1006" y="104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80" name="Oval 152"/>
              <p:cNvSpPr>
                <a:spLocks noChangeAspect="1" noChangeArrowheads="1"/>
              </p:cNvSpPr>
              <p:nvPr/>
            </p:nvSpPr>
            <p:spPr bwMode="auto">
              <a:xfrm rot="4895479">
                <a:off x="973" y="104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81" name="Oval 153"/>
              <p:cNvSpPr>
                <a:spLocks noChangeAspect="1" noChangeArrowheads="1"/>
              </p:cNvSpPr>
              <p:nvPr/>
            </p:nvSpPr>
            <p:spPr bwMode="auto">
              <a:xfrm rot="922079">
                <a:off x="1367" y="98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82" name="Oval 154"/>
              <p:cNvSpPr>
                <a:spLocks noChangeAspect="1" noChangeArrowheads="1"/>
              </p:cNvSpPr>
              <p:nvPr/>
            </p:nvSpPr>
            <p:spPr bwMode="auto">
              <a:xfrm rot="922079">
                <a:off x="1319" y="102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83" name="Oval 155"/>
              <p:cNvSpPr>
                <a:spLocks noChangeAspect="1" noChangeArrowheads="1"/>
              </p:cNvSpPr>
              <p:nvPr/>
            </p:nvSpPr>
            <p:spPr bwMode="auto">
              <a:xfrm rot="922079">
                <a:off x="1389" y="96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84" name="Oval 156"/>
              <p:cNvSpPr>
                <a:spLocks noChangeAspect="1" noChangeArrowheads="1"/>
              </p:cNvSpPr>
              <p:nvPr/>
            </p:nvSpPr>
            <p:spPr bwMode="auto">
              <a:xfrm rot="922079">
                <a:off x="1407" y="93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85" name="Oval 157"/>
              <p:cNvSpPr>
                <a:spLocks noChangeAspect="1" noChangeArrowheads="1"/>
              </p:cNvSpPr>
              <p:nvPr/>
            </p:nvSpPr>
            <p:spPr bwMode="auto">
              <a:xfrm rot="922079">
                <a:off x="1344" y="100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86" name="Oval 158"/>
              <p:cNvSpPr>
                <a:spLocks noChangeAspect="1" noChangeArrowheads="1"/>
              </p:cNvSpPr>
              <p:nvPr/>
            </p:nvSpPr>
            <p:spPr bwMode="auto">
              <a:xfrm rot="922079">
                <a:off x="1288" y="10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87" name="Oval 159"/>
              <p:cNvSpPr>
                <a:spLocks noChangeAspect="1" noChangeArrowheads="1"/>
              </p:cNvSpPr>
              <p:nvPr/>
            </p:nvSpPr>
            <p:spPr bwMode="auto">
              <a:xfrm rot="922079">
                <a:off x="1435" y="881"/>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88" name="Oval 160"/>
              <p:cNvSpPr>
                <a:spLocks noChangeAspect="1" noChangeArrowheads="1"/>
              </p:cNvSpPr>
              <p:nvPr/>
            </p:nvSpPr>
            <p:spPr bwMode="auto">
              <a:xfrm rot="922079">
                <a:off x="1424" y="9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89" name="Oval 161"/>
              <p:cNvSpPr>
                <a:spLocks noChangeAspect="1" noChangeArrowheads="1"/>
              </p:cNvSpPr>
              <p:nvPr/>
            </p:nvSpPr>
            <p:spPr bwMode="auto">
              <a:xfrm rot="1232850">
                <a:off x="1369" y="10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90" name="Oval 162"/>
              <p:cNvSpPr>
                <a:spLocks noChangeAspect="1" noChangeArrowheads="1"/>
              </p:cNvSpPr>
              <p:nvPr/>
            </p:nvSpPr>
            <p:spPr bwMode="auto">
              <a:xfrm rot="1232850">
                <a:off x="1316" y="106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91" name="Oval 163"/>
              <p:cNvSpPr>
                <a:spLocks noChangeAspect="1" noChangeArrowheads="1"/>
              </p:cNvSpPr>
              <p:nvPr/>
            </p:nvSpPr>
            <p:spPr bwMode="auto">
              <a:xfrm rot="1232850">
                <a:off x="1394" y="10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92" name="Oval 164"/>
              <p:cNvSpPr>
                <a:spLocks noChangeAspect="1" noChangeArrowheads="1"/>
              </p:cNvSpPr>
              <p:nvPr/>
            </p:nvSpPr>
            <p:spPr bwMode="auto">
              <a:xfrm rot="1232850">
                <a:off x="1418" y="9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93" name="Oval 165"/>
              <p:cNvSpPr>
                <a:spLocks noChangeAspect="1" noChangeArrowheads="1"/>
              </p:cNvSpPr>
              <p:nvPr/>
            </p:nvSpPr>
            <p:spPr bwMode="auto">
              <a:xfrm rot="1232850">
                <a:off x="1342" y="104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94" name="Oval 166"/>
              <p:cNvSpPr>
                <a:spLocks noChangeAspect="1" noChangeArrowheads="1"/>
              </p:cNvSpPr>
              <p:nvPr/>
            </p:nvSpPr>
            <p:spPr bwMode="auto">
              <a:xfrm rot="1232850">
                <a:off x="1284" y="10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95" name="Oval 167"/>
              <p:cNvSpPr>
                <a:spLocks noChangeAspect="1" noChangeArrowheads="1"/>
              </p:cNvSpPr>
              <p:nvPr/>
            </p:nvSpPr>
            <p:spPr bwMode="auto">
              <a:xfrm rot="1232850">
                <a:off x="1449" y="92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96" name="Oval 168"/>
              <p:cNvSpPr>
                <a:spLocks noChangeAspect="1" noChangeArrowheads="1"/>
              </p:cNvSpPr>
              <p:nvPr/>
            </p:nvSpPr>
            <p:spPr bwMode="auto">
              <a:xfrm rot="1232850">
                <a:off x="1434" y="95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97" name="Oval 169"/>
              <p:cNvSpPr>
                <a:spLocks noChangeAspect="1" noChangeArrowheads="1"/>
              </p:cNvSpPr>
              <p:nvPr/>
            </p:nvSpPr>
            <p:spPr bwMode="auto">
              <a:xfrm rot="3474980">
                <a:off x="1226" y="109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98" name="Oval 170"/>
              <p:cNvSpPr>
                <a:spLocks noChangeAspect="1" noChangeArrowheads="1"/>
              </p:cNvSpPr>
              <p:nvPr/>
            </p:nvSpPr>
            <p:spPr bwMode="auto">
              <a:xfrm rot="3474980">
                <a:off x="1164" y="11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299" name="Oval 171"/>
              <p:cNvSpPr>
                <a:spLocks noChangeAspect="1" noChangeArrowheads="1"/>
              </p:cNvSpPr>
              <p:nvPr/>
            </p:nvSpPr>
            <p:spPr bwMode="auto">
              <a:xfrm rot="3474980">
                <a:off x="979" y="107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00" name="Oval 172"/>
              <p:cNvSpPr>
                <a:spLocks noChangeAspect="1" noChangeArrowheads="1"/>
              </p:cNvSpPr>
              <p:nvPr/>
            </p:nvSpPr>
            <p:spPr bwMode="auto">
              <a:xfrm rot="3474980">
                <a:off x="1039" y="1077"/>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01" name="Oval 173"/>
              <p:cNvSpPr>
                <a:spLocks noChangeAspect="1" noChangeArrowheads="1"/>
              </p:cNvSpPr>
              <p:nvPr/>
            </p:nvSpPr>
            <p:spPr bwMode="auto">
              <a:xfrm rot="3474980">
                <a:off x="1200" y="11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02" name="Oval 174"/>
              <p:cNvSpPr>
                <a:spLocks noChangeAspect="1" noChangeArrowheads="1"/>
              </p:cNvSpPr>
              <p:nvPr/>
            </p:nvSpPr>
            <p:spPr bwMode="auto">
              <a:xfrm rot="3474980">
                <a:off x="1130" y="1101"/>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03" name="Oval 175"/>
              <p:cNvSpPr>
                <a:spLocks noChangeAspect="1" noChangeArrowheads="1"/>
              </p:cNvSpPr>
              <p:nvPr/>
            </p:nvSpPr>
            <p:spPr bwMode="auto">
              <a:xfrm rot="3474980">
                <a:off x="1252" y="108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04" name="Oval 176"/>
              <p:cNvSpPr>
                <a:spLocks noChangeAspect="1" noChangeArrowheads="1"/>
              </p:cNvSpPr>
              <p:nvPr/>
            </p:nvSpPr>
            <p:spPr bwMode="auto">
              <a:xfrm rot="3474980">
                <a:off x="1111" y="111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05" name="Oval 177"/>
              <p:cNvSpPr>
                <a:spLocks noChangeAspect="1" noChangeArrowheads="1"/>
              </p:cNvSpPr>
              <p:nvPr/>
            </p:nvSpPr>
            <p:spPr bwMode="auto">
              <a:xfrm rot="3785751">
                <a:off x="1051" y="1110"/>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06" name="Oval 178"/>
              <p:cNvSpPr>
                <a:spLocks noChangeAspect="1" noChangeArrowheads="1"/>
              </p:cNvSpPr>
              <p:nvPr/>
            </p:nvSpPr>
            <p:spPr bwMode="auto">
              <a:xfrm rot="3785751">
                <a:off x="1151" y="113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07" name="Oval 179"/>
              <p:cNvSpPr>
                <a:spLocks noChangeAspect="1" noChangeArrowheads="1"/>
              </p:cNvSpPr>
              <p:nvPr/>
            </p:nvSpPr>
            <p:spPr bwMode="auto">
              <a:xfrm rot="3785751">
                <a:off x="1085" y="111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08" name="Oval 180"/>
              <p:cNvSpPr>
                <a:spLocks noChangeAspect="1" noChangeArrowheads="1"/>
              </p:cNvSpPr>
              <p:nvPr/>
            </p:nvSpPr>
            <p:spPr bwMode="auto">
              <a:xfrm rot="3785751">
                <a:off x="975" y="101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09" name="Oval 181"/>
              <p:cNvSpPr>
                <a:spLocks noChangeAspect="1" noChangeArrowheads="1"/>
              </p:cNvSpPr>
              <p:nvPr/>
            </p:nvSpPr>
            <p:spPr bwMode="auto">
              <a:xfrm rot="3785751">
                <a:off x="1016" y="11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10" name="Oval 182"/>
              <p:cNvSpPr>
                <a:spLocks noChangeAspect="1" noChangeArrowheads="1"/>
              </p:cNvSpPr>
              <p:nvPr/>
            </p:nvSpPr>
            <p:spPr bwMode="auto">
              <a:xfrm rot="3785751">
                <a:off x="1138" y="115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11" name="Oval 183"/>
              <p:cNvSpPr>
                <a:spLocks noChangeAspect="1" noChangeArrowheads="1"/>
              </p:cNvSpPr>
              <p:nvPr/>
            </p:nvSpPr>
            <p:spPr bwMode="auto">
              <a:xfrm rot="3785751">
                <a:off x="1072" y="108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12" name="Oval 184"/>
              <p:cNvSpPr>
                <a:spLocks noChangeAspect="1" noChangeArrowheads="1"/>
              </p:cNvSpPr>
              <p:nvPr/>
            </p:nvSpPr>
            <p:spPr bwMode="auto">
              <a:xfrm rot="3785751">
                <a:off x="1008" y="107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13" name="Oval 185"/>
              <p:cNvSpPr>
                <a:spLocks noChangeAspect="1" noChangeArrowheads="1"/>
              </p:cNvSpPr>
              <p:nvPr/>
            </p:nvSpPr>
            <p:spPr bwMode="auto">
              <a:xfrm>
                <a:off x="1492" y="89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14" name="Oval 186"/>
              <p:cNvSpPr>
                <a:spLocks noChangeAspect="1" noChangeArrowheads="1"/>
              </p:cNvSpPr>
              <p:nvPr/>
            </p:nvSpPr>
            <p:spPr bwMode="auto">
              <a:xfrm>
                <a:off x="1370" y="106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15" name="Oval 187"/>
              <p:cNvSpPr>
                <a:spLocks noChangeAspect="1" noChangeArrowheads="1"/>
              </p:cNvSpPr>
              <p:nvPr/>
            </p:nvSpPr>
            <p:spPr bwMode="auto">
              <a:xfrm>
                <a:off x="1464" y="87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16" name="Oval 188"/>
              <p:cNvSpPr>
                <a:spLocks noChangeAspect="1" noChangeArrowheads="1"/>
              </p:cNvSpPr>
              <p:nvPr/>
            </p:nvSpPr>
            <p:spPr bwMode="auto">
              <a:xfrm>
                <a:off x="1439" y="86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17" name="Oval 189"/>
              <p:cNvSpPr>
                <a:spLocks noChangeAspect="1" noChangeArrowheads="1"/>
              </p:cNvSpPr>
              <p:nvPr/>
            </p:nvSpPr>
            <p:spPr bwMode="auto">
              <a:xfrm>
                <a:off x="1400" y="104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18" name="Oval 190"/>
              <p:cNvSpPr>
                <a:spLocks noChangeAspect="1" noChangeArrowheads="1"/>
              </p:cNvSpPr>
              <p:nvPr/>
            </p:nvSpPr>
            <p:spPr bwMode="auto">
              <a:xfrm>
                <a:off x="1347" y="108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19" name="Oval 191"/>
              <p:cNvSpPr>
                <a:spLocks noChangeAspect="1" noChangeArrowheads="1"/>
              </p:cNvSpPr>
              <p:nvPr/>
            </p:nvSpPr>
            <p:spPr bwMode="auto">
              <a:xfrm>
                <a:off x="1431" y="102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20" name="Oval 192"/>
              <p:cNvSpPr>
                <a:spLocks noChangeAspect="1" noChangeArrowheads="1"/>
              </p:cNvSpPr>
              <p:nvPr/>
            </p:nvSpPr>
            <p:spPr bwMode="auto">
              <a:xfrm>
                <a:off x="1440" y="105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21" name="Oval 193"/>
              <p:cNvSpPr>
                <a:spLocks noChangeAspect="1" noChangeArrowheads="1"/>
              </p:cNvSpPr>
              <p:nvPr/>
            </p:nvSpPr>
            <p:spPr bwMode="auto">
              <a:xfrm>
                <a:off x="1468" y="97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22" name="Oval 194"/>
              <p:cNvSpPr>
                <a:spLocks noChangeAspect="1" noChangeArrowheads="1"/>
              </p:cNvSpPr>
              <p:nvPr/>
            </p:nvSpPr>
            <p:spPr bwMode="auto">
              <a:xfrm>
                <a:off x="1443" y="83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23" name="Oval 195"/>
              <p:cNvSpPr>
                <a:spLocks noChangeAspect="1" noChangeArrowheads="1"/>
              </p:cNvSpPr>
              <p:nvPr/>
            </p:nvSpPr>
            <p:spPr bwMode="auto">
              <a:xfrm>
                <a:off x="1415" y="10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24" name="Oval 196"/>
              <p:cNvSpPr>
                <a:spLocks noChangeAspect="1" noChangeArrowheads="1"/>
              </p:cNvSpPr>
              <p:nvPr/>
            </p:nvSpPr>
            <p:spPr bwMode="auto">
              <a:xfrm>
                <a:off x="1454" y="113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25" name="Oval 197"/>
              <p:cNvSpPr>
                <a:spLocks noChangeAspect="1" noChangeArrowheads="1"/>
              </p:cNvSpPr>
              <p:nvPr/>
            </p:nvSpPr>
            <p:spPr bwMode="auto">
              <a:xfrm>
                <a:off x="1457" y="9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26" name="Oval 198"/>
              <p:cNvSpPr>
                <a:spLocks noChangeAspect="1" noChangeArrowheads="1"/>
              </p:cNvSpPr>
              <p:nvPr/>
            </p:nvSpPr>
            <p:spPr bwMode="auto">
              <a:xfrm rot="3757267">
                <a:off x="1275" y="114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27" name="Oval 199"/>
              <p:cNvSpPr>
                <a:spLocks noChangeAspect="1" noChangeArrowheads="1"/>
              </p:cNvSpPr>
              <p:nvPr/>
            </p:nvSpPr>
            <p:spPr bwMode="auto">
              <a:xfrm rot="3757267">
                <a:off x="1219" y="11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28" name="Oval 200"/>
              <p:cNvSpPr>
                <a:spLocks noChangeAspect="1" noChangeArrowheads="1"/>
              </p:cNvSpPr>
              <p:nvPr/>
            </p:nvSpPr>
            <p:spPr bwMode="auto">
              <a:xfrm rot="3757267">
                <a:off x="1308" y="115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29" name="Oval 201"/>
              <p:cNvSpPr>
                <a:spLocks noChangeAspect="1" noChangeArrowheads="1"/>
              </p:cNvSpPr>
              <p:nvPr/>
            </p:nvSpPr>
            <p:spPr bwMode="auto">
              <a:xfrm rot="3757267">
                <a:off x="1336" y="1149"/>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30" name="Oval 202"/>
              <p:cNvSpPr>
                <a:spLocks noChangeAspect="1" noChangeArrowheads="1"/>
              </p:cNvSpPr>
              <p:nvPr/>
            </p:nvSpPr>
            <p:spPr bwMode="auto">
              <a:xfrm rot="3757267">
                <a:off x="1243" y="115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31" name="Oval 203"/>
              <p:cNvSpPr>
                <a:spLocks noChangeAspect="1" noChangeArrowheads="1"/>
              </p:cNvSpPr>
              <p:nvPr/>
            </p:nvSpPr>
            <p:spPr bwMode="auto">
              <a:xfrm rot="3757267">
                <a:off x="1186" y="112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32" name="Oval 204"/>
              <p:cNvSpPr>
                <a:spLocks noChangeAspect="1" noChangeArrowheads="1"/>
              </p:cNvSpPr>
              <p:nvPr/>
            </p:nvSpPr>
            <p:spPr bwMode="auto">
              <a:xfrm rot="3757267">
                <a:off x="1312" y="108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33" name="Oval 205"/>
              <p:cNvSpPr>
                <a:spLocks noChangeAspect="1" noChangeArrowheads="1"/>
              </p:cNvSpPr>
              <p:nvPr/>
            </p:nvSpPr>
            <p:spPr bwMode="auto">
              <a:xfrm rot="3757267">
                <a:off x="1252" y="112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34" name="Oval 206"/>
              <p:cNvSpPr>
                <a:spLocks noChangeAspect="1" noChangeArrowheads="1"/>
              </p:cNvSpPr>
              <p:nvPr/>
            </p:nvSpPr>
            <p:spPr bwMode="auto">
              <a:xfrm rot="3474980">
                <a:off x="1301" y="11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35" name="Oval 207"/>
              <p:cNvSpPr>
                <a:spLocks noChangeAspect="1" noChangeArrowheads="1"/>
              </p:cNvSpPr>
              <p:nvPr/>
            </p:nvSpPr>
            <p:spPr bwMode="auto">
              <a:xfrm rot="3474980">
                <a:off x="1241" y="11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36" name="Oval 208"/>
              <p:cNvSpPr>
                <a:spLocks noChangeAspect="1" noChangeArrowheads="1"/>
              </p:cNvSpPr>
              <p:nvPr/>
            </p:nvSpPr>
            <p:spPr bwMode="auto">
              <a:xfrm rot="3474980">
                <a:off x="1335" y="118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37" name="Oval 209"/>
              <p:cNvSpPr>
                <a:spLocks noChangeAspect="1" noChangeArrowheads="1"/>
              </p:cNvSpPr>
              <p:nvPr/>
            </p:nvSpPr>
            <p:spPr bwMode="auto">
              <a:xfrm rot="3474980">
                <a:off x="1368" y="117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38" name="Oval 210"/>
              <p:cNvSpPr>
                <a:spLocks noChangeAspect="1" noChangeArrowheads="1"/>
              </p:cNvSpPr>
              <p:nvPr/>
            </p:nvSpPr>
            <p:spPr bwMode="auto">
              <a:xfrm rot="3474980">
                <a:off x="1269" y="117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39" name="Oval 211"/>
              <p:cNvSpPr>
                <a:spLocks noChangeAspect="1" noChangeArrowheads="1"/>
              </p:cNvSpPr>
              <p:nvPr/>
            </p:nvSpPr>
            <p:spPr bwMode="auto">
              <a:xfrm rot="3474980">
                <a:off x="1210" y="116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40" name="Oval 212"/>
              <p:cNvSpPr>
                <a:spLocks noChangeAspect="1" noChangeArrowheads="1"/>
              </p:cNvSpPr>
              <p:nvPr/>
            </p:nvSpPr>
            <p:spPr bwMode="auto">
              <a:xfrm rot="3474980">
                <a:off x="1427" y="115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41" name="Oval 213"/>
              <p:cNvSpPr>
                <a:spLocks noChangeAspect="1" noChangeArrowheads="1"/>
              </p:cNvSpPr>
              <p:nvPr/>
            </p:nvSpPr>
            <p:spPr bwMode="auto">
              <a:xfrm rot="3474980">
                <a:off x="1398" y="116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42" name="Oval 214"/>
              <p:cNvSpPr>
                <a:spLocks noChangeAspect="1" noChangeArrowheads="1"/>
              </p:cNvSpPr>
              <p:nvPr/>
            </p:nvSpPr>
            <p:spPr bwMode="auto">
              <a:xfrm rot="7687353">
                <a:off x="1519" y="950"/>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43" name="Oval 215"/>
              <p:cNvSpPr>
                <a:spLocks noChangeAspect="1" noChangeArrowheads="1"/>
              </p:cNvSpPr>
              <p:nvPr/>
            </p:nvSpPr>
            <p:spPr bwMode="auto">
              <a:xfrm rot="7687353">
                <a:off x="891" y="99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44" name="Oval 216"/>
              <p:cNvSpPr>
                <a:spLocks noChangeAspect="1" noChangeArrowheads="1"/>
              </p:cNvSpPr>
              <p:nvPr/>
            </p:nvSpPr>
            <p:spPr bwMode="auto">
              <a:xfrm rot="6698226">
                <a:off x="1181" y="116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45" name="Oval 217"/>
              <p:cNvSpPr>
                <a:spLocks noChangeAspect="1" noChangeArrowheads="1"/>
              </p:cNvSpPr>
              <p:nvPr/>
            </p:nvSpPr>
            <p:spPr bwMode="auto">
              <a:xfrm rot="6698226">
                <a:off x="923" y="9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46" name="Oval 218"/>
              <p:cNvSpPr>
                <a:spLocks noChangeAspect="1" noChangeArrowheads="1"/>
              </p:cNvSpPr>
              <p:nvPr/>
            </p:nvSpPr>
            <p:spPr bwMode="auto">
              <a:xfrm rot="3785751">
                <a:off x="1272" y="121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47" name="Oval 219"/>
              <p:cNvSpPr>
                <a:spLocks noChangeAspect="1" noChangeArrowheads="1"/>
              </p:cNvSpPr>
              <p:nvPr/>
            </p:nvSpPr>
            <p:spPr bwMode="auto">
              <a:xfrm rot="3785751">
                <a:off x="1212" y="120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48" name="Oval 220"/>
              <p:cNvSpPr>
                <a:spLocks noChangeAspect="1" noChangeArrowheads="1"/>
              </p:cNvSpPr>
              <p:nvPr/>
            </p:nvSpPr>
            <p:spPr bwMode="auto">
              <a:xfrm rot="3785751">
                <a:off x="1306" y="121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49" name="Oval 221"/>
              <p:cNvSpPr>
                <a:spLocks noChangeAspect="1" noChangeArrowheads="1"/>
              </p:cNvSpPr>
              <p:nvPr/>
            </p:nvSpPr>
            <p:spPr bwMode="auto">
              <a:xfrm rot="3785751">
                <a:off x="1339" y="121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50" name="Oval 222"/>
              <p:cNvSpPr>
                <a:spLocks noChangeAspect="1" noChangeArrowheads="1"/>
              </p:cNvSpPr>
              <p:nvPr/>
            </p:nvSpPr>
            <p:spPr bwMode="auto">
              <a:xfrm rot="3785751">
                <a:off x="1238" y="1213"/>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51" name="Oval 223"/>
              <p:cNvSpPr>
                <a:spLocks noChangeAspect="1" noChangeArrowheads="1"/>
              </p:cNvSpPr>
              <p:nvPr/>
            </p:nvSpPr>
            <p:spPr bwMode="auto">
              <a:xfrm rot="3785751">
                <a:off x="1183" y="118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52" name="Oval 224"/>
              <p:cNvSpPr>
                <a:spLocks noChangeAspect="1" noChangeArrowheads="1"/>
              </p:cNvSpPr>
              <p:nvPr/>
            </p:nvSpPr>
            <p:spPr bwMode="auto">
              <a:xfrm rot="3785751">
                <a:off x="1401" y="119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53" name="Oval 225"/>
              <p:cNvSpPr>
                <a:spLocks noChangeAspect="1" noChangeArrowheads="1"/>
              </p:cNvSpPr>
              <p:nvPr/>
            </p:nvSpPr>
            <p:spPr bwMode="auto">
              <a:xfrm rot="3785751">
                <a:off x="1368" y="1209"/>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54" name="Oval 226"/>
              <p:cNvSpPr>
                <a:spLocks noChangeAspect="1" noChangeArrowheads="1"/>
              </p:cNvSpPr>
              <p:nvPr/>
            </p:nvSpPr>
            <p:spPr bwMode="auto">
              <a:xfrm rot="4895479">
                <a:off x="1151" y="118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55" name="Oval 227"/>
              <p:cNvSpPr>
                <a:spLocks noChangeAspect="1" noChangeArrowheads="1"/>
              </p:cNvSpPr>
              <p:nvPr/>
            </p:nvSpPr>
            <p:spPr bwMode="auto">
              <a:xfrm rot="4895479">
                <a:off x="1118" y="118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56" name="Oval 228"/>
              <p:cNvSpPr>
                <a:spLocks noChangeAspect="1" noChangeArrowheads="1"/>
              </p:cNvSpPr>
              <p:nvPr/>
            </p:nvSpPr>
            <p:spPr bwMode="auto">
              <a:xfrm rot="922079">
                <a:off x="1412" y="111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57" name="Oval 229"/>
              <p:cNvSpPr>
                <a:spLocks noChangeAspect="1" noChangeArrowheads="1"/>
              </p:cNvSpPr>
              <p:nvPr/>
            </p:nvSpPr>
            <p:spPr bwMode="auto">
              <a:xfrm rot="922079">
                <a:off x="1463" y="1169"/>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58" name="Oval 230"/>
              <p:cNvSpPr>
                <a:spLocks noChangeAspect="1" noChangeArrowheads="1"/>
              </p:cNvSpPr>
              <p:nvPr/>
            </p:nvSpPr>
            <p:spPr bwMode="auto">
              <a:xfrm rot="922079">
                <a:off x="1373" y="111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59" name="Oval 231"/>
              <p:cNvSpPr>
                <a:spLocks noChangeAspect="1" noChangeArrowheads="1"/>
              </p:cNvSpPr>
              <p:nvPr/>
            </p:nvSpPr>
            <p:spPr bwMode="auto">
              <a:xfrm rot="922079">
                <a:off x="1284" y="110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60" name="Oval 232"/>
              <p:cNvSpPr>
                <a:spLocks noChangeAspect="1" noChangeArrowheads="1"/>
              </p:cNvSpPr>
              <p:nvPr/>
            </p:nvSpPr>
            <p:spPr bwMode="auto">
              <a:xfrm rot="922079">
                <a:off x="1488" y="115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61" name="Oval 233"/>
              <p:cNvSpPr>
                <a:spLocks noChangeAspect="1" noChangeArrowheads="1"/>
              </p:cNvSpPr>
              <p:nvPr/>
            </p:nvSpPr>
            <p:spPr bwMode="auto">
              <a:xfrm rot="922079">
                <a:off x="1432" y="118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62" name="Oval 234"/>
              <p:cNvSpPr>
                <a:spLocks noChangeAspect="1" noChangeArrowheads="1"/>
              </p:cNvSpPr>
              <p:nvPr/>
            </p:nvSpPr>
            <p:spPr bwMode="auto">
              <a:xfrm rot="922079">
                <a:off x="1480" y="93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63" name="Oval 235"/>
              <p:cNvSpPr>
                <a:spLocks noChangeAspect="1" noChangeArrowheads="1"/>
              </p:cNvSpPr>
              <p:nvPr/>
            </p:nvSpPr>
            <p:spPr bwMode="auto">
              <a:xfrm rot="922079">
                <a:off x="1446" y="99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64" name="Oval 236"/>
              <p:cNvSpPr>
                <a:spLocks noChangeAspect="1" noChangeArrowheads="1"/>
              </p:cNvSpPr>
              <p:nvPr/>
            </p:nvSpPr>
            <p:spPr bwMode="auto">
              <a:xfrm rot="1232850">
                <a:off x="1388" y="109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65" name="Oval 237"/>
              <p:cNvSpPr>
                <a:spLocks noChangeAspect="1" noChangeArrowheads="1"/>
              </p:cNvSpPr>
              <p:nvPr/>
            </p:nvSpPr>
            <p:spPr bwMode="auto">
              <a:xfrm rot="1232850">
                <a:off x="820" y="105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66" name="Oval 238"/>
              <p:cNvSpPr>
                <a:spLocks noChangeAspect="1" noChangeArrowheads="1"/>
              </p:cNvSpPr>
              <p:nvPr/>
            </p:nvSpPr>
            <p:spPr bwMode="auto">
              <a:xfrm rot="1232850">
                <a:off x="1393" y="113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67" name="Oval 239"/>
              <p:cNvSpPr>
                <a:spLocks noChangeAspect="1" noChangeArrowheads="1"/>
              </p:cNvSpPr>
              <p:nvPr/>
            </p:nvSpPr>
            <p:spPr bwMode="auto">
              <a:xfrm rot="1232850">
                <a:off x="1362" y="114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68" name="Oval 240"/>
              <p:cNvSpPr>
                <a:spLocks noChangeAspect="1" noChangeArrowheads="1"/>
              </p:cNvSpPr>
              <p:nvPr/>
            </p:nvSpPr>
            <p:spPr bwMode="auto">
              <a:xfrm rot="1232850">
                <a:off x="1445" y="111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69" name="Oval 241"/>
              <p:cNvSpPr>
                <a:spLocks noChangeAspect="1" noChangeArrowheads="1"/>
              </p:cNvSpPr>
              <p:nvPr/>
            </p:nvSpPr>
            <p:spPr bwMode="auto">
              <a:xfrm rot="1232850">
                <a:off x="1429" y="121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70" name="Oval 242"/>
              <p:cNvSpPr>
                <a:spLocks noChangeAspect="1" noChangeArrowheads="1"/>
              </p:cNvSpPr>
              <p:nvPr/>
            </p:nvSpPr>
            <p:spPr bwMode="auto">
              <a:xfrm rot="1232850">
                <a:off x="1298" y="112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71" name="Oval 243"/>
              <p:cNvSpPr>
                <a:spLocks noChangeAspect="1" noChangeArrowheads="1"/>
              </p:cNvSpPr>
              <p:nvPr/>
            </p:nvSpPr>
            <p:spPr bwMode="auto">
              <a:xfrm rot="1232850">
                <a:off x="1336" y="111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72" name="Oval 244"/>
              <p:cNvSpPr>
                <a:spLocks noChangeAspect="1" noChangeArrowheads="1"/>
              </p:cNvSpPr>
              <p:nvPr/>
            </p:nvSpPr>
            <p:spPr bwMode="auto">
              <a:xfrm rot="3474980">
                <a:off x="795" y="104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73" name="Oval 245"/>
              <p:cNvSpPr>
                <a:spLocks noChangeAspect="1" noChangeArrowheads="1"/>
              </p:cNvSpPr>
              <p:nvPr/>
            </p:nvSpPr>
            <p:spPr bwMode="auto">
              <a:xfrm rot="3474980">
                <a:off x="1124" y="121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74" name="Oval 246"/>
              <p:cNvSpPr>
                <a:spLocks noChangeAspect="1" noChangeArrowheads="1"/>
              </p:cNvSpPr>
              <p:nvPr/>
            </p:nvSpPr>
            <p:spPr bwMode="auto">
              <a:xfrm rot="3474980">
                <a:off x="1184" y="122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75" name="Oval 247"/>
              <p:cNvSpPr>
                <a:spLocks noChangeAspect="1" noChangeArrowheads="1"/>
              </p:cNvSpPr>
              <p:nvPr/>
            </p:nvSpPr>
            <p:spPr bwMode="auto">
              <a:xfrm rot="3474980">
                <a:off x="1397" y="12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76" name="Oval 248"/>
              <p:cNvSpPr>
                <a:spLocks noChangeAspect="1" noChangeArrowheads="1"/>
              </p:cNvSpPr>
              <p:nvPr/>
            </p:nvSpPr>
            <p:spPr bwMode="auto">
              <a:xfrm rot="3474980">
                <a:off x="872" y="112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77" name="Oval 249"/>
              <p:cNvSpPr>
                <a:spLocks noChangeAspect="1" noChangeArrowheads="1"/>
              </p:cNvSpPr>
              <p:nvPr/>
            </p:nvSpPr>
            <p:spPr bwMode="auto">
              <a:xfrm rot="3785751">
                <a:off x="1120" y="115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78" name="Oval 250"/>
              <p:cNvSpPr>
                <a:spLocks noChangeAspect="1" noChangeArrowheads="1"/>
              </p:cNvSpPr>
              <p:nvPr/>
            </p:nvSpPr>
            <p:spPr bwMode="auto">
              <a:xfrm rot="3785751">
                <a:off x="1217" y="12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79" name="Oval 251"/>
              <p:cNvSpPr>
                <a:spLocks noChangeAspect="1" noChangeArrowheads="1"/>
              </p:cNvSpPr>
              <p:nvPr/>
            </p:nvSpPr>
            <p:spPr bwMode="auto">
              <a:xfrm rot="3785751">
                <a:off x="1152" y="121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380" name="Oval 252"/>
              <p:cNvSpPr>
                <a:spLocks noChangeAspect="1" noChangeArrowheads="1"/>
              </p:cNvSpPr>
              <p:nvPr/>
            </p:nvSpPr>
            <p:spPr bwMode="auto">
              <a:xfrm>
                <a:off x="996" y="119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81" name="Oval 253"/>
              <p:cNvSpPr>
                <a:spLocks noChangeAspect="1" noChangeArrowheads="1"/>
              </p:cNvSpPr>
              <p:nvPr/>
            </p:nvSpPr>
            <p:spPr bwMode="auto">
              <a:xfrm>
                <a:off x="1008" y="116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82" name="Oval 254"/>
              <p:cNvSpPr>
                <a:spLocks noChangeAspect="1" noChangeArrowheads="1"/>
              </p:cNvSpPr>
              <p:nvPr/>
            </p:nvSpPr>
            <p:spPr bwMode="auto">
              <a:xfrm>
                <a:off x="1014" y="113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83" name="Oval 255"/>
              <p:cNvSpPr>
                <a:spLocks noChangeAspect="1" noChangeArrowheads="1"/>
              </p:cNvSpPr>
              <p:nvPr/>
            </p:nvSpPr>
            <p:spPr bwMode="auto">
              <a:xfrm>
                <a:off x="939" y="114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84" name="Oval 256"/>
              <p:cNvSpPr>
                <a:spLocks noChangeAspect="1" noChangeArrowheads="1"/>
              </p:cNvSpPr>
              <p:nvPr/>
            </p:nvSpPr>
            <p:spPr bwMode="auto">
              <a:xfrm>
                <a:off x="1007" y="122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85" name="Oval 257"/>
              <p:cNvSpPr>
                <a:spLocks noChangeAspect="1" noChangeArrowheads="1"/>
              </p:cNvSpPr>
              <p:nvPr/>
            </p:nvSpPr>
            <p:spPr bwMode="auto">
              <a:xfrm>
                <a:off x="1030" y="120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86" name="Oval 258"/>
              <p:cNvSpPr>
                <a:spLocks noChangeAspect="1" noChangeArrowheads="1"/>
              </p:cNvSpPr>
              <p:nvPr/>
            </p:nvSpPr>
            <p:spPr bwMode="auto">
              <a:xfrm>
                <a:off x="1044" y="11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87" name="Oval 259"/>
              <p:cNvSpPr>
                <a:spLocks noChangeAspect="1" noChangeArrowheads="1"/>
              </p:cNvSpPr>
              <p:nvPr/>
            </p:nvSpPr>
            <p:spPr bwMode="auto">
              <a:xfrm>
                <a:off x="976" y="116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88" name="Oval 260"/>
              <p:cNvSpPr>
                <a:spLocks noChangeAspect="1" noChangeArrowheads="1"/>
              </p:cNvSpPr>
              <p:nvPr/>
            </p:nvSpPr>
            <p:spPr bwMode="auto">
              <a:xfrm>
                <a:off x="1050" y="113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89" name="Oval 261"/>
              <p:cNvSpPr>
                <a:spLocks noChangeAspect="1" noChangeArrowheads="1"/>
              </p:cNvSpPr>
              <p:nvPr/>
            </p:nvSpPr>
            <p:spPr bwMode="auto">
              <a:xfrm rot="3757267">
                <a:off x="980" y="1131"/>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90" name="Oval 262"/>
              <p:cNvSpPr>
                <a:spLocks noChangeAspect="1" noChangeArrowheads="1"/>
              </p:cNvSpPr>
              <p:nvPr/>
            </p:nvSpPr>
            <p:spPr bwMode="auto">
              <a:xfrm rot="3757267">
                <a:off x="923" y="1008"/>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91" name="Oval 263"/>
              <p:cNvSpPr>
                <a:spLocks noChangeAspect="1" noChangeArrowheads="1"/>
              </p:cNvSpPr>
              <p:nvPr/>
            </p:nvSpPr>
            <p:spPr bwMode="auto">
              <a:xfrm rot="7687353">
                <a:off x="1096" y="1147"/>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92" name="Oval 264"/>
              <p:cNvSpPr>
                <a:spLocks noChangeAspect="1" noChangeArrowheads="1"/>
              </p:cNvSpPr>
              <p:nvPr/>
            </p:nvSpPr>
            <p:spPr bwMode="auto">
              <a:xfrm rot="7687353">
                <a:off x="780" y="98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93" name="Oval 265"/>
              <p:cNvSpPr>
                <a:spLocks noChangeAspect="1" noChangeArrowheads="1"/>
              </p:cNvSpPr>
              <p:nvPr/>
            </p:nvSpPr>
            <p:spPr bwMode="auto">
              <a:xfrm rot="6698226">
                <a:off x="949" y="99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94" name="Oval 266"/>
              <p:cNvSpPr>
                <a:spLocks noChangeAspect="1" noChangeArrowheads="1"/>
              </p:cNvSpPr>
              <p:nvPr/>
            </p:nvSpPr>
            <p:spPr bwMode="auto">
              <a:xfrm rot="922079">
                <a:off x="937" y="102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95" name="Oval 267"/>
              <p:cNvSpPr>
                <a:spLocks noChangeAspect="1" noChangeArrowheads="1"/>
              </p:cNvSpPr>
              <p:nvPr/>
            </p:nvSpPr>
            <p:spPr bwMode="auto">
              <a:xfrm rot="922079">
                <a:off x="967" y="119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96" name="Oval 268"/>
              <p:cNvSpPr>
                <a:spLocks noChangeAspect="1" noChangeArrowheads="1"/>
              </p:cNvSpPr>
              <p:nvPr/>
            </p:nvSpPr>
            <p:spPr bwMode="auto">
              <a:xfrm rot="922079">
                <a:off x="793" y="106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97" name="Oval 269"/>
              <p:cNvSpPr>
                <a:spLocks noChangeAspect="1" noChangeArrowheads="1"/>
              </p:cNvSpPr>
              <p:nvPr/>
            </p:nvSpPr>
            <p:spPr bwMode="auto">
              <a:xfrm rot="922079">
                <a:off x="1079" y="11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98" name="Oval 270"/>
              <p:cNvSpPr>
                <a:spLocks noChangeAspect="1" noChangeArrowheads="1"/>
              </p:cNvSpPr>
              <p:nvPr/>
            </p:nvSpPr>
            <p:spPr bwMode="auto">
              <a:xfrm rot="922079">
                <a:off x="1063" y="121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399" name="Oval 271"/>
              <p:cNvSpPr>
                <a:spLocks noChangeAspect="1" noChangeArrowheads="1"/>
              </p:cNvSpPr>
              <p:nvPr/>
            </p:nvSpPr>
            <p:spPr bwMode="auto">
              <a:xfrm rot="1232850">
                <a:off x="1094" y="121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00" name="Oval 272"/>
              <p:cNvSpPr>
                <a:spLocks noChangeAspect="1" noChangeArrowheads="1"/>
              </p:cNvSpPr>
              <p:nvPr/>
            </p:nvSpPr>
            <p:spPr bwMode="auto">
              <a:xfrm rot="1232850">
                <a:off x="764" y="10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01" name="Oval 273"/>
              <p:cNvSpPr>
                <a:spLocks noChangeAspect="1" noChangeArrowheads="1"/>
              </p:cNvSpPr>
              <p:nvPr/>
            </p:nvSpPr>
            <p:spPr bwMode="auto">
              <a:xfrm rot="3785751">
                <a:off x="980" y="109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02" name="Oval 274"/>
              <p:cNvSpPr>
                <a:spLocks noChangeAspect="1" noChangeArrowheads="1"/>
              </p:cNvSpPr>
              <p:nvPr/>
            </p:nvSpPr>
            <p:spPr bwMode="auto">
              <a:xfrm>
                <a:off x="1486" y="100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03" name="Oval 275"/>
              <p:cNvSpPr>
                <a:spLocks noChangeAspect="1" noChangeArrowheads="1"/>
              </p:cNvSpPr>
              <p:nvPr/>
            </p:nvSpPr>
            <p:spPr bwMode="auto">
              <a:xfrm>
                <a:off x="1462" y="10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04" name="Oval 276"/>
              <p:cNvSpPr>
                <a:spLocks noChangeAspect="1" noChangeArrowheads="1"/>
              </p:cNvSpPr>
              <p:nvPr/>
            </p:nvSpPr>
            <p:spPr bwMode="auto">
              <a:xfrm>
                <a:off x="1535" y="104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05" name="Oval 277"/>
              <p:cNvSpPr>
                <a:spLocks noChangeAspect="1" noChangeArrowheads="1"/>
              </p:cNvSpPr>
              <p:nvPr/>
            </p:nvSpPr>
            <p:spPr bwMode="auto">
              <a:xfrm>
                <a:off x="1491" y="1049"/>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06" name="Oval 278"/>
              <p:cNvSpPr>
                <a:spLocks noChangeAspect="1" noChangeArrowheads="1"/>
              </p:cNvSpPr>
              <p:nvPr/>
            </p:nvSpPr>
            <p:spPr bwMode="auto">
              <a:xfrm>
                <a:off x="1485" y="109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07" name="Oval 279"/>
              <p:cNvSpPr>
                <a:spLocks noChangeAspect="1" noChangeArrowheads="1"/>
              </p:cNvSpPr>
              <p:nvPr/>
            </p:nvSpPr>
            <p:spPr bwMode="auto">
              <a:xfrm rot="3757267">
                <a:off x="858" y="103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08" name="Oval 280"/>
              <p:cNvSpPr>
                <a:spLocks noChangeAspect="1" noChangeArrowheads="1"/>
              </p:cNvSpPr>
              <p:nvPr/>
            </p:nvSpPr>
            <p:spPr bwMode="auto">
              <a:xfrm rot="7687353">
                <a:off x="1433" y="1077"/>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09" name="Oval 281"/>
              <p:cNvSpPr>
                <a:spLocks noChangeAspect="1" noChangeArrowheads="1"/>
              </p:cNvSpPr>
              <p:nvPr/>
            </p:nvSpPr>
            <p:spPr bwMode="auto">
              <a:xfrm rot="7687353">
                <a:off x="1479" y="112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10" name="Oval 282"/>
              <p:cNvSpPr>
                <a:spLocks noChangeAspect="1" noChangeArrowheads="1"/>
              </p:cNvSpPr>
              <p:nvPr/>
            </p:nvSpPr>
            <p:spPr bwMode="auto">
              <a:xfrm rot="7687353">
                <a:off x="1464" y="10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11" name="Oval 283"/>
              <p:cNvSpPr>
                <a:spLocks noChangeAspect="1" noChangeArrowheads="1"/>
              </p:cNvSpPr>
              <p:nvPr/>
            </p:nvSpPr>
            <p:spPr bwMode="auto">
              <a:xfrm rot="6698226">
                <a:off x="1449" y="114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12" name="Oval 284"/>
              <p:cNvSpPr>
                <a:spLocks noChangeAspect="1" noChangeArrowheads="1"/>
              </p:cNvSpPr>
              <p:nvPr/>
            </p:nvSpPr>
            <p:spPr bwMode="auto">
              <a:xfrm rot="6698226">
                <a:off x="826" y="102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13" name="Oval 285"/>
              <p:cNvSpPr>
                <a:spLocks noChangeAspect="1" noChangeArrowheads="1"/>
              </p:cNvSpPr>
              <p:nvPr/>
            </p:nvSpPr>
            <p:spPr bwMode="auto">
              <a:xfrm rot="4895479">
                <a:off x="903" y="111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14" name="Oval 286"/>
              <p:cNvSpPr>
                <a:spLocks noChangeAspect="1" noChangeArrowheads="1"/>
              </p:cNvSpPr>
              <p:nvPr/>
            </p:nvSpPr>
            <p:spPr bwMode="auto">
              <a:xfrm rot="4895479">
                <a:off x="961" y="114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15" name="Oval 287"/>
              <p:cNvSpPr>
                <a:spLocks noChangeAspect="1" noChangeArrowheads="1"/>
              </p:cNvSpPr>
              <p:nvPr/>
            </p:nvSpPr>
            <p:spPr bwMode="auto">
              <a:xfrm rot="922079">
                <a:off x="1530" y="99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16" name="Oval 288"/>
              <p:cNvSpPr>
                <a:spLocks noChangeAspect="1" noChangeArrowheads="1"/>
              </p:cNvSpPr>
              <p:nvPr/>
            </p:nvSpPr>
            <p:spPr bwMode="auto">
              <a:xfrm rot="922079">
                <a:off x="1524" y="102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17" name="Oval 289"/>
              <p:cNvSpPr>
                <a:spLocks noChangeAspect="1" noChangeArrowheads="1"/>
              </p:cNvSpPr>
              <p:nvPr/>
            </p:nvSpPr>
            <p:spPr bwMode="auto">
              <a:xfrm rot="922079">
                <a:off x="1500" y="9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18" name="Oval 290"/>
              <p:cNvSpPr>
                <a:spLocks noChangeAspect="1" noChangeArrowheads="1"/>
              </p:cNvSpPr>
              <p:nvPr/>
            </p:nvSpPr>
            <p:spPr bwMode="auto">
              <a:xfrm rot="1232850">
                <a:off x="1554" y="103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19" name="Oval 291"/>
              <p:cNvSpPr>
                <a:spLocks noChangeAspect="1" noChangeArrowheads="1"/>
              </p:cNvSpPr>
              <p:nvPr/>
            </p:nvSpPr>
            <p:spPr bwMode="auto">
              <a:xfrm rot="3474980">
                <a:off x="891" y="109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20" name="Oval 292"/>
              <p:cNvSpPr>
                <a:spLocks noChangeAspect="1" noChangeArrowheads="1"/>
              </p:cNvSpPr>
              <p:nvPr/>
            </p:nvSpPr>
            <p:spPr bwMode="auto">
              <a:xfrm rot="3785751">
                <a:off x="1446" y="11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21" name="Oval 293"/>
              <p:cNvSpPr>
                <a:spLocks noChangeAspect="1" noChangeArrowheads="1"/>
              </p:cNvSpPr>
              <p:nvPr/>
            </p:nvSpPr>
            <p:spPr bwMode="auto">
              <a:xfrm rot="3785751">
                <a:off x="852" y="105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22" name="Oval 294"/>
              <p:cNvSpPr>
                <a:spLocks noChangeAspect="1" noChangeArrowheads="1"/>
              </p:cNvSpPr>
              <p:nvPr/>
            </p:nvSpPr>
            <p:spPr bwMode="auto">
              <a:xfrm>
                <a:off x="803" y="100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23" name="Oval 295"/>
              <p:cNvSpPr>
                <a:spLocks noChangeAspect="1" noChangeArrowheads="1"/>
              </p:cNvSpPr>
              <p:nvPr/>
            </p:nvSpPr>
            <p:spPr bwMode="auto">
              <a:xfrm rot="3785751">
                <a:off x="889" y="106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24" name="Oval 296"/>
              <p:cNvSpPr>
                <a:spLocks noChangeAspect="1" noChangeArrowheads="1"/>
              </p:cNvSpPr>
              <p:nvPr/>
            </p:nvSpPr>
            <p:spPr bwMode="auto">
              <a:xfrm rot="4895479">
                <a:off x="937" y="112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25" name="Oval 297"/>
              <p:cNvSpPr>
                <a:spLocks noChangeAspect="1" noChangeArrowheads="1"/>
              </p:cNvSpPr>
              <p:nvPr/>
            </p:nvSpPr>
            <p:spPr bwMode="auto">
              <a:xfrm rot="4895479">
                <a:off x="879" y="101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26" name="Oval 298"/>
              <p:cNvSpPr>
                <a:spLocks noChangeAspect="1" noChangeArrowheads="1"/>
              </p:cNvSpPr>
              <p:nvPr/>
            </p:nvSpPr>
            <p:spPr bwMode="auto">
              <a:xfrm rot="3785751">
                <a:off x="927" y="108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27" name="Oval 299"/>
              <p:cNvSpPr>
                <a:spLocks noChangeAspect="1" noChangeArrowheads="1"/>
              </p:cNvSpPr>
              <p:nvPr/>
            </p:nvSpPr>
            <p:spPr bwMode="auto">
              <a:xfrm rot="3785751">
                <a:off x="921" y="105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28" name="Oval 300"/>
              <p:cNvSpPr>
                <a:spLocks noChangeAspect="1" noChangeArrowheads="1"/>
              </p:cNvSpPr>
              <p:nvPr/>
            </p:nvSpPr>
            <p:spPr bwMode="auto">
              <a:xfrm rot="3474980">
                <a:off x="815" y="88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29" name="Oval 301"/>
              <p:cNvSpPr>
                <a:spLocks noChangeAspect="1" noChangeArrowheads="1"/>
              </p:cNvSpPr>
              <p:nvPr/>
            </p:nvSpPr>
            <p:spPr bwMode="auto">
              <a:xfrm rot="3474980">
                <a:off x="904" y="114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30" name="Oval 302"/>
              <p:cNvSpPr>
                <a:spLocks noChangeAspect="1" noChangeArrowheads="1"/>
              </p:cNvSpPr>
              <p:nvPr/>
            </p:nvSpPr>
            <p:spPr bwMode="auto">
              <a:xfrm rot="3474980">
                <a:off x="1612" y="70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31" name="Oval 303"/>
              <p:cNvSpPr>
                <a:spLocks noChangeAspect="1" noChangeArrowheads="1"/>
              </p:cNvSpPr>
              <p:nvPr/>
            </p:nvSpPr>
            <p:spPr bwMode="auto">
              <a:xfrm rot="3785751">
                <a:off x="1651" y="71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32" name="Oval 304"/>
              <p:cNvSpPr>
                <a:spLocks noChangeAspect="1" noChangeArrowheads="1"/>
              </p:cNvSpPr>
              <p:nvPr/>
            </p:nvSpPr>
            <p:spPr bwMode="auto">
              <a:xfrm rot="3785751">
                <a:off x="1638" y="73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33" name="Oval 305"/>
              <p:cNvSpPr>
                <a:spLocks noChangeAspect="1" noChangeArrowheads="1"/>
              </p:cNvSpPr>
              <p:nvPr/>
            </p:nvSpPr>
            <p:spPr bwMode="auto">
              <a:xfrm rot="3785751">
                <a:off x="700" y="1018"/>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34" name="Oval 306"/>
              <p:cNvSpPr>
                <a:spLocks noChangeAspect="1" noChangeArrowheads="1"/>
              </p:cNvSpPr>
              <p:nvPr/>
            </p:nvSpPr>
            <p:spPr bwMode="auto">
              <a:xfrm rot="4895479">
                <a:off x="1652" y="7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35" name="Oval 307"/>
              <p:cNvSpPr>
                <a:spLocks noChangeAspect="1" noChangeArrowheads="1"/>
              </p:cNvSpPr>
              <p:nvPr/>
            </p:nvSpPr>
            <p:spPr bwMode="auto">
              <a:xfrm rot="4895479">
                <a:off x="1618" y="77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36" name="Oval 308"/>
              <p:cNvSpPr>
                <a:spLocks noChangeAspect="1" noChangeArrowheads="1"/>
              </p:cNvSpPr>
              <p:nvPr/>
            </p:nvSpPr>
            <p:spPr bwMode="auto">
              <a:xfrm rot="1232850">
                <a:off x="1538" y="84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37" name="Oval 309"/>
              <p:cNvSpPr>
                <a:spLocks noChangeAspect="1" noChangeArrowheads="1"/>
              </p:cNvSpPr>
              <p:nvPr/>
            </p:nvSpPr>
            <p:spPr bwMode="auto">
              <a:xfrm rot="1232850">
                <a:off x="1478" y="84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38" name="Oval 310"/>
              <p:cNvSpPr>
                <a:spLocks noChangeAspect="1" noChangeArrowheads="1"/>
              </p:cNvSpPr>
              <p:nvPr/>
            </p:nvSpPr>
            <p:spPr bwMode="auto">
              <a:xfrm rot="3474980">
                <a:off x="1624" y="804"/>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39" name="Oval 311"/>
              <p:cNvSpPr>
                <a:spLocks noChangeAspect="1" noChangeArrowheads="1"/>
              </p:cNvSpPr>
              <p:nvPr/>
            </p:nvSpPr>
            <p:spPr bwMode="auto">
              <a:xfrm rot="3785751">
                <a:off x="1070" y="1156"/>
                <a:ext cx="38"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40" name="Oval 312"/>
              <p:cNvSpPr>
                <a:spLocks noChangeAspect="1" noChangeArrowheads="1"/>
              </p:cNvSpPr>
              <p:nvPr/>
            </p:nvSpPr>
            <p:spPr bwMode="auto">
              <a:xfrm rot="3785751">
                <a:off x="1621" y="74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41" name="Oval 313"/>
              <p:cNvSpPr>
                <a:spLocks noChangeAspect="1" noChangeArrowheads="1"/>
              </p:cNvSpPr>
              <p:nvPr/>
            </p:nvSpPr>
            <p:spPr bwMode="auto">
              <a:xfrm rot="3785751">
                <a:off x="1661" y="83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42" name="Oval 314"/>
              <p:cNvSpPr>
                <a:spLocks noChangeAspect="1" noChangeArrowheads="1"/>
              </p:cNvSpPr>
              <p:nvPr/>
            </p:nvSpPr>
            <p:spPr bwMode="auto">
              <a:xfrm rot="3785751">
                <a:off x="1652" y="803"/>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43" name="Oval 315"/>
              <p:cNvSpPr>
                <a:spLocks noChangeAspect="1" noChangeArrowheads="1"/>
              </p:cNvSpPr>
              <p:nvPr/>
            </p:nvSpPr>
            <p:spPr bwMode="auto">
              <a:xfrm>
                <a:off x="1630" y="83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44" name="Oval 316"/>
              <p:cNvSpPr>
                <a:spLocks noChangeAspect="1" noChangeArrowheads="1"/>
              </p:cNvSpPr>
              <p:nvPr/>
            </p:nvSpPr>
            <p:spPr bwMode="auto">
              <a:xfrm rot="7687353">
                <a:off x="1592" y="73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45" name="Oval 317"/>
              <p:cNvSpPr>
                <a:spLocks noChangeAspect="1" noChangeArrowheads="1"/>
              </p:cNvSpPr>
              <p:nvPr/>
            </p:nvSpPr>
            <p:spPr bwMode="auto">
              <a:xfrm rot="1232850">
                <a:off x="1605" y="86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46" name="Oval 318"/>
              <p:cNvSpPr>
                <a:spLocks noChangeAspect="1" noChangeArrowheads="1"/>
              </p:cNvSpPr>
              <p:nvPr/>
            </p:nvSpPr>
            <p:spPr bwMode="auto">
              <a:xfrm rot="1232850">
                <a:off x="1594" y="79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47" name="Oval 319"/>
              <p:cNvSpPr>
                <a:spLocks noChangeAspect="1" noChangeArrowheads="1"/>
              </p:cNvSpPr>
              <p:nvPr/>
            </p:nvSpPr>
            <p:spPr bwMode="auto">
              <a:xfrm rot="1232850">
                <a:off x="1592" y="82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48" name="Oval 320"/>
              <p:cNvSpPr>
                <a:spLocks noChangeAspect="1" noChangeArrowheads="1"/>
              </p:cNvSpPr>
              <p:nvPr/>
            </p:nvSpPr>
            <p:spPr bwMode="auto">
              <a:xfrm>
                <a:off x="1557" y="93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49" name="Oval 321"/>
              <p:cNvSpPr>
                <a:spLocks noChangeAspect="1" noChangeArrowheads="1"/>
              </p:cNvSpPr>
              <p:nvPr/>
            </p:nvSpPr>
            <p:spPr bwMode="auto">
              <a:xfrm>
                <a:off x="950" y="109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50" name="Oval 322"/>
              <p:cNvSpPr>
                <a:spLocks noChangeAspect="1" noChangeArrowheads="1"/>
              </p:cNvSpPr>
              <p:nvPr/>
            </p:nvSpPr>
            <p:spPr bwMode="auto">
              <a:xfrm>
                <a:off x="1579" y="8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51" name="Oval 323"/>
              <p:cNvSpPr>
                <a:spLocks noChangeAspect="1" noChangeArrowheads="1"/>
              </p:cNvSpPr>
              <p:nvPr/>
            </p:nvSpPr>
            <p:spPr bwMode="auto">
              <a:xfrm>
                <a:off x="1534" y="90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52" name="Oval 324"/>
              <p:cNvSpPr>
                <a:spLocks noChangeAspect="1" noChangeArrowheads="1"/>
              </p:cNvSpPr>
              <p:nvPr/>
            </p:nvSpPr>
            <p:spPr bwMode="auto">
              <a:xfrm>
                <a:off x="899" y="103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53" name="Oval 325"/>
              <p:cNvSpPr>
                <a:spLocks noChangeAspect="1" noChangeArrowheads="1"/>
              </p:cNvSpPr>
              <p:nvPr/>
            </p:nvSpPr>
            <p:spPr bwMode="auto">
              <a:xfrm rot="3757267">
                <a:off x="1581" y="76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54" name="Oval 326"/>
              <p:cNvSpPr>
                <a:spLocks noChangeAspect="1" noChangeArrowheads="1"/>
              </p:cNvSpPr>
              <p:nvPr/>
            </p:nvSpPr>
            <p:spPr bwMode="auto">
              <a:xfrm rot="3757267">
                <a:off x="1525" y="109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55" name="Oval 327"/>
              <p:cNvSpPr>
                <a:spLocks noChangeAspect="1" noChangeArrowheads="1"/>
              </p:cNvSpPr>
              <p:nvPr/>
            </p:nvSpPr>
            <p:spPr bwMode="auto">
              <a:xfrm rot="3757267">
                <a:off x="1569" y="9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56" name="Oval 328"/>
              <p:cNvSpPr>
                <a:spLocks noChangeAspect="1" noChangeArrowheads="1"/>
              </p:cNvSpPr>
              <p:nvPr/>
            </p:nvSpPr>
            <p:spPr bwMode="auto">
              <a:xfrm rot="3757267">
                <a:off x="1636" y="103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57" name="Oval 329"/>
              <p:cNvSpPr>
                <a:spLocks noChangeAspect="1" noChangeArrowheads="1"/>
              </p:cNvSpPr>
              <p:nvPr/>
            </p:nvSpPr>
            <p:spPr bwMode="auto">
              <a:xfrm rot="3474980">
                <a:off x="1567" y="81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58" name="Oval 330"/>
              <p:cNvSpPr>
                <a:spLocks noChangeAspect="1" noChangeArrowheads="1"/>
              </p:cNvSpPr>
              <p:nvPr/>
            </p:nvSpPr>
            <p:spPr bwMode="auto">
              <a:xfrm rot="3474980">
                <a:off x="1546" y="96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59" name="Oval 331"/>
              <p:cNvSpPr>
                <a:spLocks noChangeAspect="1" noChangeArrowheads="1"/>
              </p:cNvSpPr>
              <p:nvPr/>
            </p:nvSpPr>
            <p:spPr bwMode="auto">
              <a:xfrm rot="7687353">
                <a:off x="1547" y="876"/>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60" name="Oval 332"/>
              <p:cNvSpPr>
                <a:spLocks noChangeAspect="1" noChangeArrowheads="1"/>
              </p:cNvSpPr>
              <p:nvPr/>
            </p:nvSpPr>
            <p:spPr bwMode="auto">
              <a:xfrm rot="3785751">
                <a:off x="1572" y="84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61" name="Oval 333"/>
              <p:cNvSpPr>
                <a:spLocks noChangeAspect="1" noChangeArrowheads="1"/>
              </p:cNvSpPr>
              <p:nvPr/>
            </p:nvSpPr>
            <p:spPr bwMode="auto">
              <a:xfrm rot="3785751">
                <a:off x="1597" y="1035"/>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62" name="Oval 334"/>
              <p:cNvSpPr>
                <a:spLocks noChangeAspect="1" noChangeArrowheads="1"/>
              </p:cNvSpPr>
              <p:nvPr/>
            </p:nvSpPr>
            <p:spPr bwMode="auto">
              <a:xfrm rot="922079">
                <a:off x="1610" y="10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63" name="Oval 335"/>
              <p:cNvSpPr>
                <a:spLocks noChangeAspect="1" noChangeArrowheads="1"/>
              </p:cNvSpPr>
              <p:nvPr/>
            </p:nvSpPr>
            <p:spPr bwMode="auto">
              <a:xfrm rot="922079">
                <a:off x="1508" y="8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64" name="Oval 336"/>
              <p:cNvSpPr>
                <a:spLocks noChangeAspect="1" noChangeArrowheads="1"/>
              </p:cNvSpPr>
              <p:nvPr/>
            </p:nvSpPr>
            <p:spPr bwMode="auto">
              <a:xfrm rot="1232850">
                <a:off x="1681" y="87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65" name="Oval 337"/>
              <p:cNvSpPr>
                <a:spLocks noChangeAspect="1" noChangeArrowheads="1"/>
              </p:cNvSpPr>
              <p:nvPr/>
            </p:nvSpPr>
            <p:spPr bwMode="auto">
              <a:xfrm rot="1232850">
                <a:off x="865" y="1088"/>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66" name="Oval 338"/>
              <p:cNvSpPr>
                <a:spLocks noChangeAspect="1" noChangeArrowheads="1"/>
              </p:cNvSpPr>
              <p:nvPr/>
            </p:nvSpPr>
            <p:spPr bwMode="auto">
              <a:xfrm rot="1232850">
                <a:off x="1513" y="92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67" name="Oval 339"/>
              <p:cNvSpPr>
                <a:spLocks noChangeAspect="1" noChangeArrowheads="1"/>
              </p:cNvSpPr>
              <p:nvPr/>
            </p:nvSpPr>
            <p:spPr bwMode="auto">
              <a:xfrm rot="1232850">
                <a:off x="1576" y="90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68" name="Oval 340"/>
              <p:cNvSpPr>
                <a:spLocks noChangeAspect="1" noChangeArrowheads="1"/>
              </p:cNvSpPr>
              <p:nvPr/>
            </p:nvSpPr>
            <p:spPr bwMode="auto">
              <a:xfrm rot="3474980">
                <a:off x="1571" y="1005"/>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69" name="Oval 341"/>
              <p:cNvSpPr>
                <a:spLocks noChangeAspect="1" noChangeArrowheads="1"/>
              </p:cNvSpPr>
              <p:nvPr/>
            </p:nvSpPr>
            <p:spPr bwMode="auto">
              <a:xfrm rot="3474980">
                <a:off x="1580" y="94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70" name="Oval 342"/>
              <p:cNvSpPr>
                <a:spLocks noChangeAspect="1" noChangeArrowheads="1"/>
              </p:cNvSpPr>
              <p:nvPr/>
            </p:nvSpPr>
            <p:spPr bwMode="auto">
              <a:xfrm rot="3474980">
                <a:off x="1643" y="100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71" name="Oval 343"/>
              <p:cNvSpPr>
                <a:spLocks noChangeAspect="1" noChangeArrowheads="1"/>
              </p:cNvSpPr>
              <p:nvPr/>
            </p:nvSpPr>
            <p:spPr bwMode="auto">
              <a:xfrm rot="3474980">
                <a:off x="1505" y="84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72" name="Oval 344"/>
              <p:cNvSpPr>
                <a:spLocks noChangeAspect="1" noChangeArrowheads="1"/>
              </p:cNvSpPr>
              <p:nvPr/>
            </p:nvSpPr>
            <p:spPr bwMode="auto">
              <a:xfrm rot="3785751">
                <a:off x="866" y="89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473" name="Oval 345"/>
              <p:cNvSpPr>
                <a:spLocks noChangeAspect="1" noChangeArrowheads="1"/>
              </p:cNvSpPr>
              <p:nvPr/>
            </p:nvSpPr>
            <p:spPr bwMode="auto">
              <a:xfrm rot="3757267">
                <a:off x="1667" y="94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74" name="Oval 346"/>
              <p:cNvSpPr>
                <a:spLocks noChangeAspect="1" noChangeArrowheads="1"/>
              </p:cNvSpPr>
              <p:nvPr/>
            </p:nvSpPr>
            <p:spPr bwMode="auto">
              <a:xfrm rot="3757267">
                <a:off x="1638" y="9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75" name="Oval 347"/>
              <p:cNvSpPr>
                <a:spLocks noChangeAspect="1" noChangeArrowheads="1"/>
              </p:cNvSpPr>
              <p:nvPr/>
            </p:nvSpPr>
            <p:spPr bwMode="auto">
              <a:xfrm rot="3474980">
                <a:off x="1661" y="972"/>
                <a:ext cx="39"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76" name="Oval 348"/>
              <p:cNvSpPr>
                <a:spLocks noChangeAspect="1" noChangeArrowheads="1"/>
              </p:cNvSpPr>
              <p:nvPr/>
            </p:nvSpPr>
            <p:spPr bwMode="auto">
              <a:xfrm rot="7687353">
                <a:off x="1607" y="903"/>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77" name="Oval 349"/>
              <p:cNvSpPr>
                <a:spLocks noChangeAspect="1" noChangeArrowheads="1"/>
              </p:cNvSpPr>
              <p:nvPr/>
            </p:nvSpPr>
            <p:spPr bwMode="auto">
              <a:xfrm rot="6698226">
                <a:off x="1633" y="96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78" name="Oval 350"/>
              <p:cNvSpPr>
                <a:spLocks noChangeAspect="1" noChangeArrowheads="1"/>
              </p:cNvSpPr>
              <p:nvPr/>
            </p:nvSpPr>
            <p:spPr bwMode="auto">
              <a:xfrm rot="6698226">
                <a:off x="1610" y="93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79" name="Oval 351"/>
              <p:cNvSpPr>
                <a:spLocks noChangeAspect="1" noChangeArrowheads="1"/>
              </p:cNvSpPr>
              <p:nvPr/>
            </p:nvSpPr>
            <p:spPr bwMode="auto">
              <a:xfrm rot="3785751">
                <a:off x="1555" y="78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80" name="Oval 352"/>
              <p:cNvSpPr>
                <a:spLocks noChangeAspect="1" noChangeArrowheads="1"/>
              </p:cNvSpPr>
              <p:nvPr/>
            </p:nvSpPr>
            <p:spPr bwMode="auto">
              <a:xfrm rot="3785751">
                <a:off x="831" y="108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81" name="Oval 353"/>
              <p:cNvSpPr>
                <a:spLocks noChangeAspect="1" noChangeArrowheads="1"/>
              </p:cNvSpPr>
              <p:nvPr/>
            </p:nvSpPr>
            <p:spPr bwMode="auto">
              <a:xfrm rot="4895479">
                <a:off x="1605" y="97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82" name="Oval 354"/>
              <p:cNvSpPr>
                <a:spLocks noChangeAspect="1" noChangeArrowheads="1"/>
              </p:cNvSpPr>
              <p:nvPr/>
            </p:nvSpPr>
            <p:spPr bwMode="auto">
              <a:xfrm rot="922079">
                <a:off x="1645" y="86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83" name="Oval 355"/>
              <p:cNvSpPr>
                <a:spLocks noChangeAspect="1" noChangeArrowheads="1"/>
              </p:cNvSpPr>
              <p:nvPr/>
            </p:nvSpPr>
            <p:spPr bwMode="auto">
              <a:xfrm rot="3474980">
                <a:off x="1632" y="90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84" name="Oval 356"/>
              <p:cNvSpPr>
                <a:spLocks noChangeAspect="1" noChangeArrowheads="1"/>
              </p:cNvSpPr>
              <p:nvPr/>
            </p:nvSpPr>
            <p:spPr bwMode="auto">
              <a:xfrm rot="3474980">
                <a:off x="731" y="103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85" name="Oval 357"/>
              <p:cNvSpPr>
                <a:spLocks noChangeAspect="1" noChangeArrowheads="1"/>
              </p:cNvSpPr>
              <p:nvPr/>
            </p:nvSpPr>
            <p:spPr bwMode="auto">
              <a:xfrm rot="3474980">
                <a:off x="763" y="103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86" name="Oval 358"/>
              <p:cNvSpPr>
                <a:spLocks noChangeAspect="1" noChangeArrowheads="1"/>
              </p:cNvSpPr>
              <p:nvPr/>
            </p:nvSpPr>
            <p:spPr bwMode="auto">
              <a:xfrm rot="3785751">
                <a:off x="1676" y="921"/>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87" name="Oval 359"/>
              <p:cNvSpPr>
                <a:spLocks noChangeAspect="1" noChangeArrowheads="1"/>
              </p:cNvSpPr>
              <p:nvPr/>
            </p:nvSpPr>
            <p:spPr bwMode="auto">
              <a:xfrm rot="3785751">
                <a:off x="1656" y="889"/>
                <a:ext cx="40"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88" name="Oval 360"/>
              <p:cNvSpPr>
                <a:spLocks noChangeAspect="1" noChangeArrowheads="1"/>
              </p:cNvSpPr>
              <p:nvPr/>
            </p:nvSpPr>
            <p:spPr bwMode="auto">
              <a:xfrm rot="3474980">
                <a:off x="590" y="9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89" name="Oval 361"/>
              <p:cNvSpPr>
                <a:spLocks noChangeAspect="1" noChangeArrowheads="1"/>
              </p:cNvSpPr>
              <p:nvPr/>
            </p:nvSpPr>
            <p:spPr bwMode="auto">
              <a:xfrm rot="3474980">
                <a:off x="857" y="93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90" name="Oval 362"/>
              <p:cNvSpPr>
                <a:spLocks noChangeAspect="1" noChangeArrowheads="1"/>
              </p:cNvSpPr>
              <p:nvPr/>
            </p:nvSpPr>
            <p:spPr bwMode="auto">
              <a:xfrm rot="3474980">
                <a:off x="603" y="91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91" name="Oval 363"/>
              <p:cNvSpPr>
                <a:spLocks noChangeAspect="1" noChangeArrowheads="1"/>
              </p:cNvSpPr>
              <p:nvPr/>
            </p:nvSpPr>
            <p:spPr bwMode="auto">
              <a:xfrm rot="3474980">
                <a:off x="586" y="89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92" name="Oval 364"/>
              <p:cNvSpPr>
                <a:spLocks noChangeAspect="1" noChangeArrowheads="1"/>
              </p:cNvSpPr>
              <p:nvPr/>
            </p:nvSpPr>
            <p:spPr bwMode="auto">
              <a:xfrm rot="3785751">
                <a:off x="645" y="74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93" name="Oval 365"/>
              <p:cNvSpPr>
                <a:spLocks noChangeAspect="1" noChangeArrowheads="1"/>
              </p:cNvSpPr>
              <p:nvPr/>
            </p:nvSpPr>
            <p:spPr bwMode="auto">
              <a:xfrm rot="3785751">
                <a:off x="631" y="766"/>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94" name="Oval 366"/>
              <p:cNvSpPr>
                <a:spLocks noChangeAspect="1" noChangeArrowheads="1"/>
              </p:cNvSpPr>
              <p:nvPr/>
            </p:nvSpPr>
            <p:spPr bwMode="auto">
              <a:xfrm rot="3474980">
                <a:off x="949" y="105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95" name="Oval 367"/>
              <p:cNvSpPr>
                <a:spLocks noChangeAspect="1" noChangeArrowheads="1"/>
              </p:cNvSpPr>
              <p:nvPr/>
            </p:nvSpPr>
            <p:spPr bwMode="auto">
              <a:xfrm rot="6698226">
                <a:off x="676" y="777"/>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96" name="Oval 368"/>
              <p:cNvSpPr>
                <a:spLocks noChangeAspect="1" noChangeArrowheads="1"/>
              </p:cNvSpPr>
              <p:nvPr/>
            </p:nvSpPr>
            <p:spPr bwMode="auto">
              <a:xfrm rot="3785751">
                <a:off x="772" y="93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97" name="Oval 369"/>
              <p:cNvSpPr>
                <a:spLocks noChangeAspect="1" noChangeArrowheads="1"/>
              </p:cNvSpPr>
              <p:nvPr/>
            </p:nvSpPr>
            <p:spPr bwMode="auto">
              <a:xfrm rot="3785751">
                <a:off x="706" y="820"/>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98" name="Oval 370"/>
              <p:cNvSpPr>
                <a:spLocks noChangeAspect="1" noChangeArrowheads="1"/>
              </p:cNvSpPr>
              <p:nvPr/>
            </p:nvSpPr>
            <p:spPr bwMode="auto">
              <a:xfrm rot="3785751">
                <a:off x="629" y="879"/>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499" name="Oval 371"/>
              <p:cNvSpPr>
                <a:spLocks noChangeAspect="1" noChangeArrowheads="1"/>
              </p:cNvSpPr>
              <p:nvPr/>
            </p:nvSpPr>
            <p:spPr bwMode="auto">
              <a:xfrm rot="3785751">
                <a:off x="735" y="82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00" name="Oval 372"/>
              <p:cNvSpPr>
                <a:spLocks noChangeAspect="1" noChangeArrowheads="1"/>
              </p:cNvSpPr>
              <p:nvPr/>
            </p:nvSpPr>
            <p:spPr bwMode="auto">
              <a:xfrm rot="3785751">
                <a:off x="679" y="80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01" name="Oval 373"/>
              <p:cNvSpPr>
                <a:spLocks noChangeAspect="1" noChangeArrowheads="1"/>
              </p:cNvSpPr>
              <p:nvPr/>
            </p:nvSpPr>
            <p:spPr bwMode="auto">
              <a:xfrm rot="3785751">
                <a:off x="691" y="858"/>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02" name="Oval 374"/>
              <p:cNvSpPr>
                <a:spLocks noChangeAspect="1" noChangeArrowheads="1"/>
              </p:cNvSpPr>
              <p:nvPr/>
            </p:nvSpPr>
            <p:spPr bwMode="auto">
              <a:xfrm rot="3785751">
                <a:off x="659" y="871"/>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03" name="Oval 375"/>
              <p:cNvSpPr>
                <a:spLocks noChangeAspect="1" noChangeArrowheads="1"/>
              </p:cNvSpPr>
              <p:nvPr/>
            </p:nvSpPr>
            <p:spPr bwMode="auto">
              <a:xfrm rot="4895479">
                <a:off x="646" y="80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04" name="Oval 376"/>
              <p:cNvSpPr>
                <a:spLocks noChangeAspect="1" noChangeArrowheads="1"/>
              </p:cNvSpPr>
              <p:nvPr/>
            </p:nvSpPr>
            <p:spPr bwMode="auto">
              <a:xfrm rot="4895479">
                <a:off x="613" y="80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05" name="Oval 377"/>
              <p:cNvSpPr>
                <a:spLocks noChangeAspect="1" noChangeArrowheads="1"/>
              </p:cNvSpPr>
              <p:nvPr/>
            </p:nvSpPr>
            <p:spPr bwMode="auto">
              <a:xfrm rot="1232850">
                <a:off x="751" y="8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06" name="Oval 378"/>
              <p:cNvSpPr>
                <a:spLocks noChangeAspect="1" noChangeArrowheads="1"/>
              </p:cNvSpPr>
              <p:nvPr/>
            </p:nvSpPr>
            <p:spPr bwMode="auto">
              <a:xfrm rot="1232850">
                <a:off x="720" y="8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07" name="Oval 379"/>
              <p:cNvSpPr>
                <a:spLocks noChangeAspect="1" noChangeArrowheads="1"/>
              </p:cNvSpPr>
              <p:nvPr/>
            </p:nvSpPr>
            <p:spPr bwMode="auto">
              <a:xfrm rot="3474980">
                <a:off x="662" y="90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08" name="Oval 380"/>
              <p:cNvSpPr>
                <a:spLocks noChangeAspect="1" noChangeArrowheads="1"/>
              </p:cNvSpPr>
              <p:nvPr/>
            </p:nvSpPr>
            <p:spPr bwMode="auto">
              <a:xfrm rot="3474980">
                <a:off x="618" y="74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09" name="Oval 381"/>
              <p:cNvSpPr>
                <a:spLocks noChangeAspect="1" noChangeArrowheads="1"/>
              </p:cNvSpPr>
              <p:nvPr/>
            </p:nvSpPr>
            <p:spPr bwMode="auto">
              <a:xfrm rot="3474980">
                <a:off x="619" y="8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10" name="Oval 382"/>
              <p:cNvSpPr>
                <a:spLocks noChangeAspect="1" noChangeArrowheads="1"/>
              </p:cNvSpPr>
              <p:nvPr/>
            </p:nvSpPr>
            <p:spPr bwMode="auto">
              <a:xfrm rot="3474980">
                <a:off x="679" y="83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11" name="Oval 383"/>
              <p:cNvSpPr>
                <a:spLocks noChangeAspect="1" noChangeArrowheads="1"/>
              </p:cNvSpPr>
              <p:nvPr/>
            </p:nvSpPr>
            <p:spPr bwMode="auto">
              <a:xfrm rot="3474980">
                <a:off x="635" y="91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12" name="Oval 384"/>
              <p:cNvSpPr>
                <a:spLocks noChangeAspect="1" noChangeArrowheads="1"/>
              </p:cNvSpPr>
              <p:nvPr/>
            </p:nvSpPr>
            <p:spPr bwMode="auto">
              <a:xfrm rot="3474980">
                <a:off x="589" y="74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13" name="Oval 385"/>
              <p:cNvSpPr>
                <a:spLocks noChangeAspect="1" noChangeArrowheads="1"/>
              </p:cNvSpPr>
              <p:nvPr/>
            </p:nvSpPr>
            <p:spPr bwMode="auto">
              <a:xfrm rot="3474980">
                <a:off x="688" y="89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14" name="Oval 386"/>
              <p:cNvSpPr>
                <a:spLocks noChangeAspect="1" noChangeArrowheads="1"/>
              </p:cNvSpPr>
              <p:nvPr/>
            </p:nvSpPr>
            <p:spPr bwMode="auto">
              <a:xfrm rot="3785751">
                <a:off x="831" y="91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15" name="Oval 387"/>
              <p:cNvSpPr>
                <a:spLocks noChangeAspect="1" noChangeArrowheads="1"/>
              </p:cNvSpPr>
              <p:nvPr/>
            </p:nvSpPr>
            <p:spPr bwMode="auto">
              <a:xfrm rot="3785751">
                <a:off x="615" y="77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16" name="Oval 388"/>
              <p:cNvSpPr>
                <a:spLocks noChangeAspect="1" noChangeArrowheads="1"/>
              </p:cNvSpPr>
              <p:nvPr/>
            </p:nvSpPr>
            <p:spPr bwMode="auto">
              <a:xfrm rot="3785751">
                <a:off x="712" y="84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17" name="Oval 389"/>
              <p:cNvSpPr>
                <a:spLocks noChangeAspect="1" noChangeArrowheads="1"/>
              </p:cNvSpPr>
              <p:nvPr/>
            </p:nvSpPr>
            <p:spPr bwMode="auto">
              <a:xfrm rot="3785751">
                <a:off x="648" y="83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18" name="Oval 390"/>
              <p:cNvSpPr>
                <a:spLocks noChangeAspect="1" noChangeArrowheads="1"/>
              </p:cNvSpPr>
              <p:nvPr/>
            </p:nvSpPr>
            <p:spPr bwMode="auto">
              <a:xfrm rot="7687353">
                <a:off x="587" y="7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19" name="Oval 391"/>
              <p:cNvSpPr>
                <a:spLocks noChangeAspect="1" noChangeArrowheads="1"/>
              </p:cNvSpPr>
              <p:nvPr/>
            </p:nvSpPr>
            <p:spPr bwMode="auto">
              <a:xfrm rot="1232850">
                <a:off x="589" y="82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20" name="Oval 392"/>
              <p:cNvSpPr>
                <a:spLocks noChangeAspect="1" noChangeArrowheads="1"/>
              </p:cNvSpPr>
              <p:nvPr/>
            </p:nvSpPr>
            <p:spPr bwMode="auto">
              <a:xfrm rot="1232850">
                <a:off x="587" y="85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21" name="Oval 393"/>
              <p:cNvSpPr>
                <a:spLocks noChangeAspect="1" noChangeArrowheads="1"/>
              </p:cNvSpPr>
              <p:nvPr/>
            </p:nvSpPr>
            <p:spPr bwMode="auto">
              <a:xfrm>
                <a:off x="890" y="91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522" name="Oval 394"/>
              <p:cNvSpPr>
                <a:spLocks noChangeAspect="1" noChangeArrowheads="1"/>
              </p:cNvSpPr>
              <p:nvPr/>
            </p:nvSpPr>
            <p:spPr bwMode="auto">
              <a:xfrm rot="4895479">
                <a:off x="806" y="9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523" name="Oval 395"/>
              <p:cNvSpPr>
                <a:spLocks noChangeAspect="1" noChangeArrowheads="1"/>
              </p:cNvSpPr>
              <p:nvPr/>
            </p:nvSpPr>
            <p:spPr bwMode="auto">
              <a:xfrm rot="4895479">
                <a:off x="734" y="86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524" name="Oval 396"/>
              <p:cNvSpPr>
                <a:spLocks noChangeAspect="1" noChangeArrowheads="1"/>
              </p:cNvSpPr>
              <p:nvPr/>
            </p:nvSpPr>
            <p:spPr bwMode="auto">
              <a:xfrm rot="3474980">
                <a:off x="740" y="89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525" name="Oval 397"/>
              <p:cNvSpPr>
                <a:spLocks noChangeAspect="1" noChangeArrowheads="1"/>
              </p:cNvSpPr>
              <p:nvPr/>
            </p:nvSpPr>
            <p:spPr bwMode="auto">
              <a:xfrm rot="3785751">
                <a:off x="722" y="91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526" name="Oval 398"/>
              <p:cNvSpPr>
                <a:spLocks noChangeAspect="1" noChangeArrowheads="1"/>
              </p:cNvSpPr>
              <p:nvPr/>
            </p:nvSpPr>
            <p:spPr bwMode="auto">
              <a:xfrm rot="3785751">
                <a:off x="689" y="91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527" name="Oval 399"/>
              <p:cNvSpPr>
                <a:spLocks noChangeAspect="1" noChangeArrowheads="1"/>
              </p:cNvSpPr>
              <p:nvPr/>
            </p:nvSpPr>
            <p:spPr bwMode="auto">
              <a:xfrm>
                <a:off x="734" y="93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28" name="Oval 400"/>
              <p:cNvSpPr>
                <a:spLocks noChangeAspect="1" noChangeArrowheads="1"/>
              </p:cNvSpPr>
              <p:nvPr/>
            </p:nvSpPr>
            <p:spPr bwMode="auto">
              <a:xfrm>
                <a:off x="695" y="98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29" name="Oval 401"/>
              <p:cNvSpPr>
                <a:spLocks noChangeAspect="1" noChangeArrowheads="1"/>
              </p:cNvSpPr>
              <p:nvPr/>
            </p:nvSpPr>
            <p:spPr bwMode="auto">
              <a:xfrm>
                <a:off x="750" y="90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30" name="Oval 402"/>
              <p:cNvSpPr>
                <a:spLocks noChangeAspect="1" noChangeArrowheads="1"/>
              </p:cNvSpPr>
              <p:nvPr/>
            </p:nvSpPr>
            <p:spPr bwMode="auto">
              <a:xfrm>
                <a:off x="648" y="93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31" name="Oval 403"/>
              <p:cNvSpPr>
                <a:spLocks noChangeAspect="1" noChangeArrowheads="1"/>
              </p:cNvSpPr>
              <p:nvPr/>
            </p:nvSpPr>
            <p:spPr bwMode="auto">
              <a:xfrm>
                <a:off x="715" y="96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32" name="Oval 404"/>
              <p:cNvSpPr>
                <a:spLocks noChangeAspect="1" noChangeArrowheads="1"/>
              </p:cNvSpPr>
              <p:nvPr/>
            </p:nvSpPr>
            <p:spPr bwMode="auto">
              <a:xfrm>
                <a:off x="668" y="100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33" name="Oval 405"/>
              <p:cNvSpPr>
                <a:spLocks noChangeAspect="1" noChangeArrowheads="1"/>
              </p:cNvSpPr>
              <p:nvPr/>
            </p:nvSpPr>
            <p:spPr bwMode="auto">
              <a:xfrm>
                <a:off x="762" y="95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34" name="Oval 406"/>
              <p:cNvSpPr>
                <a:spLocks noChangeAspect="1" noChangeArrowheads="1"/>
              </p:cNvSpPr>
              <p:nvPr/>
            </p:nvSpPr>
            <p:spPr bwMode="auto">
              <a:xfrm>
                <a:off x="723" y="100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35" name="Oval 407"/>
              <p:cNvSpPr>
                <a:spLocks noChangeAspect="1" noChangeArrowheads="1"/>
              </p:cNvSpPr>
              <p:nvPr/>
            </p:nvSpPr>
            <p:spPr bwMode="auto">
              <a:xfrm>
                <a:off x="618" y="94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36" name="Oval 408"/>
              <p:cNvSpPr>
                <a:spLocks noChangeAspect="1" noChangeArrowheads="1"/>
              </p:cNvSpPr>
              <p:nvPr/>
            </p:nvSpPr>
            <p:spPr bwMode="auto">
              <a:xfrm>
                <a:off x="743" y="98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37" name="Oval 409"/>
              <p:cNvSpPr>
                <a:spLocks noChangeAspect="1" noChangeArrowheads="1"/>
              </p:cNvSpPr>
              <p:nvPr/>
            </p:nvSpPr>
            <p:spPr bwMode="auto">
              <a:xfrm rot="3757267">
                <a:off x="1501" y="1077"/>
                <a:ext cx="41" cy="36"/>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38" name="Oval 410"/>
              <p:cNvSpPr>
                <a:spLocks noChangeAspect="1" noChangeArrowheads="1"/>
              </p:cNvSpPr>
              <p:nvPr/>
            </p:nvSpPr>
            <p:spPr bwMode="auto">
              <a:xfrm rot="3757267">
                <a:off x="1605" y="1060"/>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39" name="Oval 411"/>
              <p:cNvSpPr>
                <a:spLocks noChangeAspect="1" noChangeArrowheads="1"/>
              </p:cNvSpPr>
              <p:nvPr/>
            </p:nvSpPr>
            <p:spPr bwMode="auto">
              <a:xfrm rot="3474980">
                <a:off x="1510" y="112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40" name="Oval 412"/>
              <p:cNvSpPr>
                <a:spLocks noChangeAspect="1" noChangeArrowheads="1"/>
              </p:cNvSpPr>
              <p:nvPr/>
            </p:nvSpPr>
            <p:spPr bwMode="auto">
              <a:xfrm rot="3785751">
                <a:off x="834" y="95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41" name="Oval 413"/>
              <p:cNvSpPr>
                <a:spLocks noChangeAspect="1" noChangeArrowheads="1"/>
              </p:cNvSpPr>
              <p:nvPr/>
            </p:nvSpPr>
            <p:spPr bwMode="auto">
              <a:xfrm rot="922079">
                <a:off x="860" y="9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42" name="Oval 414"/>
              <p:cNvSpPr>
                <a:spLocks noChangeAspect="1" noChangeArrowheads="1"/>
              </p:cNvSpPr>
              <p:nvPr/>
            </p:nvSpPr>
            <p:spPr bwMode="auto">
              <a:xfrm rot="922079">
                <a:off x="867" y="953"/>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43" name="Oval 415"/>
              <p:cNvSpPr>
                <a:spLocks noChangeAspect="1" noChangeArrowheads="1"/>
              </p:cNvSpPr>
              <p:nvPr/>
            </p:nvSpPr>
            <p:spPr bwMode="auto">
              <a:xfrm rot="1232850">
                <a:off x="785" y="89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44" name="Oval 416"/>
              <p:cNvSpPr>
                <a:spLocks noChangeAspect="1" noChangeArrowheads="1"/>
              </p:cNvSpPr>
              <p:nvPr/>
            </p:nvSpPr>
            <p:spPr bwMode="auto">
              <a:xfrm rot="1232850">
                <a:off x="624" y="9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45" name="Oval 417"/>
              <p:cNvSpPr>
                <a:spLocks noChangeAspect="1" noChangeArrowheads="1"/>
              </p:cNvSpPr>
              <p:nvPr/>
            </p:nvSpPr>
            <p:spPr bwMode="auto">
              <a:xfrm rot="1232850">
                <a:off x="669" y="958"/>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46" name="Oval 418"/>
              <p:cNvSpPr>
                <a:spLocks noChangeAspect="1" noChangeArrowheads="1"/>
              </p:cNvSpPr>
              <p:nvPr/>
            </p:nvSpPr>
            <p:spPr bwMode="auto">
              <a:xfrm rot="1232850">
                <a:off x="644" y="977"/>
                <a:ext cx="40"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47" name="Oval 419"/>
              <p:cNvSpPr>
                <a:spLocks noChangeAspect="1" noChangeArrowheads="1"/>
              </p:cNvSpPr>
              <p:nvPr/>
            </p:nvSpPr>
            <p:spPr bwMode="auto">
              <a:xfrm rot="1232850">
                <a:off x="618" y="99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48" name="Oval 420"/>
              <p:cNvSpPr>
                <a:spLocks noChangeAspect="1" noChangeArrowheads="1"/>
              </p:cNvSpPr>
              <p:nvPr/>
            </p:nvSpPr>
            <p:spPr bwMode="auto">
              <a:xfrm rot="1232850">
                <a:off x="897" y="95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49" name="Oval 421"/>
              <p:cNvSpPr>
                <a:spLocks noChangeAspect="1" noChangeArrowheads="1"/>
              </p:cNvSpPr>
              <p:nvPr/>
            </p:nvSpPr>
            <p:spPr bwMode="auto">
              <a:xfrm rot="3474980">
                <a:off x="690" y="94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50" name="Oval 422"/>
              <p:cNvSpPr>
                <a:spLocks noChangeAspect="1" noChangeArrowheads="1"/>
              </p:cNvSpPr>
              <p:nvPr/>
            </p:nvSpPr>
            <p:spPr bwMode="auto">
              <a:xfrm rot="3474980">
                <a:off x="1553" y="107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51" name="Oval 423"/>
              <p:cNvSpPr>
                <a:spLocks noChangeAspect="1" noChangeArrowheads="1"/>
              </p:cNvSpPr>
              <p:nvPr/>
            </p:nvSpPr>
            <p:spPr bwMode="auto">
              <a:xfrm rot="3474980">
                <a:off x="714" y="79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52" name="Oval 424"/>
              <p:cNvSpPr>
                <a:spLocks noChangeAspect="1" noChangeArrowheads="1"/>
              </p:cNvSpPr>
              <p:nvPr/>
            </p:nvSpPr>
            <p:spPr bwMode="auto">
              <a:xfrm rot="3474980">
                <a:off x="1584" y="107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553" name="Oval 425"/>
              <p:cNvSpPr>
                <a:spLocks noChangeAspect="1" noChangeArrowheads="1"/>
              </p:cNvSpPr>
              <p:nvPr/>
            </p:nvSpPr>
            <p:spPr bwMode="auto">
              <a:xfrm rot="3785751">
                <a:off x="1532" y="817"/>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grpSp>
        <p:grpSp>
          <p:nvGrpSpPr>
            <p:cNvPr id="12" name="Group 426"/>
            <p:cNvGrpSpPr>
              <a:grpSpLocks/>
            </p:cNvGrpSpPr>
            <p:nvPr/>
          </p:nvGrpSpPr>
          <p:grpSpPr bwMode="auto">
            <a:xfrm>
              <a:off x="573" y="1208"/>
              <a:ext cx="1133" cy="741"/>
              <a:chOff x="587" y="529"/>
              <a:chExt cx="1133" cy="741"/>
            </a:xfrm>
          </p:grpSpPr>
          <p:sp>
            <p:nvSpPr>
              <p:cNvPr id="137780" name="Oval 427"/>
              <p:cNvSpPr>
                <a:spLocks noChangeAspect="1" noChangeArrowheads="1"/>
              </p:cNvSpPr>
              <p:nvPr/>
            </p:nvSpPr>
            <p:spPr bwMode="auto">
              <a:xfrm>
                <a:off x="962" y="599"/>
                <a:ext cx="422" cy="408"/>
              </a:xfrm>
              <a:prstGeom prst="ellipse">
                <a:avLst/>
              </a:prstGeom>
              <a:solidFill>
                <a:schemeClr val="accent1"/>
              </a:solidFill>
              <a:ln w="9525">
                <a:solidFill>
                  <a:schemeClr val="folHlink"/>
                </a:solidFill>
                <a:round/>
                <a:headEnd/>
                <a:tailEnd/>
              </a:ln>
            </p:spPr>
            <p:txBody>
              <a:bodyPr wrap="none" anchor="ctr"/>
              <a:lstStyle/>
              <a:p>
                <a:endParaRPr lang="ko-KR" altLang="en-US"/>
              </a:p>
            </p:txBody>
          </p:sp>
          <p:sp>
            <p:nvSpPr>
              <p:cNvPr id="137781" name="Oval 428"/>
              <p:cNvSpPr>
                <a:spLocks noChangeAspect="1" noChangeArrowheads="1"/>
              </p:cNvSpPr>
              <p:nvPr/>
            </p:nvSpPr>
            <p:spPr bwMode="auto">
              <a:xfrm>
                <a:off x="976" y="612"/>
                <a:ext cx="394" cy="382"/>
              </a:xfrm>
              <a:prstGeom prst="ellipse">
                <a:avLst/>
              </a:prstGeom>
              <a:solidFill>
                <a:srgbClr val="EAEAEA"/>
              </a:solidFill>
              <a:ln w="9525">
                <a:solidFill>
                  <a:schemeClr val="folHlink"/>
                </a:solidFill>
                <a:round/>
                <a:headEnd/>
                <a:tailEnd/>
              </a:ln>
            </p:spPr>
            <p:txBody>
              <a:bodyPr wrap="none" anchor="ctr"/>
              <a:lstStyle/>
              <a:p>
                <a:endParaRPr lang="ko-KR" altLang="en-US"/>
              </a:p>
            </p:txBody>
          </p:sp>
          <p:sp>
            <p:nvSpPr>
              <p:cNvPr id="137782" name="Oval 429"/>
              <p:cNvSpPr>
                <a:spLocks noChangeAspect="1" noChangeArrowheads="1"/>
              </p:cNvSpPr>
              <p:nvPr/>
            </p:nvSpPr>
            <p:spPr bwMode="auto">
              <a:xfrm>
                <a:off x="977" y="614"/>
                <a:ext cx="390" cy="377"/>
              </a:xfrm>
              <a:prstGeom prst="ellipse">
                <a:avLst/>
              </a:prstGeom>
              <a:gradFill rotWithShape="1">
                <a:gsLst>
                  <a:gs pos="0">
                    <a:srgbClr val="DDDDDD"/>
                  </a:gs>
                  <a:gs pos="100000">
                    <a:schemeClr val="accent2"/>
                  </a:gs>
                </a:gsLst>
                <a:path path="shape">
                  <a:fillToRect l="50000" t="50000" r="50000" b="50000"/>
                </a:path>
              </a:gradFill>
              <a:ln w="9525">
                <a:solidFill>
                  <a:schemeClr val="folHlink"/>
                </a:solidFill>
                <a:round/>
                <a:headEnd/>
                <a:tailEnd/>
              </a:ln>
            </p:spPr>
            <p:txBody>
              <a:bodyPr wrap="none" anchor="ctr"/>
              <a:lstStyle/>
              <a:p>
                <a:endParaRPr lang="ko-KR" altLang="en-US"/>
              </a:p>
            </p:txBody>
          </p:sp>
          <p:sp>
            <p:nvSpPr>
              <p:cNvPr id="137783" name="Oval 430"/>
              <p:cNvSpPr>
                <a:spLocks noChangeAspect="1" noChangeArrowheads="1"/>
              </p:cNvSpPr>
              <p:nvPr/>
            </p:nvSpPr>
            <p:spPr bwMode="auto">
              <a:xfrm>
                <a:off x="1190" y="677"/>
                <a:ext cx="119" cy="110"/>
              </a:xfrm>
              <a:prstGeom prst="ellipse">
                <a:avLst/>
              </a:prstGeom>
              <a:solidFill>
                <a:schemeClr val="folHlink"/>
              </a:solidFill>
              <a:ln w="9525">
                <a:noFill/>
                <a:round/>
                <a:headEnd/>
                <a:tailEnd/>
              </a:ln>
            </p:spPr>
            <p:txBody>
              <a:bodyPr wrap="none" anchor="ctr">
                <a:spAutoFit/>
              </a:bodyPr>
              <a:lstStyle/>
              <a:p>
                <a:endParaRPr lang="ko-KR" altLang="en-US"/>
              </a:p>
            </p:txBody>
          </p:sp>
          <p:sp>
            <p:nvSpPr>
              <p:cNvPr id="137784" name="Oval 431"/>
              <p:cNvSpPr>
                <a:spLocks noChangeAspect="1" noChangeArrowheads="1"/>
              </p:cNvSpPr>
              <p:nvPr/>
            </p:nvSpPr>
            <p:spPr bwMode="auto">
              <a:xfrm>
                <a:off x="1241" y="702"/>
                <a:ext cx="29" cy="29"/>
              </a:xfrm>
              <a:prstGeom prst="ellipse">
                <a:avLst/>
              </a:prstGeom>
              <a:gradFill rotWithShape="1">
                <a:gsLst>
                  <a:gs pos="0">
                    <a:schemeClr val="folHlink"/>
                  </a:gs>
                  <a:gs pos="100000">
                    <a:schemeClr val="bg2"/>
                  </a:gs>
                </a:gsLst>
                <a:path path="shape">
                  <a:fillToRect l="50000" t="50000" r="50000" b="50000"/>
                </a:path>
              </a:gradFill>
              <a:ln w="9525">
                <a:noFill/>
                <a:round/>
                <a:headEnd/>
                <a:tailEnd/>
              </a:ln>
            </p:spPr>
            <p:txBody>
              <a:bodyPr wrap="none" anchor="ctr">
                <a:spAutoFit/>
              </a:bodyPr>
              <a:lstStyle/>
              <a:p>
                <a:endParaRPr lang="ko-KR" altLang="en-US"/>
              </a:p>
            </p:txBody>
          </p:sp>
          <p:sp>
            <p:nvSpPr>
              <p:cNvPr id="137785" name="Oval 432"/>
              <p:cNvSpPr>
                <a:spLocks noChangeAspect="1" noChangeArrowheads="1"/>
              </p:cNvSpPr>
              <p:nvPr/>
            </p:nvSpPr>
            <p:spPr bwMode="auto">
              <a:xfrm>
                <a:off x="1347" y="90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86" name="Oval 433"/>
              <p:cNvSpPr>
                <a:spLocks noChangeAspect="1" noChangeArrowheads="1"/>
              </p:cNvSpPr>
              <p:nvPr/>
            </p:nvSpPr>
            <p:spPr bwMode="auto">
              <a:xfrm>
                <a:off x="1308" y="95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87" name="Oval 434"/>
              <p:cNvSpPr>
                <a:spLocks noChangeAspect="1" noChangeArrowheads="1"/>
              </p:cNvSpPr>
              <p:nvPr/>
            </p:nvSpPr>
            <p:spPr bwMode="auto">
              <a:xfrm>
                <a:off x="1363" y="87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88" name="Oval 435"/>
              <p:cNvSpPr>
                <a:spLocks noChangeAspect="1" noChangeArrowheads="1"/>
              </p:cNvSpPr>
              <p:nvPr/>
            </p:nvSpPr>
            <p:spPr bwMode="auto">
              <a:xfrm>
                <a:off x="1376" y="84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89" name="Oval 436"/>
              <p:cNvSpPr>
                <a:spLocks noChangeAspect="1" noChangeArrowheads="1"/>
              </p:cNvSpPr>
              <p:nvPr/>
            </p:nvSpPr>
            <p:spPr bwMode="auto">
              <a:xfrm>
                <a:off x="1328" y="93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90" name="Oval 437"/>
              <p:cNvSpPr>
                <a:spLocks noChangeAspect="1" noChangeArrowheads="1"/>
              </p:cNvSpPr>
              <p:nvPr/>
            </p:nvSpPr>
            <p:spPr bwMode="auto">
              <a:xfrm>
                <a:off x="1281" y="9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91" name="Oval 438"/>
              <p:cNvSpPr>
                <a:spLocks noChangeAspect="1" noChangeArrowheads="1"/>
              </p:cNvSpPr>
              <p:nvPr/>
            </p:nvSpPr>
            <p:spPr bwMode="auto">
              <a:xfrm>
                <a:off x="1386" y="78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92" name="Oval 439"/>
              <p:cNvSpPr>
                <a:spLocks noChangeAspect="1" noChangeArrowheads="1"/>
              </p:cNvSpPr>
              <p:nvPr/>
            </p:nvSpPr>
            <p:spPr bwMode="auto">
              <a:xfrm>
                <a:off x="1382" y="81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93" name="Oval 440"/>
              <p:cNvSpPr>
                <a:spLocks noChangeAspect="1" noChangeArrowheads="1"/>
              </p:cNvSpPr>
              <p:nvPr/>
            </p:nvSpPr>
            <p:spPr bwMode="auto">
              <a:xfrm rot="-4062465">
                <a:off x="1345" y="66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94" name="Oval 441"/>
              <p:cNvSpPr>
                <a:spLocks noChangeAspect="1" noChangeArrowheads="1"/>
              </p:cNvSpPr>
              <p:nvPr/>
            </p:nvSpPr>
            <p:spPr bwMode="auto">
              <a:xfrm rot="-4062465">
                <a:off x="1373" y="715"/>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95" name="Oval 442"/>
              <p:cNvSpPr>
                <a:spLocks noChangeAspect="1" noChangeArrowheads="1"/>
              </p:cNvSpPr>
              <p:nvPr/>
            </p:nvSpPr>
            <p:spPr bwMode="auto">
              <a:xfrm rot="-4062465">
                <a:off x="1323" y="63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96" name="Oval 443"/>
              <p:cNvSpPr>
                <a:spLocks noChangeAspect="1" noChangeArrowheads="1"/>
              </p:cNvSpPr>
              <p:nvPr/>
            </p:nvSpPr>
            <p:spPr bwMode="auto">
              <a:xfrm rot="-4062465">
                <a:off x="1300" y="61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97" name="Oval 444"/>
              <p:cNvSpPr>
                <a:spLocks noChangeAspect="1" noChangeArrowheads="1"/>
              </p:cNvSpPr>
              <p:nvPr/>
            </p:nvSpPr>
            <p:spPr bwMode="auto">
              <a:xfrm rot="-4062465">
                <a:off x="1361" y="68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98" name="Oval 445"/>
              <p:cNvSpPr>
                <a:spLocks noChangeAspect="1" noChangeArrowheads="1"/>
              </p:cNvSpPr>
              <p:nvPr/>
            </p:nvSpPr>
            <p:spPr bwMode="auto">
              <a:xfrm rot="-4062465">
                <a:off x="1380" y="74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99" name="Oval 446"/>
              <p:cNvSpPr>
                <a:spLocks noChangeAspect="1" noChangeArrowheads="1"/>
              </p:cNvSpPr>
              <p:nvPr/>
            </p:nvSpPr>
            <p:spPr bwMode="auto">
              <a:xfrm rot="-4062465">
                <a:off x="1244" y="57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00" name="Oval 447"/>
              <p:cNvSpPr>
                <a:spLocks noChangeAspect="1" noChangeArrowheads="1"/>
              </p:cNvSpPr>
              <p:nvPr/>
            </p:nvSpPr>
            <p:spPr bwMode="auto">
              <a:xfrm rot="-4062465">
                <a:off x="1273" y="595"/>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01" name="Oval 448"/>
              <p:cNvSpPr>
                <a:spLocks noChangeAspect="1" noChangeArrowheads="1"/>
              </p:cNvSpPr>
              <p:nvPr/>
            </p:nvSpPr>
            <p:spPr bwMode="auto">
              <a:xfrm rot="-7879719">
                <a:off x="1119" y="565"/>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02" name="Oval 449"/>
              <p:cNvSpPr>
                <a:spLocks noChangeAspect="1" noChangeArrowheads="1"/>
              </p:cNvSpPr>
              <p:nvPr/>
            </p:nvSpPr>
            <p:spPr bwMode="auto">
              <a:xfrm rot="-7879719">
                <a:off x="1180" y="56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03" name="Oval 450"/>
              <p:cNvSpPr>
                <a:spLocks noChangeAspect="1" noChangeArrowheads="1"/>
              </p:cNvSpPr>
              <p:nvPr/>
            </p:nvSpPr>
            <p:spPr bwMode="auto">
              <a:xfrm rot="-7879719">
                <a:off x="1086" y="57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04" name="Oval 451"/>
              <p:cNvSpPr>
                <a:spLocks noChangeAspect="1" noChangeArrowheads="1"/>
              </p:cNvSpPr>
              <p:nvPr/>
            </p:nvSpPr>
            <p:spPr bwMode="auto">
              <a:xfrm rot="-7879719" flipH="1" flipV="1">
                <a:off x="1054" y="58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05" name="Oval 452"/>
              <p:cNvSpPr>
                <a:spLocks noChangeAspect="1" noChangeArrowheads="1"/>
              </p:cNvSpPr>
              <p:nvPr/>
            </p:nvSpPr>
            <p:spPr bwMode="auto">
              <a:xfrm rot="-7879719">
                <a:off x="1151" y="56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06" name="Oval 453"/>
              <p:cNvSpPr>
                <a:spLocks noChangeAspect="1" noChangeArrowheads="1"/>
              </p:cNvSpPr>
              <p:nvPr/>
            </p:nvSpPr>
            <p:spPr bwMode="auto">
              <a:xfrm rot="-7879719">
                <a:off x="1212" y="571"/>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07" name="Oval 454"/>
              <p:cNvSpPr>
                <a:spLocks noChangeAspect="1" noChangeArrowheads="1"/>
              </p:cNvSpPr>
              <p:nvPr/>
            </p:nvSpPr>
            <p:spPr bwMode="auto">
              <a:xfrm rot="-7879719">
                <a:off x="1000" y="61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08" name="Oval 455"/>
              <p:cNvSpPr>
                <a:spLocks noChangeAspect="1" noChangeArrowheads="1"/>
              </p:cNvSpPr>
              <p:nvPr/>
            </p:nvSpPr>
            <p:spPr bwMode="auto">
              <a:xfrm rot="13720281" flipH="1">
                <a:off x="1027" y="59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09" name="Oval 456"/>
              <p:cNvSpPr>
                <a:spLocks noChangeAspect="1" noChangeArrowheads="1"/>
              </p:cNvSpPr>
              <p:nvPr/>
            </p:nvSpPr>
            <p:spPr bwMode="auto">
              <a:xfrm>
                <a:off x="1375" y="92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10" name="Oval 457"/>
              <p:cNvSpPr>
                <a:spLocks noChangeAspect="1" noChangeArrowheads="1"/>
              </p:cNvSpPr>
              <p:nvPr/>
            </p:nvSpPr>
            <p:spPr bwMode="auto">
              <a:xfrm>
                <a:off x="1336" y="9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11" name="Oval 458"/>
              <p:cNvSpPr>
                <a:spLocks noChangeAspect="1" noChangeArrowheads="1"/>
              </p:cNvSpPr>
              <p:nvPr/>
            </p:nvSpPr>
            <p:spPr bwMode="auto">
              <a:xfrm>
                <a:off x="1391" y="89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12" name="Oval 459"/>
              <p:cNvSpPr>
                <a:spLocks noChangeAspect="1" noChangeArrowheads="1"/>
              </p:cNvSpPr>
              <p:nvPr/>
            </p:nvSpPr>
            <p:spPr bwMode="auto">
              <a:xfrm>
                <a:off x="1404" y="86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13" name="Oval 460"/>
              <p:cNvSpPr>
                <a:spLocks noChangeAspect="1" noChangeArrowheads="1"/>
              </p:cNvSpPr>
              <p:nvPr/>
            </p:nvSpPr>
            <p:spPr bwMode="auto">
              <a:xfrm>
                <a:off x="1356" y="95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14" name="Oval 461"/>
              <p:cNvSpPr>
                <a:spLocks noChangeAspect="1" noChangeArrowheads="1"/>
              </p:cNvSpPr>
              <p:nvPr/>
            </p:nvSpPr>
            <p:spPr bwMode="auto">
              <a:xfrm>
                <a:off x="1309" y="99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15" name="Oval 462"/>
              <p:cNvSpPr>
                <a:spLocks noChangeAspect="1" noChangeArrowheads="1"/>
              </p:cNvSpPr>
              <p:nvPr/>
            </p:nvSpPr>
            <p:spPr bwMode="auto">
              <a:xfrm>
                <a:off x="1413" y="80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16" name="Oval 463"/>
              <p:cNvSpPr>
                <a:spLocks noChangeAspect="1" noChangeArrowheads="1"/>
              </p:cNvSpPr>
              <p:nvPr/>
            </p:nvSpPr>
            <p:spPr bwMode="auto">
              <a:xfrm>
                <a:off x="1410" y="83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17" name="Oval 464"/>
              <p:cNvSpPr>
                <a:spLocks noChangeAspect="1" noChangeArrowheads="1"/>
              </p:cNvSpPr>
              <p:nvPr/>
            </p:nvSpPr>
            <p:spPr bwMode="auto">
              <a:xfrm rot="3757267">
                <a:off x="1130" y="10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18" name="Oval 465"/>
              <p:cNvSpPr>
                <a:spLocks noChangeAspect="1" noChangeArrowheads="1"/>
              </p:cNvSpPr>
              <p:nvPr/>
            </p:nvSpPr>
            <p:spPr bwMode="auto">
              <a:xfrm rot="3757267">
                <a:off x="1070" y="996"/>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19" name="Oval 466"/>
              <p:cNvSpPr>
                <a:spLocks noChangeAspect="1" noChangeArrowheads="1"/>
              </p:cNvSpPr>
              <p:nvPr/>
            </p:nvSpPr>
            <p:spPr bwMode="auto">
              <a:xfrm rot="3757267">
                <a:off x="1163" y="100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20" name="Oval 467"/>
              <p:cNvSpPr>
                <a:spLocks noChangeAspect="1" noChangeArrowheads="1"/>
              </p:cNvSpPr>
              <p:nvPr/>
            </p:nvSpPr>
            <p:spPr bwMode="auto">
              <a:xfrm rot="3757267">
                <a:off x="1197" y="1008"/>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21" name="Oval 468"/>
              <p:cNvSpPr>
                <a:spLocks noChangeAspect="1" noChangeArrowheads="1"/>
              </p:cNvSpPr>
              <p:nvPr/>
            </p:nvSpPr>
            <p:spPr bwMode="auto">
              <a:xfrm rot="3757267">
                <a:off x="1098" y="100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22" name="Oval 469"/>
              <p:cNvSpPr>
                <a:spLocks noChangeAspect="1" noChangeArrowheads="1"/>
              </p:cNvSpPr>
              <p:nvPr/>
            </p:nvSpPr>
            <p:spPr bwMode="auto">
              <a:xfrm rot="3757267">
                <a:off x="1041" y="981"/>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23" name="Oval 470"/>
              <p:cNvSpPr>
                <a:spLocks noChangeAspect="1" noChangeArrowheads="1"/>
              </p:cNvSpPr>
              <p:nvPr/>
            </p:nvSpPr>
            <p:spPr bwMode="auto">
              <a:xfrm rot="3757267">
                <a:off x="1258" y="98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24" name="Oval 471"/>
              <p:cNvSpPr>
                <a:spLocks noChangeAspect="1" noChangeArrowheads="1"/>
              </p:cNvSpPr>
              <p:nvPr/>
            </p:nvSpPr>
            <p:spPr bwMode="auto">
              <a:xfrm rot="3757267">
                <a:off x="1227" y="999"/>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25" name="Oval 472"/>
              <p:cNvSpPr>
                <a:spLocks noChangeAspect="1" noChangeArrowheads="1"/>
              </p:cNvSpPr>
              <p:nvPr/>
            </p:nvSpPr>
            <p:spPr bwMode="auto">
              <a:xfrm rot="-3533122">
                <a:off x="1394" y="6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26" name="Oval 473"/>
              <p:cNvSpPr>
                <a:spLocks noChangeAspect="1" noChangeArrowheads="1"/>
              </p:cNvSpPr>
              <p:nvPr/>
            </p:nvSpPr>
            <p:spPr bwMode="auto">
              <a:xfrm rot="-3533122">
                <a:off x="1413" y="73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27" name="Oval 474"/>
              <p:cNvSpPr>
                <a:spLocks noChangeAspect="1" noChangeArrowheads="1"/>
              </p:cNvSpPr>
              <p:nvPr/>
            </p:nvSpPr>
            <p:spPr bwMode="auto">
              <a:xfrm rot="-3533122">
                <a:off x="1377" y="649"/>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28" name="Oval 475"/>
              <p:cNvSpPr>
                <a:spLocks noChangeAspect="1" noChangeArrowheads="1"/>
              </p:cNvSpPr>
              <p:nvPr/>
            </p:nvSpPr>
            <p:spPr bwMode="auto">
              <a:xfrm rot="-3533122">
                <a:off x="1357" y="622"/>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29" name="Oval 476"/>
              <p:cNvSpPr>
                <a:spLocks noChangeAspect="1" noChangeArrowheads="1"/>
              </p:cNvSpPr>
              <p:nvPr/>
            </p:nvSpPr>
            <p:spPr bwMode="auto">
              <a:xfrm rot="-3533122">
                <a:off x="1406" y="70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30" name="Oval 477"/>
              <p:cNvSpPr>
                <a:spLocks noChangeAspect="1" noChangeArrowheads="1"/>
              </p:cNvSpPr>
              <p:nvPr/>
            </p:nvSpPr>
            <p:spPr bwMode="auto">
              <a:xfrm rot="-3533122">
                <a:off x="1416" y="76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31" name="Oval 478"/>
              <p:cNvSpPr>
                <a:spLocks noChangeAspect="1" noChangeArrowheads="1"/>
              </p:cNvSpPr>
              <p:nvPr/>
            </p:nvSpPr>
            <p:spPr bwMode="auto">
              <a:xfrm rot="-3533122">
                <a:off x="1307" y="58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32" name="Oval 479"/>
              <p:cNvSpPr>
                <a:spLocks noChangeAspect="1" noChangeArrowheads="1"/>
              </p:cNvSpPr>
              <p:nvPr/>
            </p:nvSpPr>
            <p:spPr bwMode="auto">
              <a:xfrm rot="-3533122">
                <a:off x="1334" y="60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33" name="Oval 480"/>
              <p:cNvSpPr>
                <a:spLocks noChangeAspect="1" noChangeArrowheads="1"/>
              </p:cNvSpPr>
              <p:nvPr/>
            </p:nvSpPr>
            <p:spPr bwMode="auto">
              <a:xfrm rot="3474980">
                <a:off x="1156" y="104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34" name="Oval 481"/>
              <p:cNvSpPr>
                <a:spLocks noChangeAspect="1" noChangeArrowheads="1"/>
              </p:cNvSpPr>
              <p:nvPr/>
            </p:nvSpPr>
            <p:spPr bwMode="auto">
              <a:xfrm rot="3474980">
                <a:off x="1096" y="10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35" name="Oval 482"/>
              <p:cNvSpPr>
                <a:spLocks noChangeAspect="1" noChangeArrowheads="1"/>
              </p:cNvSpPr>
              <p:nvPr/>
            </p:nvSpPr>
            <p:spPr bwMode="auto">
              <a:xfrm rot="3474980">
                <a:off x="1190" y="1038"/>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36" name="Oval 483"/>
              <p:cNvSpPr>
                <a:spLocks noChangeAspect="1" noChangeArrowheads="1"/>
              </p:cNvSpPr>
              <p:nvPr/>
            </p:nvSpPr>
            <p:spPr bwMode="auto">
              <a:xfrm rot="3474980">
                <a:off x="1223" y="103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37" name="Oval 484"/>
              <p:cNvSpPr>
                <a:spLocks noChangeAspect="1" noChangeArrowheads="1"/>
              </p:cNvSpPr>
              <p:nvPr/>
            </p:nvSpPr>
            <p:spPr bwMode="auto">
              <a:xfrm rot="3474980">
                <a:off x="1124" y="103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38" name="Oval 485"/>
              <p:cNvSpPr>
                <a:spLocks noChangeAspect="1" noChangeArrowheads="1"/>
              </p:cNvSpPr>
              <p:nvPr/>
            </p:nvSpPr>
            <p:spPr bwMode="auto">
              <a:xfrm rot="3474980">
                <a:off x="1065" y="101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39" name="Oval 486"/>
              <p:cNvSpPr>
                <a:spLocks noChangeAspect="1" noChangeArrowheads="1"/>
              </p:cNvSpPr>
              <p:nvPr/>
            </p:nvSpPr>
            <p:spPr bwMode="auto">
              <a:xfrm rot="3474980">
                <a:off x="1283" y="100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40" name="Oval 487"/>
              <p:cNvSpPr>
                <a:spLocks noChangeAspect="1" noChangeArrowheads="1"/>
              </p:cNvSpPr>
              <p:nvPr/>
            </p:nvSpPr>
            <p:spPr bwMode="auto">
              <a:xfrm rot="3474980">
                <a:off x="1253" y="102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41" name="Oval 488"/>
              <p:cNvSpPr>
                <a:spLocks noChangeAspect="1" noChangeArrowheads="1"/>
              </p:cNvSpPr>
              <p:nvPr/>
            </p:nvSpPr>
            <p:spPr bwMode="auto">
              <a:xfrm rot="7687353">
                <a:off x="934" y="85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42" name="Oval 489"/>
              <p:cNvSpPr>
                <a:spLocks noChangeAspect="1" noChangeArrowheads="1"/>
              </p:cNvSpPr>
              <p:nvPr/>
            </p:nvSpPr>
            <p:spPr bwMode="auto">
              <a:xfrm rot="7687353">
                <a:off x="922" y="801"/>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43" name="Oval 490"/>
              <p:cNvSpPr>
                <a:spLocks noChangeAspect="1" noChangeArrowheads="1"/>
              </p:cNvSpPr>
              <p:nvPr/>
            </p:nvSpPr>
            <p:spPr bwMode="auto">
              <a:xfrm rot="7687353">
                <a:off x="947" y="89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44" name="Oval 491"/>
              <p:cNvSpPr>
                <a:spLocks noChangeAspect="1" noChangeArrowheads="1"/>
              </p:cNvSpPr>
              <p:nvPr/>
            </p:nvSpPr>
            <p:spPr bwMode="auto">
              <a:xfrm rot="7687353">
                <a:off x="963" y="91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45" name="Oval 492"/>
              <p:cNvSpPr>
                <a:spLocks noChangeAspect="1" noChangeArrowheads="1"/>
              </p:cNvSpPr>
              <p:nvPr/>
            </p:nvSpPr>
            <p:spPr bwMode="auto">
              <a:xfrm rot="7687353">
                <a:off x="926" y="82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46" name="Oval 493"/>
              <p:cNvSpPr>
                <a:spLocks noChangeAspect="1" noChangeArrowheads="1"/>
              </p:cNvSpPr>
              <p:nvPr/>
            </p:nvSpPr>
            <p:spPr bwMode="auto">
              <a:xfrm rot="7687353">
                <a:off x="923" y="76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47" name="Oval 494"/>
              <p:cNvSpPr>
                <a:spLocks noChangeAspect="1" noChangeArrowheads="1"/>
              </p:cNvSpPr>
              <p:nvPr/>
            </p:nvSpPr>
            <p:spPr bwMode="auto">
              <a:xfrm rot="7687353">
                <a:off x="1009" y="96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48" name="Oval 495"/>
              <p:cNvSpPr>
                <a:spLocks noChangeAspect="1" noChangeArrowheads="1"/>
              </p:cNvSpPr>
              <p:nvPr/>
            </p:nvSpPr>
            <p:spPr bwMode="auto">
              <a:xfrm rot="7687353">
                <a:off x="985" y="94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49" name="Oval 496"/>
              <p:cNvSpPr>
                <a:spLocks noChangeAspect="1" noChangeArrowheads="1"/>
              </p:cNvSpPr>
              <p:nvPr/>
            </p:nvSpPr>
            <p:spPr bwMode="auto">
              <a:xfrm rot="6698226">
                <a:off x="933" y="93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50" name="Oval 497"/>
              <p:cNvSpPr>
                <a:spLocks noChangeAspect="1" noChangeArrowheads="1"/>
              </p:cNvSpPr>
              <p:nvPr/>
            </p:nvSpPr>
            <p:spPr bwMode="auto">
              <a:xfrm rot="6698226">
                <a:off x="905" y="88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51" name="Oval 498"/>
              <p:cNvSpPr>
                <a:spLocks noChangeAspect="1" noChangeArrowheads="1"/>
              </p:cNvSpPr>
              <p:nvPr/>
            </p:nvSpPr>
            <p:spPr bwMode="auto">
              <a:xfrm rot="6698226">
                <a:off x="955" y="960"/>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52" name="Oval 499"/>
              <p:cNvSpPr>
                <a:spLocks noChangeAspect="1" noChangeArrowheads="1"/>
              </p:cNvSpPr>
              <p:nvPr/>
            </p:nvSpPr>
            <p:spPr bwMode="auto">
              <a:xfrm rot="6698226">
                <a:off x="979" y="98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53" name="Oval 500"/>
              <p:cNvSpPr>
                <a:spLocks noChangeAspect="1" noChangeArrowheads="1"/>
              </p:cNvSpPr>
              <p:nvPr/>
            </p:nvSpPr>
            <p:spPr bwMode="auto">
              <a:xfrm rot="6698226">
                <a:off x="917" y="90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54" name="Oval 501"/>
              <p:cNvSpPr>
                <a:spLocks noChangeAspect="1" noChangeArrowheads="1"/>
              </p:cNvSpPr>
              <p:nvPr/>
            </p:nvSpPr>
            <p:spPr bwMode="auto">
              <a:xfrm rot="6698226">
                <a:off x="897" y="85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55" name="Oval 502"/>
              <p:cNvSpPr>
                <a:spLocks noChangeAspect="1" noChangeArrowheads="1"/>
              </p:cNvSpPr>
              <p:nvPr/>
            </p:nvSpPr>
            <p:spPr bwMode="auto">
              <a:xfrm rot="6698226">
                <a:off x="1036" y="101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56" name="Oval 503"/>
              <p:cNvSpPr>
                <a:spLocks noChangeAspect="1" noChangeArrowheads="1"/>
              </p:cNvSpPr>
              <p:nvPr/>
            </p:nvSpPr>
            <p:spPr bwMode="auto">
              <a:xfrm rot="6698226">
                <a:off x="1006" y="100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57" name="Oval 504"/>
              <p:cNvSpPr>
                <a:spLocks noChangeAspect="1" noChangeArrowheads="1"/>
              </p:cNvSpPr>
              <p:nvPr/>
            </p:nvSpPr>
            <p:spPr bwMode="auto">
              <a:xfrm rot="-6887549">
                <a:off x="1199" y="53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58" name="Oval 505"/>
              <p:cNvSpPr>
                <a:spLocks noChangeAspect="1" noChangeArrowheads="1"/>
              </p:cNvSpPr>
              <p:nvPr/>
            </p:nvSpPr>
            <p:spPr bwMode="auto">
              <a:xfrm rot="-6887549">
                <a:off x="1258" y="54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59" name="Oval 506"/>
              <p:cNvSpPr>
                <a:spLocks noChangeAspect="1" noChangeArrowheads="1"/>
              </p:cNvSpPr>
              <p:nvPr/>
            </p:nvSpPr>
            <p:spPr bwMode="auto">
              <a:xfrm rot="-6887549">
                <a:off x="1166" y="5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60" name="Oval 507"/>
              <p:cNvSpPr>
                <a:spLocks noChangeAspect="1" noChangeArrowheads="1"/>
              </p:cNvSpPr>
              <p:nvPr/>
            </p:nvSpPr>
            <p:spPr bwMode="auto">
              <a:xfrm rot="-6887549">
                <a:off x="1132" y="532"/>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61" name="Oval 508"/>
              <p:cNvSpPr>
                <a:spLocks noChangeAspect="1" noChangeArrowheads="1"/>
              </p:cNvSpPr>
              <p:nvPr/>
            </p:nvSpPr>
            <p:spPr bwMode="auto">
              <a:xfrm rot="-6887549">
                <a:off x="1231" y="54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62" name="Oval 509"/>
              <p:cNvSpPr>
                <a:spLocks noChangeAspect="1" noChangeArrowheads="1"/>
              </p:cNvSpPr>
              <p:nvPr/>
            </p:nvSpPr>
            <p:spPr bwMode="auto">
              <a:xfrm rot="-6887549">
                <a:off x="1287" y="56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63" name="Oval 510"/>
              <p:cNvSpPr>
                <a:spLocks noChangeAspect="1" noChangeArrowheads="1"/>
              </p:cNvSpPr>
              <p:nvPr/>
            </p:nvSpPr>
            <p:spPr bwMode="auto">
              <a:xfrm rot="-6887549">
                <a:off x="1070" y="55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64" name="Oval 511"/>
              <p:cNvSpPr>
                <a:spLocks noChangeAspect="1" noChangeArrowheads="1"/>
              </p:cNvSpPr>
              <p:nvPr/>
            </p:nvSpPr>
            <p:spPr bwMode="auto">
              <a:xfrm rot="-6887549">
                <a:off x="1101" y="53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65" name="Oval 512"/>
              <p:cNvSpPr>
                <a:spLocks noChangeAspect="1" noChangeArrowheads="1"/>
              </p:cNvSpPr>
              <p:nvPr/>
            </p:nvSpPr>
            <p:spPr bwMode="auto">
              <a:xfrm rot="7687353">
                <a:off x="1040" y="55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66" name="Oval 513"/>
              <p:cNvSpPr>
                <a:spLocks noChangeAspect="1" noChangeArrowheads="1"/>
              </p:cNvSpPr>
              <p:nvPr/>
            </p:nvSpPr>
            <p:spPr bwMode="auto">
              <a:xfrm rot="7687353">
                <a:off x="888" y="78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67" name="Oval 514"/>
              <p:cNvSpPr>
                <a:spLocks noChangeAspect="1" noChangeArrowheads="1"/>
              </p:cNvSpPr>
              <p:nvPr/>
            </p:nvSpPr>
            <p:spPr bwMode="auto">
              <a:xfrm rot="7687353">
                <a:off x="959" y="67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68" name="Oval 515"/>
              <p:cNvSpPr>
                <a:spLocks noChangeAspect="1" noChangeArrowheads="1"/>
              </p:cNvSpPr>
              <p:nvPr/>
            </p:nvSpPr>
            <p:spPr bwMode="auto">
              <a:xfrm rot="7687353">
                <a:off x="975" y="64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69" name="Oval 516"/>
              <p:cNvSpPr>
                <a:spLocks noChangeAspect="1" noChangeArrowheads="1"/>
              </p:cNvSpPr>
              <p:nvPr/>
            </p:nvSpPr>
            <p:spPr bwMode="auto">
              <a:xfrm rot="7687353">
                <a:off x="888" y="81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70" name="Oval 517"/>
              <p:cNvSpPr>
                <a:spLocks noChangeAspect="1" noChangeArrowheads="1"/>
              </p:cNvSpPr>
              <p:nvPr/>
            </p:nvSpPr>
            <p:spPr bwMode="auto">
              <a:xfrm rot="7687353">
                <a:off x="893" y="75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71" name="Oval 518"/>
              <p:cNvSpPr>
                <a:spLocks noChangeAspect="1" noChangeArrowheads="1"/>
              </p:cNvSpPr>
              <p:nvPr/>
            </p:nvSpPr>
            <p:spPr bwMode="auto">
              <a:xfrm rot="7687353">
                <a:off x="926" y="7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72" name="Oval 519"/>
              <p:cNvSpPr>
                <a:spLocks noChangeAspect="1" noChangeArrowheads="1"/>
              </p:cNvSpPr>
              <p:nvPr/>
            </p:nvSpPr>
            <p:spPr bwMode="auto">
              <a:xfrm rot="7687353">
                <a:off x="941" y="70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73" name="Oval 520"/>
              <p:cNvSpPr>
                <a:spLocks noChangeAspect="1" noChangeArrowheads="1"/>
              </p:cNvSpPr>
              <p:nvPr/>
            </p:nvSpPr>
            <p:spPr bwMode="auto">
              <a:xfrm rot="-10239819">
                <a:off x="939" y="64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74" name="Oval 521"/>
              <p:cNvSpPr>
                <a:spLocks noChangeAspect="1" noChangeArrowheads="1"/>
              </p:cNvSpPr>
              <p:nvPr/>
            </p:nvSpPr>
            <p:spPr bwMode="auto">
              <a:xfrm rot="-10239819">
                <a:off x="982" y="58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75" name="Oval 522"/>
              <p:cNvSpPr>
                <a:spLocks noChangeAspect="1" noChangeArrowheads="1"/>
              </p:cNvSpPr>
              <p:nvPr/>
            </p:nvSpPr>
            <p:spPr bwMode="auto">
              <a:xfrm rot="-10239819">
                <a:off x="924" y="66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76" name="Oval 523"/>
              <p:cNvSpPr>
                <a:spLocks noChangeAspect="1" noChangeArrowheads="1"/>
              </p:cNvSpPr>
              <p:nvPr/>
            </p:nvSpPr>
            <p:spPr bwMode="auto">
              <a:xfrm rot="-10239819">
                <a:off x="915" y="69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77" name="Oval 524"/>
              <p:cNvSpPr>
                <a:spLocks noChangeAspect="1" noChangeArrowheads="1"/>
              </p:cNvSpPr>
              <p:nvPr/>
            </p:nvSpPr>
            <p:spPr bwMode="auto">
              <a:xfrm rot="-10239819">
                <a:off x="960" y="61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78" name="Oval 525"/>
              <p:cNvSpPr>
                <a:spLocks noChangeAspect="1" noChangeArrowheads="1"/>
              </p:cNvSpPr>
              <p:nvPr/>
            </p:nvSpPr>
            <p:spPr bwMode="auto">
              <a:xfrm rot="-10239819">
                <a:off x="1010" y="5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79" name="Oval 526"/>
              <p:cNvSpPr>
                <a:spLocks noChangeAspect="1" noChangeArrowheads="1"/>
              </p:cNvSpPr>
              <p:nvPr/>
            </p:nvSpPr>
            <p:spPr bwMode="auto">
              <a:xfrm rot="-10239819">
                <a:off x="888" y="6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80" name="Oval 527"/>
              <p:cNvSpPr>
                <a:spLocks noChangeAspect="1" noChangeArrowheads="1"/>
              </p:cNvSpPr>
              <p:nvPr/>
            </p:nvSpPr>
            <p:spPr bwMode="auto">
              <a:xfrm rot="-10239819">
                <a:off x="898" y="719"/>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81" name="Oval 528"/>
              <p:cNvSpPr>
                <a:spLocks noChangeAspect="1" noChangeArrowheads="1"/>
              </p:cNvSpPr>
              <p:nvPr/>
            </p:nvSpPr>
            <p:spPr bwMode="auto">
              <a:xfrm rot="3785751">
                <a:off x="1127" y="10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82" name="Oval 529"/>
              <p:cNvSpPr>
                <a:spLocks noChangeAspect="1" noChangeArrowheads="1"/>
              </p:cNvSpPr>
              <p:nvPr/>
            </p:nvSpPr>
            <p:spPr bwMode="auto">
              <a:xfrm rot="3785751">
                <a:off x="1068" y="105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83" name="Oval 530"/>
              <p:cNvSpPr>
                <a:spLocks noChangeAspect="1" noChangeArrowheads="1"/>
              </p:cNvSpPr>
              <p:nvPr/>
            </p:nvSpPr>
            <p:spPr bwMode="auto">
              <a:xfrm rot="3785751">
                <a:off x="1161" y="107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84" name="Oval 531"/>
              <p:cNvSpPr>
                <a:spLocks noChangeAspect="1" noChangeArrowheads="1"/>
              </p:cNvSpPr>
              <p:nvPr/>
            </p:nvSpPr>
            <p:spPr bwMode="auto">
              <a:xfrm rot="3785751">
                <a:off x="1194" y="10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85" name="Oval 532"/>
              <p:cNvSpPr>
                <a:spLocks noChangeAspect="1" noChangeArrowheads="1"/>
              </p:cNvSpPr>
              <p:nvPr/>
            </p:nvSpPr>
            <p:spPr bwMode="auto">
              <a:xfrm rot="3785751">
                <a:off x="1095" y="106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86" name="Oval 533"/>
              <p:cNvSpPr>
                <a:spLocks noChangeAspect="1" noChangeArrowheads="1"/>
              </p:cNvSpPr>
              <p:nvPr/>
            </p:nvSpPr>
            <p:spPr bwMode="auto">
              <a:xfrm rot="3785751">
                <a:off x="1039" y="104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87" name="Oval 534"/>
              <p:cNvSpPr>
                <a:spLocks noChangeAspect="1" noChangeArrowheads="1"/>
              </p:cNvSpPr>
              <p:nvPr/>
            </p:nvSpPr>
            <p:spPr bwMode="auto">
              <a:xfrm rot="3785751">
                <a:off x="1256" y="104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88" name="Oval 535"/>
              <p:cNvSpPr>
                <a:spLocks noChangeAspect="1" noChangeArrowheads="1"/>
              </p:cNvSpPr>
              <p:nvPr/>
            </p:nvSpPr>
            <p:spPr bwMode="auto">
              <a:xfrm rot="3785751">
                <a:off x="1225" y="106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89" name="Oval 536"/>
              <p:cNvSpPr>
                <a:spLocks noChangeAspect="1" noChangeArrowheads="1"/>
              </p:cNvSpPr>
              <p:nvPr/>
            </p:nvSpPr>
            <p:spPr bwMode="auto">
              <a:xfrm rot="4895479">
                <a:off x="826" y="98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90" name="Oval 537"/>
              <p:cNvSpPr>
                <a:spLocks noChangeAspect="1" noChangeArrowheads="1"/>
              </p:cNvSpPr>
              <p:nvPr/>
            </p:nvSpPr>
            <p:spPr bwMode="auto">
              <a:xfrm rot="4895479">
                <a:off x="849" y="100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91" name="Oval 538"/>
              <p:cNvSpPr>
                <a:spLocks noChangeAspect="1" noChangeArrowheads="1"/>
              </p:cNvSpPr>
              <p:nvPr/>
            </p:nvSpPr>
            <p:spPr bwMode="auto">
              <a:xfrm rot="4895479">
                <a:off x="803" y="96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92" name="Oval 539"/>
              <p:cNvSpPr>
                <a:spLocks noChangeAspect="1" noChangeArrowheads="1"/>
              </p:cNvSpPr>
              <p:nvPr/>
            </p:nvSpPr>
            <p:spPr bwMode="auto">
              <a:xfrm rot="4895479">
                <a:off x="1006" y="104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93" name="Oval 540"/>
              <p:cNvSpPr>
                <a:spLocks noChangeAspect="1" noChangeArrowheads="1"/>
              </p:cNvSpPr>
              <p:nvPr/>
            </p:nvSpPr>
            <p:spPr bwMode="auto">
              <a:xfrm rot="4895479">
                <a:off x="973" y="104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94" name="Oval 541"/>
              <p:cNvSpPr>
                <a:spLocks noChangeAspect="1" noChangeArrowheads="1"/>
              </p:cNvSpPr>
              <p:nvPr/>
            </p:nvSpPr>
            <p:spPr bwMode="auto">
              <a:xfrm rot="922079">
                <a:off x="1367" y="98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95" name="Oval 542"/>
              <p:cNvSpPr>
                <a:spLocks noChangeAspect="1" noChangeArrowheads="1"/>
              </p:cNvSpPr>
              <p:nvPr/>
            </p:nvSpPr>
            <p:spPr bwMode="auto">
              <a:xfrm rot="922079">
                <a:off x="1319" y="102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96" name="Oval 543"/>
              <p:cNvSpPr>
                <a:spLocks noChangeAspect="1" noChangeArrowheads="1"/>
              </p:cNvSpPr>
              <p:nvPr/>
            </p:nvSpPr>
            <p:spPr bwMode="auto">
              <a:xfrm rot="922079">
                <a:off x="1389" y="96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97" name="Oval 544"/>
              <p:cNvSpPr>
                <a:spLocks noChangeAspect="1" noChangeArrowheads="1"/>
              </p:cNvSpPr>
              <p:nvPr/>
            </p:nvSpPr>
            <p:spPr bwMode="auto">
              <a:xfrm rot="922079">
                <a:off x="1407" y="93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98" name="Oval 545"/>
              <p:cNvSpPr>
                <a:spLocks noChangeAspect="1" noChangeArrowheads="1"/>
              </p:cNvSpPr>
              <p:nvPr/>
            </p:nvSpPr>
            <p:spPr bwMode="auto">
              <a:xfrm rot="922079">
                <a:off x="1344" y="100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899" name="Oval 546"/>
              <p:cNvSpPr>
                <a:spLocks noChangeAspect="1" noChangeArrowheads="1"/>
              </p:cNvSpPr>
              <p:nvPr/>
            </p:nvSpPr>
            <p:spPr bwMode="auto">
              <a:xfrm rot="922079">
                <a:off x="1288" y="10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00" name="Oval 547"/>
              <p:cNvSpPr>
                <a:spLocks noChangeAspect="1" noChangeArrowheads="1"/>
              </p:cNvSpPr>
              <p:nvPr/>
            </p:nvSpPr>
            <p:spPr bwMode="auto">
              <a:xfrm rot="922079">
                <a:off x="1435" y="881"/>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01" name="Oval 548"/>
              <p:cNvSpPr>
                <a:spLocks noChangeAspect="1" noChangeArrowheads="1"/>
              </p:cNvSpPr>
              <p:nvPr/>
            </p:nvSpPr>
            <p:spPr bwMode="auto">
              <a:xfrm rot="922079">
                <a:off x="1424" y="9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02" name="Oval 549"/>
              <p:cNvSpPr>
                <a:spLocks noChangeAspect="1" noChangeArrowheads="1"/>
              </p:cNvSpPr>
              <p:nvPr/>
            </p:nvSpPr>
            <p:spPr bwMode="auto">
              <a:xfrm rot="1232850">
                <a:off x="1369" y="10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03" name="Oval 550"/>
              <p:cNvSpPr>
                <a:spLocks noChangeAspect="1" noChangeArrowheads="1"/>
              </p:cNvSpPr>
              <p:nvPr/>
            </p:nvSpPr>
            <p:spPr bwMode="auto">
              <a:xfrm rot="1232850">
                <a:off x="1316" y="106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04" name="Oval 551"/>
              <p:cNvSpPr>
                <a:spLocks noChangeAspect="1" noChangeArrowheads="1"/>
              </p:cNvSpPr>
              <p:nvPr/>
            </p:nvSpPr>
            <p:spPr bwMode="auto">
              <a:xfrm rot="1232850">
                <a:off x="1394" y="10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05" name="Oval 552"/>
              <p:cNvSpPr>
                <a:spLocks noChangeAspect="1" noChangeArrowheads="1"/>
              </p:cNvSpPr>
              <p:nvPr/>
            </p:nvSpPr>
            <p:spPr bwMode="auto">
              <a:xfrm rot="1232850">
                <a:off x="1418" y="9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06" name="Oval 553"/>
              <p:cNvSpPr>
                <a:spLocks noChangeAspect="1" noChangeArrowheads="1"/>
              </p:cNvSpPr>
              <p:nvPr/>
            </p:nvSpPr>
            <p:spPr bwMode="auto">
              <a:xfrm rot="1232850">
                <a:off x="1342" y="104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07" name="Oval 554"/>
              <p:cNvSpPr>
                <a:spLocks noChangeAspect="1" noChangeArrowheads="1"/>
              </p:cNvSpPr>
              <p:nvPr/>
            </p:nvSpPr>
            <p:spPr bwMode="auto">
              <a:xfrm rot="1232850">
                <a:off x="1284" y="10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08" name="Oval 555"/>
              <p:cNvSpPr>
                <a:spLocks noChangeAspect="1" noChangeArrowheads="1"/>
              </p:cNvSpPr>
              <p:nvPr/>
            </p:nvSpPr>
            <p:spPr bwMode="auto">
              <a:xfrm rot="1232850">
                <a:off x="1449" y="92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09" name="Oval 556"/>
              <p:cNvSpPr>
                <a:spLocks noChangeAspect="1" noChangeArrowheads="1"/>
              </p:cNvSpPr>
              <p:nvPr/>
            </p:nvSpPr>
            <p:spPr bwMode="auto">
              <a:xfrm rot="1232850">
                <a:off x="1434" y="95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10" name="Oval 557"/>
              <p:cNvSpPr>
                <a:spLocks noChangeAspect="1" noChangeArrowheads="1"/>
              </p:cNvSpPr>
              <p:nvPr/>
            </p:nvSpPr>
            <p:spPr bwMode="auto">
              <a:xfrm rot="3474980">
                <a:off x="1226" y="109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11" name="Oval 558"/>
              <p:cNvSpPr>
                <a:spLocks noChangeAspect="1" noChangeArrowheads="1"/>
              </p:cNvSpPr>
              <p:nvPr/>
            </p:nvSpPr>
            <p:spPr bwMode="auto">
              <a:xfrm rot="3474980">
                <a:off x="1164" y="11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12" name="Oval 559"/>
              <p:cNvSpPr>
                <a:spLocks noChangeAspect="1" noChangeArrowheads="1"/>
              </p:cNvSpPr>
              <p:nvPr/>
            </p:nvSpPr>
            <p:spPr bwMode="auto">
              <a:xfrm rot="3474980">
                <a:off x="979" y="107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13" name="Oval 560"/>
              <p:cNvSpPr>
                <a:spLocks noChangeAspect="1" noChangeArrowheads="1"/>
              </p:cNvSpPr>
              <p:nvPr/>
            </p:nvSpPr>
            <p:spPr bwMode="auto">
              <a:xfrm rot="3474980">
                <a:off x="1039" y="1077"/>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14" name="Oval 561"/>
              <p:cNvSpPr>
                <a:spLocks noChangeAspect="1" noChangeArrowheads="1"/>
              </p:cNvSpPr>
              <p:nvPr/>
            </p:nvSpPr>
            <p:spPr bwMode="auto">
              <a:xfrm rot="3474980">
                <a:off x="1200" y="11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15" name="Oval 562"/>
              <p:cNvSpPr>
                <a:spLocks noChangeAspect="1" noChangeArrowheads="1"/>
              </p:cNvSpPr>
              <p:nvPr/>
            </p:nvSpPr>
            <p:spPr bwMode="auto">
              <a:xfrm rot="3474980">
                <a:off x="1130" y="1101"/>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16" name="Oval 563"/>
              <p:cNvSpPr>
                <a:spLocks noChangeAspect="1" noChangeArrowheads="1"/>
              </p:cNvSpPr>
              <p:nvPr/>
            </p:nvSpPr>
            <p:spPr bwMode="auto">
              <a:xfrm rot="3474980">
                <a:off x="1252" y="108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17" name="Oval 564"/>
              <p:cNvSpPr>
                <a:spLocks noChangeAspect="1" noChangeArrowheads="1"/>
              </p:cNvSpPr>
              <p:nvPr/>
            </p:nvSpPr>
            <p:spPr bwMode="auto">
              <a:xfrm rot="3474980">
                <a:off x="1111" y="111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18" name="Oval 565"/>
              <p:cNvSpPr>
                <a:spLocks noChangeAspect="1" noChangeArrowheads="1"/>
              </p:cNvSpPr>
              <p:nvPr/>
            </p:nvSpPr>
            <p:spPr bwMode="auto">
              <a:xfrm rot="3785751">
                <a:off x="1051" y="1110"/>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19" name="Oval 566"/>
              <p:cNvSpPr>
                <a:spLocks noChangeAspect="1" noChangeArrowheads="1"/>
              </p:cNvSpPr>
              <p:nvPr/>
            </p:nvSpPr>
            <p:spPr bwMode="auto">
              <a:xfrm rot="3785751">
                <a:off x="1151" y="113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20" name="Oval 567"/>
              <p:cNvSpPr>
                <a:spLocks noChangeAspect="1" noChangeArrowheads="1"/>
              </p:cNvSpPr>
              <p:nvPr/>
            </p:nvSpPr>
            <p:spPr bwMode="auto">
              <a:xfrm rot="3785751">
                <a:off x="1085" y="111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21" name="Oval 568"/>
              <p:cNvSpPr>
                <a:spLocks noChangeAspect="1" noChangeArrowheads="1"/>
              </p:cNvSpPr>
              <p:nvPr/>
            </p:nvSpPr>
            <p:spPr bwMode="auto">
              <a:xfrm rot="3785751">
                <a:off x="975" y="101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22" name="Oval 569"/>
              <p:cNvSpPr>
                <a:spLocks noChangeAspect="1" noChangeArrowheads="1"/>
              </p:cNvSpPr>
              <p:nvPr/>
            </p:nvSpPr>
            <p:spPr bwMode="auto">
              <a:xfrm rot="3785751">
                <a:off x="1016" y="11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23" name="Oval 570"/>
              <p:cNvSpPr>
                <a:spLocks noChangeAspect="1" noChangeArrowheads="1"/>
              </p:cNvSpPr>
              <p:nvPr/>
            </p:nvSpPr>
            <p:spPr bwMode="auto">
              <a:xfrm rot="3785751">
                <a:off x="1138" y="115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24" name="Oval 571"/>
              <p:cNvSpPr>
                <a:spLocks noChangeAspect="1" noChangeArrowheads="1"/>
              </p:cNvSpPr>
              <p:nvPr/>
            </p:nvSpPr>
            <p:spPr bwMode="auto">
              <a:xfrm rot="3785751">
                <a:off x="1072" y="108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25" name="Oval 572"/>
              <p:cNvSpPr>
                <a:spLocks noChangeAspect="1" noChangeArrowheads="1"/>
              </p:cNvSpPr>
              <p:nvPr/>
            </p:nvSpPr>
            <p:spPr bwMode="auto">
              <a:xfrm rot="3785751">
                <a:off x="1008" y="107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26" name="Oval 573"/>
              <p:cNvSpPr>
                <a:spLocks noChangeAspect="1" noChangeArrowheads="1"/>
              </p:cNvSpPr>
              <p:nvPr/>
            </p:nvSpPr>
            <p:spPr bwMode="auto">
              <a:xfrm>
                <a:off x="1492" y="89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27" name="Oval 574"/>
              <p:cNvSpPr>
                <a:spLocks noChangeAspect="1" noChangeArrowheads="1"/>
              </p:cNvSpPr>
              <p:nvPr/>
            </p:nvSpPr>
            <p:spPr bwMode="auto">
              <a:xfrm>
                <a:off x="1370" y="106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28" name="Oval 575"/>
              <p:cNvSpPr>
                <a:spLocks noChangeAspect="1" noChangeArrowheads="1"/>
              </p:cNvSpPr>
              <p:nvPr/>
            </p:nvSpPr>
            <p:spPr bwMode="auto">
              <a:xfrm>
                <a:off x="1464" y="87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29" name="Oval 576"/>
              <p:cNvSpPr>
                <a:spLocks noChangeAspect="1" noChangeArrowheads="1"/>
              </p:cNvSpPr>
              <p:nvPr/>
            </p:nvSpPr>
            <p:spPr bwMode="auto">
              <a:xfrm>
                <a:off x="1439" y="86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30" name="Oval 577"/>
              <p:cNvSpPr>
                <a:spLocks noChangeAspect="1" noChangeArrowheads="1"/>
              </p:cNvSpPr>
              <p:nvPr/>
            </p:nvSpPr>
            <p:spPr bwMode="auto">
              <a:xfrm>
                <a:off x="1400" y="104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31" name="Oval 578"/>
              <p:cNvSpPr>
                <a:spLocks noChangeAspect="1" noChangeArrowheads="1"/>
              </p:cNvSpPr>
              <p:nvPr/>
            </p:nvSpPr>
            <p:spPr bwMode="auto">
              <a:xfrm>
                <a:off x="1347" y="108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32" name="Oval 579"/>
              <p:cNvSpPr>
                <a:spLocks noChangeAspect="1" noChangeArrowheads="1"/>
              </p:cNvSpPr>
              <p:nvPr/>
            </p:nvSpPr>
            <p:spPr bwMode="auto">
              <a:xfrm>
                <a:off x="1431" y="102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33" name="Oval 580"/>
              <p:cNvSpPr>
                <a:spLocks noChangeAspect="1" noChangeArrowheads="1"/>
              </p:cNvSpPr>
              <p:nvPr/>
            </p:nvSpPr>
            <p:spPr bwMode="auto">
              <a:xfrm>
                <a:off x="1440" y="105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34" name="Oval 581"/>
              <p:cNvSpPr>
                <a:spLocks noChangeAspect="1" noChangeArrowheads="1"/>
              </p:cNvSpPr>
              <p:nvPr/>
            </p:nvSpPr>
            <p:spPr bwMode="auto">
              <a:xfrm>
                <a:off x="1468" y="97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35" name="Oval 582"/>
              <p:cNvSpPr>
                <a:spLocks noChangeAspect="1" noChangeArrowheads="1"/>
              </p:cNvSpPr>
              <p:nvPr/>
            </p:nvSpPr>
            <p:spPr bwMode="auto">
              <a:xfrm>
                <a:off x="1443" y="83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36" name="Oval 583"/>
              <p:cNvSpPr>
                <a:spLocks noChangeAspect="1" noChangeArrowheads="1"/>
              </p:cNvSpPr>
              <p:nvPr/>
            </p:nvSpPr>
            <p:spPr bwMode="auto">
              <a:xfrm>
                <a:off x="1415" y="10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37" name="Oval 584"/>
              <p:cNvSpPr>
                <a:spLocks noChangeAspect="1" noChangeArrowheads="1"/>
              </p:cNvSpPr>
              <p:nvPr/>
            </p:nvSpPr>
            <p:spPr bwMode="auto">
              <a:xfrm>
                <a:off x="1454" y="113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38" name="Oval 585"/>
              <p:cNvSpPr>
                <a:spLocks noChangeAspect="1" noChangeArrowheads="1"/>
              </p:cNvSpPr>
              <p:nvPr/>
            </p:nvSpPr>
            <p:spPr bwMode="auto">
              <a:xfrm>
                <a:off x="1457" y="9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39" name="Oval 586"/>
              <p:cNvSpPr>
                <a:spLocks noChangeAspect="1" noChangeArrowheads="1"/>
              </p:cNvSpPr>
              <p:nvPr/>
            </p:nvSpPr>
            <p:spPr bwMode="auto">
              <a:xfrm rot="3757267">
                <a:off x="1275" y="114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40" name="Oval 587"/>
              <p:cNvSpPr>
                <a:spLocks noChangeAspect="1" noChangeArrowheads="1"/>
              </p:cNvSpPr>
              <p:nvPr/>
            </p:nvSpPr>
            <p:spPr bwMode="auto">
              <a:xfrm rot="3757267">
                <a:off x="1219" y="11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41" name="Oval 588"/>
              <p:cNvSpPr>
                <a:spLocks noChangeAspect="1" noChangeArrowheads="1"/>
              </p:cNvSpPr>
              <p:nvPr/>
            </p:nvSpPr>
            <p:spPr bwMode="auto">
              <a:xfrm rot="3757267">
                <a:off x="1308" y="115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42" name="Oval 589"/>
              <p:cNvSpPr>
                <a:spLocks noChangeAspect="1" noChangeArrowheads="1"/>
              </p:cNvSpPr>
              <p:nvPr/>
            </p:nvSpPr>
            <p:spPr bwMode="auto">
              <a:xfrm rot="3757267">
                <a:off x="1336" y="1149"/>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43" name="Oval 590"/>
              <p:cNvSpPr>
                <a:spLocks noChangeAspect="1" noChangeArrowheads="1"/>
              </p:cNvSpPr>
              <p:nvPr/>
            </p:nvSpPr>
            <p:spPr bwMode="auto">
              <a:xfrm rot="3757267">
                <a:off x="1243" y="115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44" name="Oval 591"/>
              <p:cNvSpPr>
                <a:spLocks noChangeAspect="1" noChangeArrowheads="1"/>
              </p:cNvSpPr>
              <p:nvPr/>
            </p:nvSpPr>
            <p:spPr bwMode="auto">
              <a:xfrm rot="3757267">
                <a:off x="1186" y="112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45" name="Oval 592"/>
              <p:cNvSpPr>
                <a:spLocks noChangeAspect="1" noChangeArrowheads="1"/>
              </p:cNvSpPr>
              <p:nvPr/>
            </p:nvSpPr>
            <p:spPr bwMode="auto">
              <a:xfrm rot="3757267">
                <a:off x="1312" y="108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46" name="Oval 593"/>
              <p:cNvSpPr>
                <a:spLocks noChangeAspect="1" noChangeArrowheads="1"/>
              </p:cNvSpPr>
              <p:nvPr/>
            </p:nvSpPr>
            <p:spPr bwMode="auto">
              <a:xfrm rot="3757267">
                <a:off x="1252" y="112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47" name="Oval 594"/>
              <p:cNvSpPr>
                <a:spLocks noChangeAspect="1" noChangeArrowheads="1"/>
              </p:cNvSpPr>
              <p:nvPr/>
            </p:nvSpPr>
            <p:spPr bwMode="auto">
              <a:xfrm rot="3474980">
                <a:off x="1301" y="11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48" name="Oval 595"/>
              <p:cNvSpPr>
                <a:spLocks noChangeAspect="1" noChangeArrowheads="1"/>
              </p:cNvSpPr>
              <p:nvPr/>
            </p:nvSpPr>
            <p:spPr bwMode="auto">
              <a:xfrm rot="3474980">
                <a:off x="1241" y="11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49" name="Oval 596"/>
              <p:cNvSpPr>
                <a:spLocks noChangeAspect="1" noChangeArrowheads="1"/>
              </p:cNvSpPr>
              <p:nvPr/>
            </p:nvSpPr>
            <p:spPr bwMode="auto">
              <a:xfrm rot="3474980">
                <a:off x="1335" y="118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50" name="Oval 597"/>
              <p:cNvSpPr>
                <a:spLocks noChangeAspect="1" noChangeArrowheads="1"/>
              </p:cNvSpPr>
              <p:nvPr/>
            </p:nvSpPr>
            <p:spPr bwMode="auto">
              <a:xfrm rot="3474980">
                <a:off x="1368" y="117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51" name="Oval 598"/>
              <p:cNvSpPr>
                <a:spLocks noChangeAspect="1" noChangeArrowheads="1"/>
              </p:cNvSpPr>
              <p:nvPr/>
            </p:nvSpPr>
            <p:spPr bwMode="auto">
              <a:xfrm rot="3474980">
                <a:off x="1269" y="117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52" name="Oval 599"/>
              <p:cNvSpPr>
                <a:spLocks noChangeAspect="1" noChangeArrowheads="1"/>
              </p:cNvSpPr>
              <p:nvPr/>
            </p:nvSpPr>
            <p:spPr bwMode="auto">
              <a:xfrm rot="3474980">
                <a:off x="1210" y="116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53" name="Oval 600"/>
              <p:cNvSpPr>
                <a:spLocks noChangeAspect="1" noChangeArrowheads="1"/>
              </p:cNvSpPr>
              <p:nvPr/>
            </p:nvSpPr>
            <p:spPr bwMode="auto">
              <a:xfrm rot="3474980">
                <a:off x="1427" y="115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54" name="Oval 601"/>
              <p:cNvSpPr>
                <a:spLocks noChangeAspect="1" noChangeArrowheads="1"/>
              </p:cNvSpPr>
              <p:nvPr/>
            </p:nvSpPr>
            <p:spPr bwMode="auto">
              <a:xfrm rot="3474980">
                <a:off x="1398" y="116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55" name="Oval 602"/>
              <p:cNvSpPr>
                <a:spLocks noChangeAspect="1" noChangeArrowheads="1"/>
              </p:cNvSpPr>
              <p:nvPr/>
            </p:nvSpPr>
            <p:spPr bwMode="auto">
              <a:xfrm rot="7687353">
                <a:off x="1519" y="950"/>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56" name="Oval 603"/>
              <p:cNvSpPr>
                <a:spLocks noChangeAspect="1" noChangeArrowheads="1"/>
              </p:cNvSpPr>
              <p:nvPr/>
            </p:nvSpPr>
            <p:spPr bwMode="auto">
              <a:xfrm rot="7687353">
                <a:off x="891" y="99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57" name="Oval 604"/>
              <p:cNvSpPr>
                <a:spLocks noChangeAspect="1" noChangeArrowheads="1"/>
              </p:cNvSpPr>
              <p:nvPr/>
            </p:nvSpPr>
            <p:spPr bwMode="auto">
              <a:xfrm rot="6698226">
                <a:off x="1181" y="116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58" name="Oval 605"/>
              <p:cNvSpPr>
                <a:spLocks noChangeAspect="1" noChangeArrowheads="1"/>
              </p:cNvSpPr>
              <p:nvPr/>
            </p:nvSpPr>
            <p:spPr bwMode="auto">
              <a:xfrm rot="6698226">
                <a:off x="923" y="9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59" name="Oval 606"/>
              <p:cNvSpPr>
                <a:spLocks noChangeAspect="1" noChangeArrowheads="1"/>
              </p:cNvSpPr>
              <p:nvPr/>
            </p:nvSpPr>
            <p:spPr bwMode="auto">
              <a:xfrm rot="3785751">
                <a:off x="1272" y="121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60" name="Oval 607"/>
              <p:cNvSpPr>
                <a:spLocks noChangeAspect="1" noChangeArrowheads="1"/>
              </p:cNvSpPr>
              <p:nvPr/>
            </p:nvSpPr>
            <p:spPr bwMode="auto">
              <a:xfrm rot="3785751">
                <a:off x="1212" y="120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61" name="Oval 608"/>
              <p:cNvSpPr>
                <a:spLocks noChangeAspect="1" noChangeArrowheads="1"/>
              </p:cNvSpPr>
              <p:nvPr/>
            </p:nvSpPr>
            <p:spPr bwMode="auto">
              <a:xfrm rot="3785751">
                <a:off x="1306" y="121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62" name="Oval 609"/>
              <p:cNvSpPr>
                <a:spLocks noChangeAspect="1" noChangeArrowheads="1"/>
              </p:cNvSpPr>
              <p:nvPr/>
            </p:nvSpPr>
            <p:spPr bwMode="auto">
              <a:xfrm rot="3785751">
                <a:off x="1339" y="121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63" name="Oval 610"/>
              <p:cNvSpPr>
                <a:spLocks noChangeAspect="1" noChangeArrowheads="1"/>
              </p:cNvSpPr>
              <p:nvPr/>
            </p:nvSpPr>
            <p:spPr bwMode="auto">
              <a:xfrm rot="3785751">
                <a:off x="1238" y="1213"/>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64" name="Oval 611"/>
              <p:cNvSpPr>
                <a:spLocks noChangeAspect="1" noChangeArrowheads="1"/>
              </p:cNvSpPr>
              <p:nvPr/>
            </p:nvSpPr>
            <p:spPr bwMode="auto">
              <a:xfrm rot="3785751">
                <a:off x="1183" y="118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65" name="Oval 612"/>
              <p:cNvSpPr>
                <a:spLocks noChangeAspect="1" noChangeArrowheads="1"/>
              </p:cNvSpPr>
              <p:nvPr/>
            </p:nvSpPr>
            <p:spPr bwMode="auto">
              <a:xfrm rot="3785751">
                <a:off x="1401" y="119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66" name="Oval 613"/>
              <p:cNvSpPr>
                <a:spLocks noChangeAspect="1" noChangeArrowheads="1"/>
              </p:cNvSpPr>
              <p:nvPr/>
            </p:nvSpPr>
            <p:spPr bwMode="auto">
              <a:xfrm rot="3785751">
                <a:off x="1368" y="1209"/>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67" name="Oval 614"/>
              <p:cNvSpPr>
                <a:spLocks noChangeAspect="1" noChangeArrowheads="1"/>
              </p:cNvSpPr>
              <p:nvPr/>
            </p:nvSpPr>
            <p:spPr bwMode="auto">
              <a:xfrm rot="4895479">
                <a:off x="1151" y="118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68" name="Oval 615"/>
              <p:cNvSpPr>
                <a:spLocks noChangeAspect="1" noChangeArrowheads="1"/>
              </p:cNvSpPr>
              <p:nvPr/>
            </p:nvSpPr>
            <p:spPr bwMode="auto">
              <a:xfrm rot="4895479">
                <a:off x="1118" y="118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69" name="Oval 616"/>
              <p:cNvSpPr>
                <a:spLocks noChangeAspect="1" noChangeArrowheads="1"/>
              </p:cNvSpPr>
              <p:nvPr/>
            </p:nvSpPr>
            <p:spPr bwMode="auto">
              <a:xfrm rot="922079">
                <a:off x="1412" y="111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70" name="Oval 617"/>
              <p:cNvSpPr>
                <a:spLocks noChangeAspect="1" noChangeArrowheads="1"/>
              </p:cNvSpPr>
              <p:nvPr/>
            </p:nvSpPr>
            <p:spPr bwMode="auto">
              <a:xfrm rot="922079">
                <a:off x="1463" y="1169"/>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71" name="Oval 618"/>
              <p:cNvSpPr>
                <a:spLocks noChangeAspect="1" noChangeArrowheads="1"/>
              </p:cNvSpPr>
              <p:nvPr/>
            </p:nvSpPr>
            <p:spPr bwMode="auto">
              <a:xfrm rot="922079">
                <a:off x="1373" y="111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72" name="Oval 619"/>
              <p:cNvSpPr>
                <a:spLocks noChangeAspect="1" noChangeArrowheads="1"/>
              </p:cNvSpPr>
              <p:nvPr/>
            </p:nvSpPr>
            <p:spPr bwMode="auto">
              <a:xfrm rot="922079">
                <a:off x="1284" y="110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73" name="Oval 620"/>
              <p:cNvSpPr>
                <a:spLocks noChangeAspect="1" noChangeArrowheads="1"/>
              </p:cNvSpPr>
              <p:nvPr/>
            </p:nvSpPr>
            <p:spPr bwMode="auto">
              <a:xfrm rot="922079">
                <a:off x="1488" y="115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74" name="Oval 621"/>
              <p:cNvSpPr>
                <a:spLocks noChangeAspect="1" noChangeArrowheads="1"/>
              </p:cNvSpPr>
              <p:nvPr/>
            </p:nvSpPr>
            <p:spPr bwMode="auto">
              <a:xfrm rot="922079">
                <a:off x="1432" y="118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75" name="Oval 622"/>
              <p:cNvSpPr>
                <a:spLocks noChangeAspect="1" noChangeArrowheads="1"/>
              </p:cNvSpPr>
              <p:nvPr/>
            </p:nvSpPr>
            <p:spPr bwMode="auto">
              <a:xfrm rot="922079">
                <a:off x="1480" y="93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76" name="Oval 623"/>
              <p:cNvSpPr>
                <a:spLocks noChangeAspect="1" noChangeArrowheads="1"/>
              </p:cNvSpPr>
              <p:nvPr/>
            </p:nvSpPr>
            <p:spPr bwMode="auto">
              <a:xfrm rot="922079">
                <a:off x="1446" y="99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77" name="Oval 624"/>
              <p:cNvSpPr>
                <a:spLocks noChangeAspect="1" noChangeArrowheads="1"/>
              </p:cNvSpPr>
              <p:nvPr/>
            </p:nvSpPr>
            <p:spPr bwMode="auto">
              <a:xfrm rot="1232850">
                <a:off x="1388" y="109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78" name="Oval 625"/>
              <p:cNvSpPr>
                <a:spLocks noChangeAspect="1" noChangeArrowheads="1"/>
              </p:cNvSpPr>
              <p:nvPr/>
            </p:nvSpPr>
            <p:spPr bwMode="auto">
              <a:xfrm rot="1232850">
                <a:off x="820" y="105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79" name="Oval 626"/>
              <p:cNvSpPr>
                <a:spLocks noChangeAspect="1" noChangeArrowheads="1"/>
              </p:cNvSpPr>
              <p:nvPr/>
            </p:nvSpPr>
            <p:spPr bwMode="auto">
              <a:xfrm rot="1232850">
                <a:off x="1393" y="113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80" name="Oval 627"/>
              <p:cNvSpPr>
                <a:spLocks noChangeAspect="1" noChangeArrowheads="1"/>
              </p:cNvSpPr>
              <p:nvPr/>
            </p:nvSpPr>
            <p:spPr bwMode="auto">
              <a:xfrm rot="1232850">
                <a:off x="1362" y="114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81" name="Oval 628"/>
              <p:cNvSpPr>
                <a:spLocks noChangeAspect="1" noChangeArrowheads="1"/>
              </p:cNvSpPr>
              <p:nvPr/>
            </p:nvSpPr>
            <p:spPr bwMode="auto">
              <a:xfrm rot="1232850">
                <a:off x="1445" y="111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82" name="Oval 629"/>
              <p:cNvSpPr>
                <a:spLocks noChangeAspect="1" noChangeArrowheads="1"/>
              </p:cNvSpPr>
              <p:nvPr/>
            </p:nvSpPr>
            <p:spPr bwMode="auto">
              <a:xfrm rot="1232850">
                <a:off x="1429" y="121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83" name="Oval 630"/>
              <p:cNvSpPr>
                <a:spLocks noChangeAspect="1" noChangeArrowheads="1"/>
              </p:cNvSpPr>
              <p:nvPr/>
            </p:nvSpPr>
            <p:spPr bwMode="auto">
              <a:xfrm rot="1232850">
                <a:off x="1298" y="112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84" name="Oval 631"/>
              <p:cNvSpPr>
                <a:spLocks noChangeAspect="1" noChangeArrowheads="1"/>
              </p:cNvSpPr>
              <p:nvPr/>
            </p:nvSpPr>
            <p:spPr bwMode="auto">
              <a:xfrm rot="1232850">
                <a:off x="1336" y="111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85" name="Oval 632"/>
              <p:cNvSpPr>
                <a:spLocks noChangeAspect="1" noChangeArrowheads="1"/>
              </p:cNvSpPr>
              <p:nvPr/>
            </p:nvSpPr>
            <p:spPr bwMode="auto">
              <a:xfrm rot="3474980">
                <a:off x="795" y="104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86" name="Oval 633"/>
              <p:cNvSpPr>
                <a:spLocks noChangeAspect="1" noChangeArrowheads="1"/>
              </p:cNvSpPr>
              <p:nvPr/>
            </p:nvSpPr>
            <p:spPr bwMode="auto">
              <a:xfrm rot="3474980">
                <a:off x="1124" y="121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87" name="Oval 634"/>
              <p:cNvSpPr>
                <a:spLocks noChangeAspect="1" noChangeArrowheads="1"/>
              </p:cNvSpPr>
              <p:nvPr/>
            </p:nvSpPr>
            <p:spPr bwMode="auto">
              <a:xfrm rot="3474980">
                <a:off x="1184" y="122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88" name="Oval 635"/>
              <p:cNvSpPr>
                <a:spLocks noChangeAspect="1" noChangeArrowheads="1"/>
              </p:cNvSpPr>
              <p:nvPr/>
            </p:nvSpPr>
            <p:spPr bwMode="auto">
              <a:xfrm rot="3474980">
                <a:off x="1397" y="12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89" name="Oval 636"/>
              <p:cNvSpPr>
                <a:spLocks noChangeAspect="1" noChangeArrowheads="1"/>
              </p:cNvSpPr>
              <p:nvPr/>
            </p:nvSpPr>
            <p:spPr bwMode="auto">
              <a:xfrm rot="3474980">
                <a:off x="872" y="112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90" name="Oval 637"/>
              <p:cNvSpPr>
                <a:spLocks noChangeAspect="1" noChangeArrowheads="1"/>
              </p:cNvSpPr>
              <p:nvPr/>
            </p:nvSpPr>
            <p:spPr bwMode="auto">
              <a:xfrm rot="3785751">
                <a:off x="1120" y="115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91" name="Oval 638"/>
              <p:cNvSpPr>
                <a:spLocks noChangeAspect="1" noChangeArrowheads="1"/>
              </p:cNvSpPr>
              <p:nvPr/>
            </p:nvSpPr>
            <p:spPr bwMode="auto">
              <a:xfrm rot="3785751">
                <a:off x="1217" y="12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92" name="Oval 639"/>
              <p:cNvSpPr>
                <a:spLocks noChangeAspect="1" noChangeArrowheads="1"/>
              </p:cNvSpPr>
              <p:nvPr/>
            </p:nvSpPr>
            <p:spPr bwMode="auto">
              <a:xfrm rot="3785751">
                <a:off x="1152" y="121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993" name="Oval 640"/>
              <p:cNvSpPr>
                <a:spLocks noChangeAspect="1" noChangeArrowheads="1"/>
              </p:cNvSpPr>
              <p:nvPr/>
            </p:nvSpPr>
            <p:spPr bwMode="auto">
              <a:xfrm>
                <a:off x="996" y="119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94" name="Oval 641"/>
              <p:cNvSpPr>
                <a:spLocks noChangeAspect="1" noChangeArrowheads="1"/>
              </p:cNvSpPr>
              <p:nvPr/>
            </p:nvSpPr>
            <p:spPr bwMode="auto">
              <a:xfrm>
                <a:off x="1008" y="116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95" name="Oval 642"/>
              <p:cNvSpPr>
                <a:spLocks noChangeAspect="1" noChangeArrowheads="1"/>
              </p:cNvSpPr>
              <p:nvPr/>
            </p:nvSpPr>
            <p:spPr bwMode="auto">
              <a:xfrm>
                <a:off x="1014" y="113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96" name="Oval 643"/>
              <p:cNvSpPr>
                <a:spLocks noChangeAspect="1" noChangeArrowheads="1"/>
              </p:cNvSpPr>
              <p:nvPr/>
            </p:nvSpPr>
            <p:spPr bwMode="auto">
              <a:xfrm>
                <a:off x="939" y="114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97" name="Oval 644"/>
              <p:cNvSpPr>
                <a:spLocks noChangeAspect="1" noChangeArrowheads="1"/>
              </p:cNvSpPr>
              <p:nvPr/>
            </p:nvSpPr>
            <p:spPr bwMode="auto">
              <a:xfrm>
                <a:off x="1007" y="122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98" name="Oval 645"/>
              <p:cNvSpPr>
                <a:spLocks noChangeAspect="1" noChangeArrowheads="1"/>
              </p:cNvSpPr>
              <p:nvPr/>
            </p:nvSpPr>
            <p:spPr bwMode="auto">
              <a:xfrm>
                <a:off x="1030" y="120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999" name="Oval 646"/>
              <p:cNvSpPr>
                <a:spLocks noChangeAspect="1" noChangeArrowheads="1"/>
              </p:cNvSpPr>
              <p:nvPr/>
            </p:nvSpPr>
            <p:spPr bwMode="auto">
              <a:xfrm>
                <a:off x="1044" y="11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00" name="Oval 647"/>
              <p:cNvSpPr>
                <a:spLocks noChangeAspect="1" noChangeArrowheads="1"/>
              </p:cNvSpPr>
              <p:nvPr/>
            </p:nvSpPr>
            <p:spPr bwMode="auto">
              <a:xfrm>
                <a:off x="976" y="116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01" name="Oval 648"/>
              <p:cNvSpPr>
                <a:spLocks noChangeAspect="1" noChangeArrowheads="1"/>
              </p:cNvSpPr>
              <p:nvPr/>
            </p:nvSpPr>
            <p:spPr bwMode="auto">
              <a:xfrm>
                <a:off x="1050" y="113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02" name="Oval 649"/>
              <p:cNvSpPr>
                <a:spLocks noChangeAspect="1" noChangeArrowheads="1"/>
              </p:cNvSpPr>
              <p:nvPr/>
            </p:nvSpPr>
            <p:spPr bwMode="auto">
              <a:xfrm rot="3757267">
                <a:off x="980" y="1131"/>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03" name="Oval 650"/>
              <p:cNvSpPr>
                <a:spLocks noChangeAspect="1" noChangeArrowheads="1"/>
              </p:cNvSpPr>
              <p:nvPr/>
            </p:nvSpPr>
            <p:spPr bwMode="auto">
              <a:xfrm rot="3757267">
                <a:off x="923" y="1008"/>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04" name="Oval 651"/>
              <p:cNvSpPr>
                <a:spLocks noChangeAspect="1" noChangeArrowheads="1"/>
              </p:cNvSpPr>
              <p:nvPr/>
            </p:nvSpPr>
            <p:spPr bwMode="auto">
              <a:xfrm rot="7687353">
                <a:off x="1096" y="1147"/>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05" name="Oval 652"/>
              <p:cNvSpPr>
                <a:spLocks noChangeAspect="1" noChangeArrowheads="1"/>
              </p:cNvSpPr>
              <p:nvPr/>
            </p:nvSpPr>
            <p:spPr bwMode="auto">
              <a:xfrm rot="7687353">
                <a:off x="780" y="98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06" name="Oval 653"/>
              <p:cNvSpPr>
                <a:spLocks noChangeAspect="1" noChangeArrowheads="1"/>
              </p:cNvSpPr>
              <p:nvPr/>
            </p:nvSpPr>
            <p:spPr bwMode="auto">
              <a:xfrm rot="6698226">
                <a:off x="949" y="99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07" name="Oval 654"/>
              <p:cNvSpPr>
                <a:spLocks noChangeAspect="1" noChangeArrowheads="1"/>
              </p:cNvSpPr>
              <p:nvPr/>
            </p:nvSpPr>
            <p:spPr bwMode="auto">
              <a:xfrm rot="922079">
                <a:off x="937" y="102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08" name="Oval 655"/>
              <p:cNvSpPr>
                <a:spLocks noChangeAspect="1" noChangeArrowheads="1"/>
              </p:cNvSpPr>
              <p:nvPr/>
            </p:nvSpPr>
            <p:spPr bwMode="auto">
              <a:xfrm rot="922079">
                <a:off x="967" y="119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09" name="Oval 656"/>
              <p:cNvSpPr>
                <a:spLocks noChangeAspect="1" noChangeArrowheads="1"/>
              </p:cNvSpPr>
              <p:nvPr/>
            </p:nvSpPr>
            <p:spPr bwMode="auto">
              <a:xfrm rot="922079">
                <a:off x="793" y="106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10" name="Oval 657"/>
              <p:cNvSpPr>
                <a:spLocks noChangeAspect="1" noChangeArrowheads="1"/>
              </p:cNvSpPr>
              <p:nvPr/>
            </p:nvSpPr>
            <p:spPr bwMode="auto">
              <a:xfrm rot="922079">
                <a:off x="1079" y="11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11" name="Oval 658"/>
              <p:cNvSpPr>
                <a:spLocks noChangeAspect="1" noChangeArrowheads="1"/>
              </p:cNvSpPr>
              <p:nvPr/>
            </p:nvSpPr>
            <p:spPr bwMode="auto">
              <a:xfrm rot="922079">
                <a:off x="1063" y="121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12" name="Oval 659"/>
              <p:cNvSpPr>
                <a:spLocks noChangeAspect="1" noChangeArrowheads="1"/>
              </p:cNvSpPr>
              <p:nvPr/>
            </p:nvSpPr>
            <p:spPr bwMode="auto">
              <a:xfrm rot="1232850">
                <a:off x="1094" y="121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13" name="Oval 660"/>
              <p:cNvSpPr>
                <a:spLocks noChangeAspect="1" noChangeArrowheads="1"/>
              </p:cNvSpPr>
              <p:nvPr/>
            </p:nvSpPr>
            <p:spPr bwMode="auto">
              <a:xfrm rot="1232850">
                <a:off x="764" y="10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14" name="Oval 661"/>
              <p:cNvSpPr>
                <a:spLocks noChangeAspect="1" noChangeArrowheads="1"/>
              </p:cNvSpPr>
              <p:nvPr/>
            </p:nvSpPr>
            <p:spPr bwMode="auto">
              <a:xfrm rot="3785751">
                <a:off x="980" y="109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15" name="Oval 662"/>
              <p:cNvSpPr>
                <a:spLocks noChangeAspect="1" noChangeArrowheads="1"/>
              </p:cNvSpPr>
              <p:nvPr/>
            </p:nvSpPr>
            <p:spPr bwMode="auto">
              <a:xfrm>
                <a:off x="1486" y="100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16" name="Oval 663"/>
              <p:cNvSpPr>
                <a:spLocks noChangeAspect="1" noChangeArrowheads="1"/>
              </p:cNvSpPr>
              <p:nvPr/>
            </p:nvSpPr>
            <p:spPr bwMode="auto">
              <a:xfrm>
                <a:off x="1462" y="10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17" name="Oval 664"/>
              <p:cNvSpPr>
                <a:spLocks noChangeAspect="1" noChangeArrowheads="1"/>
              </p:cNvSpPr>
              <p:nvPr/>
            </p:nvSpPr>
            <p:spPr bwMode="auto">
              <a:xfrm>
                <a:off x="1535" y="104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18" name="Oval 665"/>
              <p:cNvSpPr>
                <a:spLocks noChangeAspect="1" noChangeArrowheads="1"/>
              </p:cNvSpPr>
              <p:nvPr/>
            </p:nvSpPr>
            <p:spPr bwMode="auto">
              <a:xfrm>
                <a:off x="1491" y="1049"/>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19" name="Oval 666"/>
              <p:cNvSpPr>
                <a:spLocks noChangeAspect="1" noChangeArrowheads="1"/>
              </p:cNvSpPr>
              <p:nvPr/>
            </p:nvSpPr>
            <p:spPr bwMode="auto">
              <a:xfrm>
                <a:off x="1485" y="109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20" name="Oval 667"/>
              <p:cNvSpPr>
                <a:spLocks noChangeAspect="1" noChangeArrowheads="1"/>
              </p:cNvSpPr>
              <p:nvPr/>
            </p:nvSpPr>
            <p:spPr bwMode="auto">
              <a:xfrm rot="3757267">
                <a:off x="858" y="103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21" name="Oval 668"/>
              <p:cNvSpPr>
                <a:spLocks noChangeAspect="1" noChangeArrowheads="1"/>
              </p:cNvSpPr>
              <p:nvPr/>
            </p:nvSpPr>
            <p:spPr bwMode="auto">
              <a:xfrm rot="7687353">
                <a:off x="1433" y="1077"/>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22" name="Oval 669"/>
              <p:cNvSpPr>
                <a:spLocks noChangeAspect="1" noChangeArrowheads="1"/>
              </p:cNvSpPr>
              <p:nvPr/>
            </p:nvSpPr>
            <p:spPr bwMode="auto">
              <a:xfrm rot="7687353">
                <a:off x="1479" y="112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23" name="Oval 670"/>
              <p:cNvSpPr>
                <a:spLocks noChangeAspect="1" noChangeArrowheads="1"/>
              </p:cNvSpPr>
              <p:nvPr/>
            </p:nvSpPr>
            <p:spPr bwMode="auto">
              <a:xfrm rot="7687353">
                <a:off x="1464" y="10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24" name="Oval 671"/>
              <p:cNvSpPr>
                <a:spLocks noChangeAspect="1" noChangeArrowheads="1"/>
              </p:cNvSpPr>
              <p:nvPr/>
            </p:nvSpPr>
            <p:spPr bwMode="auto">
              <a:xfrm rot="6698226">
                <a:off x="1449" y="114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25" name="Oval 672"/>
              <p:cNvSpPr>
                <a:spLocks noChangeAspect="1" noChangeArrowheads="1"/>
              </p:cNvSpPr>
              <p:nvPr/>
            </p:nvSpPr>
            <p:spPr bwMode="auto">
              <a:xfrm rot="6698226">
                <a:off x="826" y="102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26" name="Oval 673"/>
              <p:cNvSpPr>
                <a:spLocks noChangeAspect="1" noChangeArrowheads="1"/>
              </p:cNvSpPr>
              <p:nvPr/>
            </p:nvSpPr>
            <p:spPr bwMode="auto">
              <a:xfrm rot="4895479">
                <a:off x="903" y="111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27" name="Oval 674"/>
              <p:cNvSpPr>
                <a:spLocks noChangeAspect="1" noChangeArrowheads="1"/>
              </p:cNvSpPr>
              <p:nvPr/>
            </p:nvSpPr>
            <p:spPr bwMode="auto">
              <a:xfrm rot="4895479">
                <a:off x="961" y="114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28" name="Oval 675"/>
              <p:cNvSpPr>
                <a:spLocks noChangeAspect="1" noChangeArrowheads="1"/>
              </p:cNvSpPr>
              <p:nvPr/>
            </p:nvSpPr>
            <p:spPr bwMode="auto">
              <a:xfrm rot="922079">
                <a:off x="1530" y="99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29" name="Oval 676"/>
              <p:cNvSpPr>
                <a:spLocks noChangeAspect="1" noChangeArrowheads="1"/>
              </p:cNvSpPr>
              <p:nvPr/>
            </p:nvSpPr>
            <p:spPr bwMode="auto">
              <a:xfrm rot="922079">
                <a:off x="1524" y="102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30" name="Oval 677"/>
              <p:cNvSpPr>
                <a:spLocks noChangeAspect="1" noChangeArrowheads="1"/>
              </p:cNvSpPr>
              <p:nvPr/>
            </p:nvSpPr>
            <p:spPr bwMode="auto">
              <a:xfrm rot="922079">
                <a:off x="1500" y="9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31" name="Oval 678"/>
              <p:cNvSpPr>
                <a:spLocks noChangeAspect="1" noChangeArrowheads="1"/>
              </p:cNvSpPr>
              <p:nvPr/>
            </p:nvSpPr>
            <p:spPr bwMode="auto">
              <a:xfrm rot="1232850">
                <a:off x="1554" y="103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32" name="Oval 679"/>
              <p:cNvSpPr>
                <a:spLocks noChangeAspect="1" noChangeArrowheads="1"/>
              </p:cNvSpPr>
              <p:nvPr/>
            </p:nvSpPr>
            <p:spPr bwMode="auto">
              <a:xfrm rot="3474980">
                <a:off x="891" y="109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33" name="Oval 680"/>
              <p:cNvSpPr>
                <a:spLocks noChangeAspect="1" noChangeArrowheads="1"/>
              </p:cNvSpPr>
              <p:nvPr/>
            </p:nvSpPr>
            <p:spPr bwMode="auto">
              <a:xfrm rot="3785751">
                <a:off x="1446" y="11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34" name="Oval 681"/>
              <p:cNvSpPr>
                <a:spLocks noChangeAspect="1" noChangeArrowheads="1"/>
              </p:cNvSpPr>
              <p:nvPr/>
            </p:nvSpPr>
            <p:spPr bwMode="auto">
              <a:xfrm rot="3785751">
                <a:off x="852" y="105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35" name="Oval 682"/>
              <p:cNvSpPr>
                <a:spLocks noChangeAspect="1" noChangeArrowheads="1"/>
              </p:cNvSpPr>
              <p:nvPr/>
            </p:nvSpPr>
            <p:spPr bwMode="auto">
              <a:xfrm>
                <a:off x="803" y="100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36" name="Oval 683"/>
              <p:cNvSpPr>
                <a:spLocks noChangeAspect="1" noChangeArrowheads="1"/>
              </p:cNvSpPr>
              <p:nvPr/>
            </p:nvSpPr>
            <p:spPr bwMode="auto">
              <a:xfrm rot="3785751">
                <a:off x="889" y="106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37" name="Oval 684"/>
              <p:cNvSpPr>
                <a:spLocks noChangeAspect="1" noChangeArrowheads="1"/>
              </p:cNvSpPr>
              <p:nvPr/>
            </p:nvSpPr>
            <p:spPr bwMode="auto">
              <a:xfrm rot="4895479">
                <a:off x="937" y="112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38" name="Oval 685"/>
              <p:cNvSpPr>
                <a:spLocks noChangeAspect="1" noChangeArrowheads="1"/>
              </p:cNvSpPr>
              <p:nvPr/>
            </p:nvSpPr>
            <p:spPr bwMode="auto">
              <a:xfrm rot="4895479">
                <a:off x="879" y="101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39" name="Oval 686"/>
              <p:cNvSpPr>
                <a:spLocks noChangeAspect="1" noChangeArrowheads="1"/>
              </p:cNvSpPr>
              <p:nvPr/>
            </p:nvSpPr>
            <p:spPr bwMode="auto">
              <a:xfrm rot="3785751">
                <a:off x="927" y="108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40" name="Oval 687"/>
              <p:cNvSpPr>
                <a:spLocks noChangeAspect="1" noChangeArrowheads="1"/>
              </p:cNvSpPr>
              <p:nvPr/>
            </p:nvSpPr>
            <p:spPr bwMode="auto">
              <a:xfrm rot="3785751">
                <a:off x="921" y="105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41" name="Oval 688"/>
              <p:cNvSpPr>
                <a:spLocks noChangeAspect="1" noChangeArrowheads="1"/>
              </p:cNvSpPr>
              <p:nvPr/>
            </p:nvSpPr>
            <p:spPr bwMode="auto">
              <a:xfrm rot="3474980">
                <a:off x="815" y="88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42" name="Oval 689"/>
              <p:cNvSpPr>
                <a:spLocks noChangeAspect="1" noChangeArrowheads="1"/>
              </p:cNvSpPr>
              <p:nvPr/>
            </p:nvSpPr>
            <p:spPr bwMode="auto">
              <a:xfrm rot="3474980">
                <a:off x="904" y="114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43" name="Oval 690"/>
              <p:cNvSpPr>
                <a:spLocks noChangeAspect="1" noChangeArrowheads="1"/>
              </p:cNvSpPr>
              <p:nvPr/>
            </p:nvSpPr>
            <p:spPr bwMode="auto">
              <a:xfrm rot="3474980">
                <a:off x="1612" y="70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44" name="Oval 691"/>
              <p:cNvSpPr>
                <a:spLocks noChangeAspect="1" noChangeArrowheads="1"/>
              </p:cNvSpPr>
              <p:nvPr/>
            </p:nvSpPr>
            <p:spPr bwMode="auto">
              <a:xfrm rot="3785751">
                <a:off x="1651" y="71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45" name="Oval 692"/>
              <p:cNvSpPr>
                <a:spLocks noChangeAspect="1" noChangeArrowheads="1"/>
              </p:cNvSpPr>
              <p:nvPr/>
            </p:nvSpPr>
            <p:spPr bwMode="auto">
              <a:xfrm rot="3785751">
                <a:off x="1638" y="73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46" name="Oval 693"/>
              <p:cNvSpPr>
                <a:spLocks noChangeAspect="1" noChangeArrowheads="1"/>
              </p:cNvSpPr>
              <p:nvPr/>
            </p:nvSpPr>
            <p:spPr bwMode="auto">
              <a:xfrm rot="3785751">
                <a:off x="700" y="1018"/>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47" name="Oval 694"/>
              <p:cNvSpPr>
                <a:spLocks noChangeAspect="1" noChangeArrowheads="1"/>
              </p:cNvSpPr>
              <p:nvPr/>
            </p:nvSpPr>
            <p:spPr bwMode="auto">
              <a:xfrm rot="4895479">
                <a:off x="1652" y="7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48" name="Oval 695"/>
              <p:cNvSpPr>
                <a:spLocks noChangeAspect="1" noChangeArrowheads="1"/>
              </p:cNvSpPr>
              <p:nvPr/>
            </p:nvSpPr>
            <p:spPr bwMode="auto">
              <a:xfrm rot="4895479">
                <a:off x="1618" y="77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49" name="Oval 696"/>
              <p:cNvSpPr>
                <a:spLocks noChangeAspect="1" noChangeArrowheads="1"/>
              </p:cNvSpPr>
              <p:nvPr/>
            </p:nvSpPr>
            <p:spPr bwMode="auto">
              <a:xfrm rot="1232850">
                <a:off x="1538" y="84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50" name="Oval 697"/>
              <p:cNvSpPr>
                <a:spLocks noChangeAspect="1" noChangeArrowheads="1"/>
              </p:cNvSpPr>
              <p:nvPr/>
            </p:nvSpPr>
            <p:spPr bwMode="auto">
              <a:xfrm rot="1232850">
                <a:off x="1478" y="84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51" name="Oval 698"/>
              <p:cNvSpPr>
                <a:spLocks noChangeAspect="1" noChangeArrowheads="1"/>
              </p:cNvSpPr>
              <p:nvPr/>
            </p:nvSpPr>
            <p:spPr bwMode="auto">
              <a:xfrm rot="3474980">
                <a:off x="1624" y="804"/>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52" name="Oval 699"/>
              <p:cNvSpPr>
                <a:spLocks noChangeAspect="1" noChangeArrowheads="1"/>
              </p:cNvSpPr>
              <p:nvPr/>
            </p:nvSpPr>
            <p:spPr bwMode="auto">
              <a:xfrm rot="3785751">
                <a:off x="1070" y="1156"/>
                <a:ext cx="38"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53" name="Oval 700"/>
              <p:cNvSpPr>
                <a:spLocks noChangeAspect="1" noChangeArrowheads="1"/>
              </p:cNvSpPr>
              <p:nvPr/>
            </p:nvSpPr>
            <p:spPr bwMode="auto">
              <a:xfrm rot="3785751">
                <a:off x="1621" y="74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54" name="Oval 701"/>
              <p:cNvSpPr>
                <a:spLocks noChangeAspect="1" noChangeArrowheads="1"/>
              </p:cNvSpPr>
              <p:nvPr/>
            </p:nvSpPr>
            <p:spPr bwMode="auto">
              <a:xfrm rot="3785751">
                <a:off x="1661" y="83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55" name="Oval 702"/>
              <p:cNvSpPr>
                <a:spLocks noChangeAspect="1" noChangeArrowheads="1"/>
              </p:cNvSpPr>
              <p:nvPr/>
            </p:nvSpPr>
            <p:spPr bwMode="auto">
              <a:xfrm rot="3785751">
                <a:off x="1652" y="803"/>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56" name="Oval 703"/>
              <p:cNvSpPr>
                <a:spLocks noChangeAspect="1" noChangeArrowheads="1"/>
              </p:cNvSpPr>
              <p:nvPr/>
            </p:nvSpPr>
            <p:spPr bwMode="auto">
              <a:xfrm>
                <a:off x="1630" y="83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57" name="Oval 704"/>
              <p:cNvSpPr>
                <a:spLocks noChangeAspect="1" noChangeArrowheads="1"/>
              </p:cNvSpPr>
              <p:nvPr/>
            </p:nvSpPr>
            <p:spPr bwMode="auto">
              <a:xfrm rot="7687353">
                <a:off x="1592" y="73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58" name="Oval 705"/>
              <p:cNvSpPr>
                <a:spLocks noChangeAspect="1" noChangeArrowheads="1"/>
              </p:cNvSpPr>
              <p:nvPr/>
            </p:nvSpPr>
            <p:spPr bwMode="auto">
              <a:xfrm rot="1232850">
                <a:off x="1605" y="86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59" name="Oval 706"/>
              <p:cNvSpPr>
                <a:spLocks noChangeAspect="1" noChangeArrowheads="1"/>
              </p:cNvSpPr>
              <p:nvPr/>
            </p:nvSpPr>
            <p:spPr bwMode="auto">
              <a:xfrm rot="1232850">
                <a:off x="1594" y="79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60" name="Oval 707"/>
              <p:cNvSpPr>
                <a:spLocks noChangeAspect="1" noChangeArrowheads="1"/>
              </p:cNvSpPr>
              <p:nvPr/>
            </p:nvSpPr>
            <p:spPr bwMode="auto">
              <a:xfrm rot="1232850">
                <a:off x="1592" y="82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61" name="Oval 708"/>
              <p:cNvSpPr>
                <a:spLocks noChangeAspect="1" noChangeArrowheads="1"/>
              </p:cNvSpPr>
              <p:nvPr/>
            </p:nvSpPr>
            <p:spPr bwMode="auto">
              <a:xfrm>
                <a:off x="1557" y="93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62" name="Oval 709"/>
              <p:cNvSpPr>
                <a:spLocks noChangeAspect="1" noChangeArrowheads="1"/>
              </p:cNvSpPr>
              <p:nvPr/>
            </p:nvSpPr>
            <p:spPr bwMode="auto">
              <a:xfrm>
                <a:off x="950" y="109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63" name="Oval 710"/>
              <p:cNvSpPr>
                <a:spLocks noChangeAspect="1" noChangeArrowheads="1"/>
              </p:cNvSpPr>
              <p:nvPr/>
            </p:nvSpPr>
            <p:spPr bwMode="auto">
              <a:xfrm>
                <a:off x="1579" y="8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64" name="Oval 711"/>
              <p:cNvSpPr>
                <a:spLocks noChangeAspect="1" noChangeArrowheads="1"/>
              </p:cNvSpPr>
              <p:nvPr/>
            </p:nvSpPr>
            <p:spPr bwMode="auto">
              <a:xfrm>
                <a:off x="1534" y="90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65" name="Oval 712"/>
              <p:cNvSpPr>
                <a:spLocks noChangeAspect="1" noChangeArrowheads="1"/>
              </p:cNvSpPr>
              <p:nvPr/>
            </p:nvSpPr>
            <p:spPr bwMode="auto">
              <a:xfrm>
                <a:off x="899" y="103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66" name="Oval 713"/>
              <p:cNvSpPr>
                <a:spLocks noChangeAspect="1" noChangeArrowheads="1"/>
              </p:cNvSpPr>
              <p:nvPr/>
            </p:nvSpPr>
            <p:spPr bwMode="auto">
              <a:xfrm rot="3757267">
                <a:off x="1581" y="76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67" name="Oval 714"/>
              <p:cNvSpPr>
                <a:spLocks noChangeAspect="1" noChangeArrowheads="1"/>
              </p:cNvSpPr>
              <p:nvPr/>
            </p:nvSpPr>
            <p:spPr bwMode="auto">
              <a:xfrm rot="3757267">
                <a:off x="1525" y="109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68" name="Oval 715"/>
              <p:cNvSpPr>
                <a:spLocks noChangeAspect="1" noChangeArrowheads="1"/>
              </p:cNvSpPr>
              <p:nvPr/>
            </p:nvSpPr>
            <p:spPr bwMode="auto">
              <a:xfrm rot="3757267">
                <a:off x="1569" y="9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69" name="Oval 716"/>
              <p:cNvSpPr>
                <a:spLocks noChangeAspect="1" noChangeArrowheads="1"/>
              </p:cNvSpPr>
              <p:nvPr/>
            </p:nvSpPr>
            <p:spPr bwMode="auto">
              <a:xfrm rot="3757267">
                <a:off x="1636" y="103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70" name="Oval 717"/>
              <p:cNvSpPr>
                <a:spLocks noChangeAspect="1" noChangeArrowheads="1"/>
              </p:cNvSpPr>
              <p:nvPr/>
            </p:nvSpPr>
            <p:spPr bwMode="auto">
              <a:xfrm rot="3474980">
                <a:off x="1567" y="81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71" name="Oval 718"/>
              <p:cNvSpPr>
                <a:spLocks noChangeAspect="1" noChangeArrowheads="1"/>
              </p:cNvSpPr>
              <p:nvPr/>
            </p:nvSpPr>
            <p:spPr bwMode="auto">
              <a:xfrm rot="3474980">
                <a:off x="1546" y="96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72" name="Oval 719"/>
              <p:cNvSpPr>
                <a:spLocks noChangeAspect="1" noChangeArrowheads="1"/>
              </p:cNvSpPr>
              <p:nvPr/>
            </p:nvSpPr>
            <p:spPr bwMode="auto">
              <a:xfrm rot="7687353">
                <a:off x="1547" y="876"/>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73" name="Oval 720"/>
              <p:cNvSpPr>
                <a:spLocks noChangeAspect="1" noChangeArrowheads="1"/>
              </p:cNvSpPr>
              <p:nvPr/>
            </p:nvSpPr>
            <p:spPr bwMode="auto">
              <a:xfrm rot="3785751">
                <a:off x="1572" y="84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74" name="Oval 721"/>
              <p:cNvSpPr>
                <a:spLocks noChangeAspect="1" noChangeArrowheads="1"/>
              </p:cNvSpPr>
              <p:nvPr/>
            </p:nvSpPr>
            <p:spPr bwMode="auto">
              <a:xfrm rot="3785751">
                <a:off x="1597" y="1035"/>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75" name="Oval 722"/>
              <p:cNvSpPr>
                <a:spLocks noChangeAspect="1" noChangeArrowheads="1"/>
              </p:cNvSpPr>
              <p:nvPr/>
            </p:nvSpPr>
            <p:spPr bwMode="auto">
              <a:xfrm rot="922079">
                <a:off x="1610" y="10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76" name="Oval 723"/>
              <p:cNvSpPr>
                <a:spLocks noChangeAspect="1" noChangeArrowheads="1"/>
              </p:cNvSpPr>
              <p:nvPr/>
            </p:nvSpPr>
            <p:spPr bwMode="auto">
              <a:xfrm rot="922079">
                <a:off x="1508" y="8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77" name="Oval 724"/>
              <p:cNvSpPr>
                <a:spLocks noChangeAspect="1" noChangeArrowheads="1"/>
              </p:cNvSpPr>
              <p:nvPr/>
            </p:nvSpPr>
            <p:spPr bwMode="auto">
              <a:xfrm rot="1232850">
                <a:off x="1681" y="87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78" name="Oval 725"/>
              <p:cNvSpPr>
                <a:spLocks noChangeAspect="1" noChangeArrowheads="1"/>
              </p:cNvSpPr>
              <p:nvPr/>
            </p:nvSpPr>
            <p:spPr bwMode="auto">
              <a:xfrm rot="1232850">
                <a:off x="865" y="1088"/>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79" name="Oval 726"/>
              <p:cNvSpPr>
                <a:spLocks noChangeAspect="1" noChangeArrowheads="1"/>
              </p:cNvSpPr>
              <p:nvPr/>
            </p:nvSpPr>
            <p:spPr bwMode="auto">
              <a:xfrm rot="1232850">
                <a:off x="1513" y="92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80" name="Oval 727"/>
              <p:cNvSpPr>
                <a:spLocks noChangeAspect="1" noChangeArrowheads="1"/>
              </p:cNvSpPr>
              <p:nvPr/>
            </p:nvSpPr>
            <p:spPr bwMode="auto">
              <a:xfrm rot="1232850">
                <a:off x="1576" y="90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81" name="Oval 728"/>
              <p:cNvSpPr>
                <a:spLocks noChangeAspect="1" noChangeArrowheads="1"/>
              </p:cNvSpPr>
              <p:nvPr/>
            </p:nvSpPr>
            <p:spPr bwMode="auto">
              <a:xfrm rot="3474980">
                <a:off x="1571" y="1005"/>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82" name="Oval 729"/>
              <p:cNvSpPr>
                <a:spLocks noChangeAspect="1" noChangeArrowheads="1"/>
              </p:cNvSpPr>
              <p:nvPr/>
            </p:nvSpPr>
            <p:spPr bwMode="auto">
              <a:xfrm rot="3474980">
                <a:off x="1580" y="94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83" name="Oval 730"/>
              <p:cNvSpPr>
                <a:spLocks noChangeAspect="1" noChangeArrowheads="1"/>
              </p:cNvSpPr>
              <p:nvPr/>
            </p:nvSpPr>
            <p:spPr bwMode="auto">
              <a:xfrm rot="3474980">
                <a:off x="1643" y="100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84" name="Oval 731"/>
              <p:cNvSpPr>
                <a:spLocks noChangeAspect="1" noChangeArrowheads="1"/>
              </p:cNvSpPr>
              <p:nvPr/>
            </p:nvSpPr>
            <p:spPr bwMode="auto">
              <a:xfrm rot="3474980">
                <a:off x="1505" y="84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85" name="Oval 732"/>
              <p:cNvSpPr>
                <a:spLocks noChangeAspect="1" noChangeArrowheads="1"/>
              </p:cNvSpPr>
              <p:nvPr/>
            </p:nvSpPr>
            <p:spPr bwMode="auto">
              <a:xfrm rot="3785751">
                <a:off x="866" y="89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086" name="Oval 733"/>
              <p:cNvSpPr>
                <a:spLocks noChangeAspect="1" noChangeArrowheads="1"/>
              </p:cNvSpPr>
              <p:nvPr/>
            </p:nvSpPr>
            <p:spPr bwMode="auto">
              <a:xfrm rot="3757267">
                <a:off x="1667" y="94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87" name="Oval 734"/>
              <p:cNvSpPr>
                <a:spLocks noChangeAspect="1" noChangeArrowheads="1"/>
              </p:cNvSpPr>
              <p:nvPr/>
            </p:nvSpPr>
            <p:spPr bwMode="auto">
              <a:xfrm rot="3757267">
                <a:off x="1638" y="9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88" name="Oval 735"/>
              <p:cNvSpPr>
                <a:spLocks noChangeAspect="1" noChangeArrowheads="1"/>
              </p:cNvSpPr>
              <p:nvPr/>
            </p:nvSpPr>
            <p:spPr bwMode="auto">
              <a:xfrm rot="3474980">
                <a:off x="1661" y="972"/>
                <a:ext cx="39"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89" name="Oval 736"/>
              <p:cNvSpPr>
                <a:spLocks noChangeAspect="1" noChangeArrowheads="1"/>
              </p:cNvSpPr>
              <p:nvPr/>
            </p:nvSpPr>
            <p:spPr bwMode="auto">
              <a:xfrm rot="7687353">
                <a:off x="1607" y="903"/>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90" name="Oval 737"/>
              <p:cNvSpPr>
                <a:spLocks noChangeAspect="1" noChangeArrowheads="1"/>
              </p:cNvSpPr>
              <p:nvPr/>
            </p:nvSpPr>
            <p:spPr bwMode="auto">
              <a:xfrm rot="6698226">
                <a:off x="1633" y="96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91" name="Oval 738"/>
              <p:cNvSpPr>
                <a:spLocks noChangeAspect="1" noChangeArrowheads="1"/>
              </p:cNvSpPr>
              <p:nvPr/>
            </p:nvSpPr>
            <p:spPr bwMode="auto">
              <a:xfrm rot="6698226">
                <a:off x="1610" y="93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92" name="Oval 739"/>
              <p:cNvSpPr>
                <a:spLocks noChangeAspect="1" noChangeArrowheads="1"/>
              </p:cNvSpPr>
              <p:nvPr/>
            </p:nvSpPr>
            <p:spPr bwMode="auto">
              <a:xfrm rot="3785751">
                <a:off x="1555" y="78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93" name="Oval 740"/>
              <p:cNvSpPr>
                <a:spLocks noChangeAspect="1" noChangeArrowheads="1"/>
              </p:cNvSpPr>
              <p:nvPr/>
            </p:nvSpPr>
            <p:spPr bwMode="auto">
              <a:xfrm rot="3785751">
                <a:off x="831" y="108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94" name="Oval 741"/>
              <p:cNvSpPr>
                <a:spLocks noChangeAspect="1" noChangeArrowheads="1"/>
              </p:cNvSpPr>
              <p:nvPr/>
            </p:nvSpPr>
            <p:spPr bwMode="auto">
              <a:xfrm rot="4895479">
                <a:off x="1605" y="97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95" name="Oval 742"/>
              <p:cNvSpPr>
                <a:spLocks noChangeAspect="1" noChangeArrowheads="1"/>
              </p:cNvSpPr>
              <p:nvPr/>
            </p:nvSpPr>
            <p:spPr bwMode="auto">
              <a:xfrm rot="922079">
                <a:off x="1645" y="86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96" name="Oval 743"/>
              <p:cNvSpPr>
                <a:spLocks noChangeAspect="1" noChangeArrowheads="1"/>
              </p:cNvSpPr>
              <p:nvPr/>
            </p:nvSpPr>
            <p:spPr bwMode="auto">
              <a:xfrm rot="3474980">
                <a:off x="1632" y="90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97" name="Oval 744"/>
              <p:cNvSpPr>
                <a:spLocks noChangeAspect="1" noChangeArrowheads="1"/>
              </p:cNvSpPr>
              <p:nvPr/>
            </p:nvSpPr>
            <p:spPr bwMode="auto">
              <a:xfrm rot="3474980">
                <a:off x="731" y="103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98" name="Oval 745"/>
              <p:cNvSpPr>
                <a:spLocks noChangeAspect="1" noChangeArrowheads="1"/>
              </p:cNvSpPr>
              <p:nvPr/>
            </p:nvSpPr>
            <p:spPr bwMode="auto">
              <a:xfrm rot="3474980">
                <a:off x="763" y="103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099" name="Oval 746"/>
              <p:cNvSpPr>
                <a:spLocks noChangeAspect="1" noChangeArrowheads="1"/>
              </p:cNvSpPr>
              <p:nvPr/>
            </p:nvSpPr>
            <p:spPr bwMode="auto">
              <a:xfrm rot="3785751">
                <a:off x="1676" y="921"/>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00" name="Oval 747"/>
              <p:cNvSpPr>
                <a:spLocks noChangeAspect="1" noChangeArrowheads="1"/>
              </p:cNvSpPr>
              <p:nvPr/>
            </p:nvSpPr>
            <p:spPr bwMode="auto">
              <a:xfrm rot="3785751">
                <a:off x="1656" y="889"/>
                <a:ext cx="40"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01" name="Oval 748"/>
              <p:cNvSpPr>
                <a:spLocks noChangeAspect="1" noChangeArrowheads="1"/>
              </p:cNvSpPr>
              <p:nvPr/>
            </p:nvSpPr>
            <p:spPr bwMode="auto">
              <a:xfrm rot="3474980">
                <a:off x="590" y="9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02" name="Oval 749"/>
              <p:cNvSpPr>
                <a:spLocks noChangeAspect="1" noChangeArrowheads="1"/>
              </p:cNvSpPr>
              <p:nvPr/>
            </p:nvSpPr>
            <p:spPr bwMode="auto">
              <a:xfrm rot="3474980">
                <a:off x="857" y="93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03" name="Oval 750"/>
              <p:cNvSpPr>
                <a:spLocks noChangeAspect="1" noChangeArrowheads="1"/>
              </p:cNvSpPr>
              <p:nvPr/>
            </p:nvSpPr>
            <p:spPr bwMode="auto">
              <a:xfrm rot="3474980">
                <a:off x="603" y="91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04" name="Oval 751"/>
              <p:cNvSpPr>
                <a:spLocks noChangeAspect="1" noChangeArrowheads="1"/>
              </p:cNvSpPr>
              <p:nvPr/>
            </p:nvSpPr>
            <p:spPr bwMode="auto">
              <a:xfrm rot="3474980">
                <a:off x="586" y="89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05" name="Oval 752"/>
              <p:cNvSpPr>
                <a:spLocks noChangeAspect="1" noChangeArrowheads="1"/>
              </p:cNvSpPr>
              <p:nvPr/>
            </p:nvSpPr>
            <p:spPr bwMode="auto">
              <a:xfrm rot="3785751">
                <a:off x="645" y="74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06" name="Oval 753"/>
              <p:cNvSpPr>
                <a:spLocks noChangeAspect="1" noChangeArrowheads="1"/>
              </p:cNvSpPr>
              <p:nvPr/>
            </p:nvSpPr>
            <p:spPr bwMode="auto">
              <a:xfrm rot="3785751">
                <a:off x="631" y="766"/>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07" name="Oval 754"/>
              <p:cNvSpPr>
                <a:spLocks noChangeAspect="1" noChangeArrowheads="1"/>
              </p:cNvSpPr>
              <p:nvPr/>
            </p:nvSpPr>
            <p:spPr bwMode="auto">
              <a:xfrm rot="3474980">
                <a:off x="949" y="105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08" name="Oval 755"/>
              <p:cNvSpPr>
                <a:spLocks noChangeAspect="1" noChangeArrowheads="1"/>
              </p:cNvSpPr>
              <p:nvPr/>
            </p:nvSpPr>
            <p:spPr bwMode="auto">
              <a:xfrm rot="6698226">
                <a:off x="676" y="777"/>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09" name="Oval 756"/>
              <p:cNvSpPr>
                <a:spLocks noChangeAspect="1" noChangeArrowheads="1"/>
              </p:cNvSpPr>
              <p:nvPr/>
            </p:nvSpPr>
            <p:spPr bwMode="auto">
              <a:xfrm rot="3785751">
                <a:off x="772" y="93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10" name="Oval 757"/>
              <p:cNvSpPr>
                <a:spLocks noChangeAspect="1" noChangeArrowheads="1"/>
              </p:cNvSpPr>
              <p:nvPr/>
            </p:nvSpPr>
            <p:spPr bwMode="auto">
              <a:xfrm rot="3785751">
                <a:off x="706" y="820"/>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11" name="Oval 758"/>
              <p:cNvSpPr>
                <a:spLocks noChangeAspect="1" noChangeArrowheads="1"/>
              </p:cNvSpPr>
              <p:nvPr/>
            </p:nvSpPr>
            <p:spPr bwMode="auto">
              <a:xfrm rot="3785751">
                <a:off x="629" y="879"/>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12" name="Oval 759"/>
              <p:cNvSpPr>
                <a:spLocks noChangeAspect="1" noChangeArrowheads="1"/>
              </p:cNvSpPr>
              <p:nvPr/>
            </p:nvSpPr>
            <p:spPr bwMode="auto">
              <a:xfrm rot="3785751">
                <a:off x="735" y="82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13" name="Oval 760"/>
              <p:cNvSpPr>
                <a:spLocks noChangeAspect="1" noChangeArrowheads="1"/>
              </p:cNvSpPr>
              <p:nvPr/>
            </p:nvSpPr>
            <p:spPr bwMode="auto">
              <a:xfrm rot="3785751">
                <a:off x="679" y="80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14" name="Oval 761"/>
              <p:cNvSpPr>
                <a:spLocks noChangeAspect="1" noChangeArrowheads="1"/>
              </p:cNvSpPr>
              <p:nvPr/>
            </p:nvSpPr>
            <p:spPr bwMode="auto">
              <a:xfrm rot="3785751">
                <a:off x="691" y="858"/>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15" name="Oval 762"/>
              <p:cNvSpPr>
                <a:spLocks noChangeAspect="1" noChangeArrowheads="1"/>
              </p:cNvSpPr>
              <p:nvPr/>
            </p:nvSpPr>
            <p:spPr bwMode="auto">
              <a:xfrm rot="3785751">
                <a:off x="659" y="871"/>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16" name="Oval 763"/>
              <p:cNvSpPr>
                <a:spLocks noChangeAspect="1" noChangeArrowheads="1"/>
              </p:cNvSpPr>
              <p:nvPr/>
            </p:nvSpPr>
            <p:spPr bwMode="auto">
              <a:xfrm rot="4895479">
                <a:off x="646" y="80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17" name="Oval 764"/>
              <p:cNvSpPr>
                <a:spLocks noChangeAspect="1" noChangeArrowheads="1"/>
              </p:cNvSpPr>
              <p:nvPr/>
            </p:nvSpPr>
            <p:spPr bwMode="auto">
              <a:xfrm rot="4895479">
                <a:off x="613" y="80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18" name="Oval 765"/>
              <p:cNvSpPr>
                <a:spLocks noChangeAspect="1" noChangeArrowheads="1"/>
              </p:cNvSpPr>
              <p:nvPr/>
            </p:nvSpPr>
            <p:spPr bwMode="auto">
              <a:xfrm rot="1232850">
                <a:off x="751" y="8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19" name="Oval 766"/>
              <p:cNvSpPr>
                <a:spLocks noChangeAspect="1" noChangeArrowheads="1"/>
              </p:cNvSpPr>
              <p:nvPr/>
            </p:nvSpPr>
            <p:spPr bwMode="auto">
              <a:xfrm rot="1232850">
                <a:off x="720" y="8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20" name="Oval 767"/>
              <p:cNvSpPr>
                <a:spLocks noChangeAspect="1" noChangeArrowheads="1"/>
              </p:cNvSpPr>
              <p:nvPr/>
            </p:nvSpPr>
            <p:spPr bwMode="auto">
              <a:xfrm rot="3474980">
                <a:off x="662" y="90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21" name="Oval 768"/>
              <p:cNvSpPr>
                <a:spLocks noChangeAspect="1" noChangeArrowheads="1"/>
              </p:cNvSpPr>
              <p:nvPr/>
            </p:nvSpPr>
            <p:spPr bwMode="auto">
              <a:xfrm rot="3474980">
                <a:off x="618" y="74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22" name="Oval 769"/>
              <p:cNvSpPr>
                <a:spLocks noChangeAspect="1" noChangeArrowheads="1"/>
              </p:cNvSpPr>
              <p:nvPr/>
            </p:nvSpPr>
            <p:spPr bwMode="auto">
              <a:xfrm rot="3474980">
                <a:off x="619" y="8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23" name="Oval 770"/>
              <p:cNvSpPr>
                <a:spLocks noChangeAspect="1" noChangeArrowheads="1"/>
              </p:cNvSpPr>
              <p:nvPr/>
            </p:nvSpPr>
            <p:spPr bwMode="auto">
              <a:xfrm rot="3474980">
                <a:off x="679" y="83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24" name="Oval 771"/>
              <p:cNvSpPr>
                <a:spLocks noChangeAspect="1" noChangeArrowheads="1"/>
              </p:cNvSpPr>
              <p:nvPr/>
            </p:nvSpPr>
            <p:spPr bwMode="auto">
              <a:xfrm rot="3474980">
                <a:off x="635" y="91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25" name="Oval 772"/>
              <p:cNvSpPr>
                <a:spLocks noChangeAspect="1" noChangeArrowheads="1"/>
              </p:cNvSpPr>
              <p:nvPr/>
            </p:nvSpPr>
            <p:spPr bwMode="auto">
              <a:xfrm rot="3474980">
                <a:off x="589" y="74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26" name="Oval 773"/>
              <p:cNvSpPr>
                <a:spLocks noChangeAspect="1" noChangeArrowheads="1"/>
              </p:cNvSpPr>
              <p:nvPr/>
            </p:nvSpPr>
            <p:spPr bwMode="auto">
              <a:xfrm rot="3474980">
                <a:off x="688" y="89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27" name="Oval 774"/>
              <p:cNvSpPr>
                <a:spLocks noChangeAspect="1" noChangeArrowheads="1"/>
              </p:cNvSpPr>
              <p:nvPr/>
            </p:nvSpPr>
            <p:spPr bwMode="auto">
              <a:xfrm rot="3785751">
                <a:off x="831" y="91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28" name="Oval 775"/>
              <p:cNvSpPr>
                <a:spLocks noChangeAspect="1" noChangeArrowheads="1"/>
              </p:cNvSpPr>
              <p:nvPr/>
            </p:nvSpPr>
            <p:spPr bwMode="auto">
              <a:xfrm rot="3785751">
                <a:off x="615" y="77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29" name="Oval 776"/>
              <p:cNvSpPr>
                <a:spLocks noChangeAspect="1" noChangeArrowheads="1"/>
              </p:cNvSpPr>
              <p:nvPr/>
            </p:nvSpPr>
            <p:spPr bwMode="auto">
              <a:xfrm rot="3785751">
                <a:off x="712" y="84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30" name="Oval 777"/>
              <p:cNvSpPr>
                <a:spLocks noChangeAspect="1" noChangeArrowheads="1"/>
              </p:cNvSpPr>
              <p:nvPr/>
            </p:nvSpPr>
            <p:spPr bwMode="auto">
              <a:xfrm rot="3785751">
                <a:off x="648" y="83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31" name="Oval 778"/>
              <p:cNvSpPr>
                <a:spLocks noChangeAspect="1" noChangeArrowheads="1"/>
              </p:cNvSpPr>
              <p:nvPr/>
            </p:nvSpPr>
            <p:spPr bwMode="auto">
              <a:xfrm rot="7687353">
                <a:off x="587" y="7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32" name="Oval 779"/>
              <p:cNvSpPr>
                <a:spLocks noChangeAspect="1" noChangeArrowheads="1"/>
              </p:cNvSpPr>
              <p:nvPr/>
            </p:nvSpPr>
            <p:spPr bwMode="auto">
              <a:xfrm rot="1232850">
                <a:off x="589" y="82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33" name="Oval 780"/>
              <p:cNvSpPr>
                <a:spLocks noChangeAspect="1" noChangeArrowheads="1"/>
              </p:cNvSpPr>
              <p:nvPr/>
            </p:nvSpPr>
            <p:spPr bwMode="auto">
              <a:xfrm rot="1232850">
                <a:off x="587" y="85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34" name="Oval 781"/>
              <p:cNvSpPr>
                <a:spLocks noChangeAspect="1" noChangeArrowheads="1"/>
              </p:cNvSpPr>
              <p:nvPr/>
            </p:nvSpPr>
            <p:spPr bwMode="auto">
              <a:xfrm>
                <a:off x="890" y="914"/>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35" name="Oval 782"/>
              <p:cNvSpPr>
                <a:spLocks noChangeAspect="1" noChangeArrowheads="1"/>
              </p:cNvSpPr>
              <p:nvPr/>
            </p:nvSpPr>
            <p:spPr bwMode="auto">
              <a:xfrm rot="4895479">
                <a:off x="806" y="9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36" name="Oval 783"/>
              <p:cNvSpPr>
                <a:spLocks noChangeAspect="1" noChangeArrowheads="1"/>
              </p:cNvSpPr>
              <p:nvPr/>
            </p:nvSpPr>
            <p:spPr bwMode="auto">
              <a:xfrm rot="4895479">
                <a:off x="734" y="86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37" name="Oval 784"/>
              <p:cNvSpPr>
                <a:spLocks noChangeAspect="1" noChangeArrowheads="1"/>
              </p:cNvSpPr>
              <p:nvPr/>
            </p:nvSpPr>
            <p:spPr bwMode="auto">
              <a:xfrm rot="3474980">
                <a:off x="740" y="89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38" name="Oval 785"/>
              <p:cNvSpPr>
                <a:spLocks noChangeAspect="1" noChangeArrowheads="1"/>
              </p:cNvSpPr>
              <p:nvPr/>
            </p:nvSpPr>
            <p:spPr bwMode="auto">
              <a:xfrm rot="3785751">
                <a:off x="722" y="91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39" name="Oval 786"/>
              <p:cNvSpPr>
                <a:spLocks noChangeAspect="1" noChangeArrowheads="1"/>
              </p:cNvSpPr>
              <p:nvPr/>
            </p:nvSpPr>
            <p:spPr bwMode="auto">
              <a:xfrm rot="3785751">
                <a:off x="689" y="91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8140" name="Oval 787"/>
              <p:cNvSpPr>
                <a:spLocks noChangeAspect="1" noChangeArrowheads="1"/>
              </p:cNvSpPr>
              <p:nvPr/>
            </p:nvSpPr>
            <p:spPr bwMode="auto">
              <a:xfrm>
                <a:off x="734" y="93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41" name="Oval 788"/>
              <p:cNvSpPr>
                <a:spLocks noChangeAspect="1" noChangeArrowheads="1"/>
              </p:cNvSpPr>
              <p:nvPr/>
            </p:nvSpPr>
            <p:spPr bwMode="auto">
              <a:xfrm>
                <a:off x="695" y="98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42" name="Oval 789"/>
              <p:cNvSpPr>
                <a:spLocks noChangeAspect="1" noChangeArrowheads="1"/>
              </p:cNvSpPr>
              <p:nvPr/>
            </p:nvSpPr>
            <p:spPr bwMode="auto">
              <a:xfrm>
                <a:off x="750" y="90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43" name="Oval 790"/>
              <p:cNvSpPr>
                <a:spLocks noChangeAspect="1" noChangeArrowheads="1"/>
              </p:cNvSpPr>
              <p:nvPr/>
            </p:nvSpPr>
            <p:spPr bwMode="auto">
              <a:xfrm>
                <a:off x="648" y="93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44" name="Oval 791"/>
              <p:cNvSpPr>
                <a:spLocks noChangeAspect="1" noChangeArrowheads="1"/>
              </p:cNvSpPr>
              <p:nvPr/>
            </p:nvSpPr>
            <p:spPr bwMode="auto">
              <a:xfrm>
                <a:off x="715" y="96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45" name="Oval 792"/>
              <p:cNvSpPr>
                <a:spLocks noChangeAspect="1" noChangeArrowheads="1"/>
              </p:cNvSpPr>
              <p:nvPr/>
            </p:nvSpPr>
            <p:spPr bwMode="auto">
              <a:xfrm>
                <a:off x="668" y="100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46" name="Oval 793"/>
              <p:cNvSpPr>
                <a:spLocks noChangeAspect="1" noChangeArrowheads="1"/>
              </p:cNvSpPr>
              <p:nvPr/>
            </p:nvSpPr>
            <p:spPr bwMode="auto">
              <a:xfrm>
                <a:off x="762" y="95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47" name="Oval 794"/>
              <p:cNvSpPr>
                <a:spLocks noChangeAspect="1" noChangeArrowheads="1"/>
              </p:cNvSpPr>
              <p:nvPr/>
            </p:nvSpPr>
            <p:spPr bwMode="auto">
              <a:xfrm>
                <a:off x="723" y="100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48" name="Oval 795"/>
              <p:cNvSpPr>
                <a:spLocks noChangeAspect="1" noChangeArrowheads="1"/>
              </p:cNvSpPr>
              <p:nvPr/>
            </p:nvSpPr>
            <p:spPr bwMode="auto">
              <a:xfrm>
                <a:off x="618" y="94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49" name="Oval 796"/>
              <p:cNvSpPr>
                <a:spLocks noChangeAspect="1" noChangeArrowheads="1"/>
              </p:cNvSpPr>
              <p:nvPr/>
            </p:nvSpPr>
            <p:spPr bwMode="auto">
              <a:xfrm>
                <a:off x="743" y="98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50" name="Oval 797"/>
              <p:cNvSpPr>
                <a:spLocks noChangeAspect="1" noChangeArrowheads="1"/>
              </p:cNvSpPr>
              <p:nvPr/>
            </p:nvSpPr>
            <p:spPr bwMode="auto">
              <a:xfrm rot="3757267">
                <a:off x="1501" y="1077"/>
                <a:ext cx="41" cy="36"/>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51" name="Oval 798"/>
              <p:cNvSpPr>
                <a:spLocks noChangeAspect="1" noChangeArrowheads="1"/>
              </p:cNvSpPr>
              <p:nvPr/>
            </p:nvSpPr>
            <p:spPr bwMode="auto">
              <a:xfrm rot="3757267">
                <a:off x="1605" y="1060"/>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52" name="Oval 799"/>
              <p:cNvSpPr>
                <a:spLocks noChangeAspect="1" noChangeArrowheads="1"/>
              </p:cNvSpPr>
              <p:nvPr/>
            </p:nvSpPr>
            <p:spPr bwMode="auto">
              <a:xfrm rot="3474980">
                <a:off x="1510" y="112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53" name="Oval 800"/>
              <p:cNvSpPr>
                <a:spLocks noChangeAspect="1" noChangeArrowheads="1"/>
              </p:cNvSpPr>
              <p:nvPr/>
            </p:nvSpPr>
            <p:spPr bwMode="auto">
              <a:xfrm rot="3785751">
                <a:off x="834" y="95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54" name="Oval 801"/>
              <p:cNvSpPr>
                <a:spLocks noChangeAspect="1" noChangeArrowheads="1"/>
              </p:cNvSpPr>
              <p:nvPr/>
            </p:nvSpPr>
            <p:spPr bwMode="auto">
              <a:xfrm rot="922079">
                <a:off x="860" y="9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55" name="Oval 802"/>
              <p:cNvSpPr>
                <a:spLocks noChangeAspect="1" noChangeArrowheads="1"/>
              </p:cNvSpPr>
              <p:nvPr/>
            </p:nvSpPr>
            <p:spPr bwMode="auto">
              <a:xfrm rot="922079">
                <a:off x="867" y="953"/>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56" name="Oval 803"/>
              <p:cNvSpPr>
                <a:spLocks noChangeAspect="1" noChangeArrowheads="1"/>
              </p:cNvSpPr>
              <p:nvPr/>
            </p:nvSpPr>
            <p:spPr bwMode="auto">
              <a:xfrm rot="1232850">
                <a:off x="785" y="89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57" name="Oval 804"/>
              <p:cNvSpPr>
                <a:spLocks noChangeAspect="1" noChangeArrowheads="1"/>
              </p:cNvSpPr>
              <p:nvPr/>
            </p:nvSpPr>
            <p:spPr bwMode="auto">
              <a:xfrm rot="1232850">
                <a:off x="624" y="9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58" name="Oval 805"/>
              <p:cNvSpPr>
                <a:spLocks noChangeAspect="1" noChangeArrowheads="1"/>
              </p:cNvSpPr>
              <p:nvPr/>
            </p:nvSpPr>
            <p:spPr bwMode="auto">
              <a:xfrm rot="1232850">
                <a:off x="669" y="958"/>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59" name="Oval 806"/>
              <p:cNvSpPr>
                <a:spLocks noChangeAspect="1" noChangeArrowheads="1"/>
              </p:cNvSpPr>
              <p:nvPr/>
            </p:nvSpPr>
            <p:spPr bwMode="auto">
              <a:xfrm rot="1232850">
                <a:off x="644" y="977"/>
                <a:ext cx="40"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60" name="Oval 807"/>
              <p:cNvSpPr>
                <a:spLocks noChangeAspect="1" noChangeArrowheads="1"/>
              </p:cNvSpPr>
              <p:nvPr/>
            </p:nvSpPr>
            <p:spPr bwMode="auto">
              <a:xfrm rot="1232850">
                <a:off x="618" y="99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61" name="Oval 808"/>
              <p:cNvSpPr>
                <a:spLocks noChangeAspect="1" noChangeArrowheads="1"/>
              </p:cNvSpPr>
              <p:nvPr/>
            </p:nvSpPr>
            <p:spPr bwMode="auto">
              <a:xfrm rot="1232850">
                <a:off x="897" y="95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62" name="Oval 809"/>
              <p:cNvSpPr>
                <a:spLocks noChangeAspect="1" noChangeArrowheads="1"/>
              </p:cNvSpPr>
              <p:nvPr/>
            </p:nvSpPr>
            <p:spPr bwMode="auto">
              <a:xfrm rot="3474980">
                <a:off x="690" y="94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63" name="Oval 810"/>
              <p:cNvSpPr>
                <a:spLocks noChangeAspect="1" noChangeArrowheads="1"/>
              </p:cNvSpPr>
              <p:nvPr/>
            </p:nvSpPr>
            <p:spPr bwMode="auto">
              <a:xfrm rot="3474980">
                <a:off x="1553" y="107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64" name="Oval 811"/>
              <p:cNvSpPr>
                <a:spLocks noChangeAspect="1" noChangeArrowheads="1"/>
              </p:cNvSpPr>
              <p:nvPr/>
            </p:nvSpPr>
            <p:spPr bwMode="auto">
              <a:xfrm rot="3474980">
                <a:off x="714" y="79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65" name="Oval 812"/>
              <p:cNvSpPr>
                <a:spLocks noChangeAspect="1" noChangeArrowheads="1"/>
              </p:cNvSpPr>
              <p:nvPr/>
            </p:nvSpPr>
            <p:spPr bwMode="auto">
              <a:xfrm rot="3474980">
                <a:off x="1584" y="107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8166" name="Oval 813"/>
              <p:cNvSpPr>
                <a:spLocks noChangeAspect="1" noChangeArrowheads="1"/>
              </p:cNvSpPr>
              <p:nvPr/>
            </p:nvSpPr>
            <p:spPr bwMode="auto">
              <a:xfrm rot="3785751">
                <a:off x="1532" y="817"/>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grpSp>
        <p:sp>
          <p:nvSpPr>
            <p:cNvPr id="137779" name="Text Box 814"/>
            <p:cNvSpPr txBox="1">
              <a:spLocks noChangeArrowheads="1"/>
            </p:cNvSpPr>
            <p:nvPr/>
          </p:nvSpPr>
          <p:spPr bwMode="auto">
            <a:xfrm>
              <a:off x="554" y="680"/>
              <a:ext cx="820" cy="196"/>
            </a:xfrm>
            <a:prstGeom prst="rect">
              <a:avLst/>
            </a:prstGeom>
            <a:solidFill>
              <a:schemeClr val="bg1"/>
            </a:solidFill>
            <a:ln w="9525">
              <a:noFill/>
              <a:miter lim="800000"/>
              <a:headEnd/>
              <a:tailEnd/>
            </a:ln>
          </p:spPr>
          <p:txBody>
            <a:bodyPr lIns="0" tIns="0" rIns="0" bIns="0">
              <a:spAutoFit/>
            </a:bodyPr>
            <a:lstStyle/>
            <a:p>
              <a:pPr algn="ctr" latinLnBrk="0">
                <a:lnSpc>
                  <a:spcPct val="85000"/>
                </a:lnSpc>
              </a:pPr>
              <a:r>
                <a:rPr lang="en-US" altLang="ja-JP" sz="2400">
                  <a:solidFill>
                    <a:srgbClr val="FFFFCC"/>
                  </a:solidFill>
                  <a:latin typeface="Arial" charset="0"/>
                  <a:ea typeface="MS PGothic" pitchFamily="34" charset="-128"/>
                </a:rPr>
                <a:t>OCGCs</a:t>
              </a:r>
            </a:p>
          </p:txBody>
        </p:sp>
      </p:grpSp>
      <p:grpSp>
        <p:nvGrpSpPr>
          <p:cNvPr id="13" name="Group 815"/>
          <p:cNvGrpSpPr>
            <a:grpSpLocks/>
          </p:cNvGrpSpPr>
          <p:nvPr/>
        </p:nvGrpSpPr>
        <p:grpSpPr bwMode="auto">
          <a:xfrm>
            <a:off x="2830513" y="1239838"/>
            <a:ext cx="2268537" cy="2417762"/>
            <a:chOff x="1795" y="601"/>
            <a:chExt cx="1429" cy="1523"/>
          </a:xfrm>
        </p:grpSpPr>
        <p:grpSp>
          <p:nvGrpSpPr>
            <p:cNvPr id="14" name="Group 816"/>
            <p:cNvGrpSpPr>
              <a:grpSpLocks/>
            </p:cNvGrpSpPr>
            <p:nvPr/>
          </p:nvGrpSpPr>
          <p:grpSpPr bwMode="auto">
            <a:xfrm>
              <a:off x="1795" y="784"/>
              <a:ext cx="1027" cy="1142"/>
              <a:chOff x="2203" y="259"/>
              <a:chExt cx="1027" cy="1142"/>
            </a:xfrm>
          </p:grpSpPr>
          <p:sp>
            <p:nvSpPr>
              <p:cNvPr id="137525" name="Oval 817"/>
              <p:cNvSpPr>
                <a:spLocks noChangeAspect="1" noChangeArrowheads="1"/>
              </p:cNvSpPr>
              <p:nvPr/>
            </p:nvSpPr>
            <p:spPr bwMode="auto">
              <a:xfrm>
                <a:off x="2480" y="567"/>
                <a:ext cx="422" cy="408"/>
              </a:xfrm>
              <a:prstGeom prst="ellipse">
                <a:avLst/>
              </a:prstGeom>
              <a:solidFill>
                <a:schemeClr val="accent1"/>
              </a:solidFill>
              <a:ln w="9525">
                <a:solidFill>
                  <a:schemeClr val="folHlink"/>
                </a:solidFill>
                <a:round/>
                <a:headEnd/>
                <a:tailEnd/>
              </a:ln>
            </p:spPr>
            <p:txBody>
              <a:bodyPr wrap="none" anchor="ctr"/>
              <a:lstStyle/>
              <a:p>
                <a:endParaRPr lang="ko-KR" altLang="en-US"/>
              </a:p>
            </p:txBody>
          </p:sp>
          <p:sp>
            <p:nvSpPr>
              <p:cNvPr id="137526" name="Oval 818"/>
              <p:cNvSpPr>
                <a:spLocks noChangeAspect="1" noChangeArrowheads="1"/>
              </p:cNvSpPr>
              <p:nvPr/>
            </p:nvSpPr>
            <p:spPr bwMode="auto">
              <a:xfrm>
                <a:off x="2494" y="580"/>
                <a:ext cx="394" cy="382"/>
              </a:xfrm>
              <a:prstGeom prst="ellipse">
                <a:avLst/>
              </a:prstGeom>
              <a:solidFill>
                <a:srgbClr val="EAEAEA"/>
              </a:solidFill>
              <a:ln w="9525">
                <a:solidFill>
                  <a:schemeClr val="folHlink"/>
                </a:solidFill>
                <a:round/>
                <a:headEnd/>
                <a:tailEnd/>
              </a:ln>
            </p:spPr>
            <p:txBody>
              <a:bodyPr wrap="none" anchor="ctr"/>
              <a:lstStyle/>
              <a:p>
                <a:endParaRPr lang="ko-KR" altLang="en-US"/>
              </a:p>
            </p:txBody>
          </p:sp>
          <p:sp>
            <p:nvSpPr>
              <p:cNvPr id="137527" name="Oval 819"/>
              <p:cNvSpPr>
                <a:spLocks noChangeAspect="1" noChangeArrowheads="1"/>
              </p:cNvSpPr>
              <p:nvPr/>
            </p:nvSpPr>
            <p:spPr bwMode="auto">
              <a:xfrm>
                <a:off x="2494" y="591"/>
                <a:ext cx="385" cy="373"/>
              </a:xfrm>
              <a:prstGeom prst="ellipse">
                <a:avLst/>
              </a:prstGeom>
              <a:gradFill rotWithShape="1">
                <a:gsLst>
                  <a:gs pos="0">
                    <a:srgbClr val="DDDDDD"/>
                  </a:gs>
                  <a:gs pos="100000">
                    <a:schemeClr val="accent2"/>
                  </a:gs>
                </a:gsLst>
                <a:path path="shape">
                  <a:fillToRect l="50000" t="50000" r="50000" b="50000"/>
                </a:path>
              </a:gradFill>
              <a:ln w="9525">
                <a:solidFill>
                  <a:schemeClr val="folHlink"/>
                </a:solidFill>
                <a:round/>
                <a:headEnd/>
                <a:tailEnd/>
              </a:ln>
            </p:spPr>
            <p:txBody>
              <a:bodyPr wrap="none" anchor="ctr"/>
              <a:lstStyle/>
              <a:p>
                <a:endParaRPr lang="ko-KR" altLang="en-US"/>
              </a:p>
            </p:txBody>
          </p:sp>
          <p:sp>
            <p:nvSpPr>
              <p:cNvPr id="137528" name="Oval 820"/>
              <p:cNvSpPr>
                <a:spLocks noChangeAspect="1" noChangeArrowheads="1"/>
              </p:cNvSpPr>
              <p:nvPr/>
            </p:nvSpPr>
            <p:spPr bwMode="auto">
              <a:xfrm>
                <a:off x="2865" y="873"/>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29" name="Oval 821"/>
              <p:cNvSpPr>
                <a:spLocks noChangeAspect="1" noChangeArrowheads="1"/>
              </p:cNvSpPr>
              <p:nvPr/>
            </p:nvSpPr>
            <p:spPr bwMode="auto">
              <a:xfrm>
                <a:off x="2856" y="106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30" name="Oval 822"/>
              <p:cNvSpPr>
                <a:spLocks noChangeAspect="1" noChangeArrowheads="1"/>
              </p:cNvSpPr>
              <p:nvPr/>
            </p:nvSpPr>
            <p:spPr bwMode="auto">
              <a:xfrm>
                <a:off x="2971" y="103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31" name="Oval 823"/>
              <p:cNvSpPr>
                <a:spLocks noChangeAspect="1" noChangeArrowheads="1"/>
              </p:cNvSpPr>
              <p:nvPr/>
            </p:nvSpPr>
            <p:spPr bwMode="auto">
              <a:xfrm>
                <a:off x="2894" y="813"/>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32" name="Oval 824"/>
              <p:cNvSpPr>
                <a:spLocks noChangeAspect="1" noChangeArrowheads="1"/>
              </p:cNvSpPr>
              <p:nvPr/>
            </p:nvSpPr>
            <p:spPr bwMode="auto">
              <a:xfrm>
                <a:off x="2846" y="89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33" name="Oval 825"/>
              <p:cNvSpPr>
                <a:spLocks noChangeAspect="1" noChangeArrowheads="1"/>
              </p:cNvSpPr>
              <p:nvPr/>
            </p:nvSpPr>
            <p:spPr bwMode="auto">
              <a:xfrm>
                <a:off x="2799" y="93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34" name="Oval 826"/>
              <p:cNvSpPr>
                <a:spLocks noChangeAspect="1" noChangeArrowheads="1"/>
              </p:cNvSpPr>
              <p:nvPr/>
            </p:nvSpPr>
            <p:spPr bwMode="auto">
              <a:xfrm>
                <a:off x="2904" y="74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35" name="Oval 827"/>
              <p:cNvSpPr>
                <a:spLocks noChangeAspect="1" noChangeArrowheads="1"/>
              </p:cNvSpPr>
              <p:nvPr/>
            </p:nvSpPr>
            <p:spPr bwMode="auto">
              <a:xfrm>
                <a:off x="2900" y="78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36" name="Oval 828"/>
              <p:cNvSpPr>
                <a:spLocks noChangeAspect="1" noChangeArrowheads="1"/>
              </p:cNvSpPr>
              <p:nvPr/>
            </p:nvSpPr>
            <p:spPr bwMode="auto">
              <a:xfrm rot="-4062465">
                <a:off x="2863" y="62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37" name="Oval 829"/>
              <p:cNvSpPr>
                <a:spLocks noChangeAspect="1" noChangeArrowheads="1"/>
              </p:cNvSpPr>
              <p:nvPr/>
            </p:nvSpPr>
            <p:spPr bwMode="auto">
              <a:xfrm rot="-4062465">
                <a:off x="2891" y="683"/>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38" name="Oval 830"/>
              <p:cNvSpPr>
                <a:spLocks noChangeAspect="1" noChangeArrowheads="1"/>
              </p:cNvSpPr>
              <p:nvPr/>
            </p:nvSpPr>
            <p:spPr bwMode="auto">
              <a:xfrm rot="-4062465">
                <a:off x="2781" y="46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39" name="Oval 831"/>
              <p:cNvSpPr>
                <a:spLocks noChangeAspect="1" noChangeArrowheads="1"/>
              </p:cNvSpPr>
              <p:nvPr/>
            </p:nvSpPr>
            <p:spPr bwMode="auto">
              <a:xfrm rot="-4062465">
                <a:off x="2818" y="58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40" name="Oval 832"/>
              <p:cNvSpPr>
                <a:spLocks noChangeAspect="1" noChangeArrowheads="1"/>
              </p:cNvSpPr>
              <p:nvPr/>
            </p:nvSpPr>
            <p:spPr bwMode="auto">
              <a:xfrm rot="-4062465">
                <a:off x="2879" y="65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41" name="Oval 833"/>
              <p:cNvSpPr>
                <a:spLocks noChangeAspect="1" noChangeArrowheads="1"/>
              </p:cNvSpPr>
              <p:nvPr/>
            </p:nvSpPr>
            <p:spPr bwMode="auto">
              <a:xfrm rot="-4062465">
                <a:off x="3090" y="109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42" name="Oval 834"/>
              <p:cNvSpPr>
                <a:spLocks noChangeAspect="1" noChangeArrowheads="1"/>
              </p:cNvSpPr>
              <p:nvPr/>
            </p:nvSpPr>
            <p:spPr bwMode="auto">
              <a:xfrm rot="-4062465">
                <a:off x="2863" y="4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43" name="Oval 835"/>
              <p:cNvSpPr>
                <a:spLocks noChangeAspect="1" noChangeArrowheads="1"/>
              </p:cNvSpPr>
              <p:nvPr/>
            </p:nvSpPr>
            <p:spPr bwMode="auto">
              <a:xfrm rot="-4062465">
                <a:off x="2791" y="563"/>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44" name="Oval 836"/>
              <p:cNvSpPr>
                <a:spLocks noChangeAspect="1" noChangeArrowheads="1"/>
              </p:cNvSpPr>
              <p:nvPr/>
            </p:nvSpPr>
            <p:spPr bwMode="auto">
              <a:xfrm rot="-7879719">
                <a:off x="2637" y="533"/>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45" name="Oval 837"/>
              <p:cNvSpPr>
                <a:spLocks noChangeAspect="1" noChangeArrowheads="1"/>
              </p:cNvSpPr>
              <p:nvPr/>
            </p:nvSpPr>
            <p:spPr bwMode="auto">
              <a:xfrm rot="-7879719">
                <a:off x="2698" y="5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46" name="Oval 838"/>
              <p:cNvSpPr>
                <a:spLocks noChangeAspect="1" noChangeArrowheads="1"/>
              </p:cNvSpPr>
              <p:nvPr/>
            </p:nvSpPr>
            <p:spPr bwMode="auto">
              <a:xfrm rot="-7879719">
                <a:off x="2602" y="52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47" name="Oval 839"/>
              <p:cNvSpPr>
                <a:spLocks noChangeAspect="1" noChangeArrowheads="1"/>
              </p:cNvSpPr>
              <p:nvPr/>
            </p:nvSpPr>
            <p:spPr bwMode="auto">
              <a:xfrm rot="-7879719" flipH="1" flipV="1">
                <a:off x="2572" y="55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48" name="Oval 840"/>
              <p:cNvSpPr>
                <a:spLocks noChangeAspect="1" noChangeArrowheads="1"/>
              </p:cNvSpPr>
              <p:nvPr/>
            </p:nvSpPr>
            <p:spPr bwMode="auto">
              <a:xfrm rot="-7879719">
                <a:off x="2603" y="46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49" name="Oval 841"/>
              <p:cNvSpPr>
                <a:spLocks noChangeAspect="1" noChangeArrowheads="1"/>
              </p:cNvSpPr>
              <p:nvPr/>
            </p:nvSpPr>
            <p:spPr bwMode="auto">
              <a:xfrm rot="-7879719">
                <a:off x="2700" y="473"/>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50" name="Oval 842"/>
              <p:cNvSpPr>
                <a:spLocks noChangeAspect="1" noChangeArrowheads="1"/>
              </p:cNvSpPr>
              <p:nvPr/>
            </p:nvSpPr>
            <p:spPr bwMode="auto">
              <a:xfrm rot="-7879719">
                <a:off x="2518" y="5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51" name="Oval 843"/>
              <p:cNvSpPr>
                <a:spLocks noChangeAspect="1" noChangeArrowheads="1"/>
              </p:cNvSpPr>
              <p:nvPr/>
            </p:nvSpPr>
            <p:spPr bwMode="auto">
              <a:xfrm rot="13720281" flipH="1">
                <a:off x="2485" y="47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52" name="Oval 844"/>
              <p:cNvSpPr>
                <a:spLocks noChangeAspect="1" noChangeArrowheads="1"/>
              </p:cNvSpPr>
              <p:nvPr/>
            </p:nvSpPr>
            <p:spPr bwMode="auto">
              <a:xfrm>
                <a:off x="2893" y="89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53" name="Oval 845"/>
              <p:cNvSpPr>
                <a:spLocks noChangeAspect="1" noChangeArrowheads="1"/>
              </p:cNvSpPr>
              <p:nvPr/>
            </p:nvSpPr>
            <p:spPr bwMode="auto">
              <a:xfrm>
                <a:off x="2854" y="93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54" name="Oval 846"/>
              <p:cNvSpPr>
                <a:spLocks noChangeAspect="1" noChangeArrowheads="1"/>
              </p:cNvSpPr>
              <p:nvPr/>
            </p:nvSpPr>
            <p:spPr bwMode="auto">
              <a:xfrm>
                <a:off x="3011" y="10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55" name="Oval 847"/>
              <p:cNvSpPr>
                <a:spLocks noChangeAspect="1" noChangeArrowheads="1"/>
              </p:cNvSpPr>
              <p:nvPr/>
            </p:nvSpPr>
            <p:spPr bwMode="auto">
              <a:xfrm>
                <a:off x="2640" y="39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56" name="Oval 848"/>
              <p:cNvSpPr>
                <a:spLocks noChangeAspect="1" noChangeArrowheads="1"/>
              </p:cNvSpPr>
              <p:nvPr/>
            </p:nvSpPr>
            <p:spPr bwMode="auto">
              <a:xfrm>
                <a:off x="3079" y="91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57" name="Oval 849"/>
              <p:cNvSpPr>
                <a:spLocks noChangeAspect="1" noChangeArrowheads="1"/>
              </p:cNvSpPr>
              <p:nvPr/>
            </p:nvSpPr>
            <p:spPr bwMode="auto">
              <a:xfrm>
                <a:off x="2822" y="102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58" name="Oval 850"/>
              <p:cNvSpPr>
                <a:spLocks noChangeAspect="1" noChangeArrowheads="1"/>
              </p:cNvSpPr>
              <p:nvPr/>
            </p:nvSpPr>
            <p:spPr bwMode="auto">
              <a:xfrm>
                <a:off x="3009" y="878"/>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59" name="Oval 851"/>
              <p:cNvSpPr>
                <a:spLocks noChangeAspect="1" noChangeArrowheads="1"/>
              </p:cNvSpPr>
              <p:nvPr/>
            </p:nvSpPr>
            <p:spPr bwMode="auto">
              <a:xfrm>
                <a:off x="2946" y="77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60" name="Oval 852"/>
              <p:cNvSpPr>
                <a:spLocks noChangeAspect="1" noChangeArrowheads="1"/>
              </p:cNvSpPr>
              <p:nvPr/>
            </p:nvSpPr>
            <p:spPr bwMode="auto">
              <a:xfrm rot="3757267">
                <a:off x="2829" y="12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61" name="Oval 853"/>
              <p:cNvSpPr>
                <a:spLocks noChangeAspect="1" noChangeArrowheads="1"/>
              </p:cNvSpPr>
              <p:nvPr/>
            </p:nvSpPr>
            <p:spPr bwMode="auto">
              <a:xfrm rot="3757267">
                <a:off x="2588" y="964"/>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62" name="Oval 854"/>
              <p:cNvSpPr>
                <a:spLocks noChangeAspect="1" noChangeArrowheads="1"/>
              </p:cNvSpPr>
              <p:nvPr/>
            </p:nvSpPr>
            <p:spPr bwMode="auto">
              <a:xfrm rot="3757267">
                <a:off x="2681" y="97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63" name="Oval 855"/>
              <p:cNvSpPr>
                <a:spLocks noChangeAspect="1" noChangeArrowheads="1"/>
              </p:cNvSpPr>
              <p:nvPr/>
            </p:nvSpPr>
            <p:spPr bwMode="auto">
              <a:xfrm rot="3757267">
                <a:off x="2715" y="97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64" name="Oval 856"/>
              <p:cNvSpPr>
                <a:spLocks noChangeAspect="1" noChangeArrowheads="1"/>
              </p:cNvSpPr>
              <p:nvPr/>
            </p:nvSpPr>
            <p:spPr bwMode="auto">
              <a:xfrm rot="3757267">
                <a:off x="2616" y="97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65" name="Oval 857"/>
              <p:cNvSpPr>
                <a:spLocks noChangeAspect="1" noChangeArrowheads="1"/>
              </p:cNvSpPr>
              <p:nvPr/>
            </p:nvSpPr>
            <p:spPr bwMode="auto">
              <a:xfrm rot="3757267">
                <a:off x="3117" y="1051"/>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66" name="Oval 858"/>
              <p:cNvSpPr>
                <a:spLocks noChangeAspect="1" noChangeArrowheads="1"/>
              </p:cNvSpPr>
              <p:nvPr/>
            </p:nvSpPr>
            <p:spPr bwMode="auto">
              <a:xfrm rot="3757267">
                <a:off x="2995" y="97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67" name="Oval 859"/>
              <p:cNvSpPr>
                <a:spLocks noChangeAspect="1" noChangeArrowheads="1"/>
              </p:cNvSpPr>
              <p:nvPr/>
            </p:nvSpPr>
            <p:spPr bwMode="auto">
              <a:xfrm rot="3757267">
                <a:off x="2745" y="967"/>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68" name="Oval 860"/>
              <p:cNvSpPr>
                <a:spLocks noChangeAspect="1" noChangeArrowheads="1"/>
              </p:cNvSpPr>
              <p:nvPr/>
            </p:nvSpPr>
            <p:spPr bwMode="auto">
              <a:xfrm rot="-3533122">
                <a:off x="2912" y="64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69" name="Oval 861"/>
              <p:cNvSpPr>
                <a:spLocks noChangeAspect="1" noChangeArrowheads="1"/>
              </p:cNvSpPr>
              <p:nvPr/>
            </p:nvSpPr>
            <p:spPr bwMode="auto">
              <a:xfrm rot="-3533122">
                <a:off x="2931" y="70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70" name="Oval 862"/>
              <p:cNvSpPr>
                <a:spLocks noChangeAspect="1" noChangeArrowheads="1"/>
              </p:cNvSpPr>
              <p:nvPr/>
            </p:nvSpPr>
            <p:spPr bwMode="auto">
              <a:xfrm rot="-3533122">
                <a:off x="2985" y="64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71" name="Oval 863"/>
              <p:cNvSpPr>
                <a:spLocks noChangeAspect="1" noChangeArrowheads="1"/>
              </p:cNvSpPr>
              <p:nvPr/>
            </p:nvSpPr>
            <p:spPr bwMode="auto">
              <a:xfrm rot="-3533122">
                <a:off x="2956" y="546"/>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72" name="Oval 864"/>
              <p:cNvSpPr>
                <a:spLocks noChangeAspect="1" noChangeArrowheads="1"/>
              </p:cNvSpPr>
              <p:nvPr/>
            </p:nvSpPr>
            <p:spPr bwMode="auto">
              <a:xfrm rot="-3533122">
                <a:off x="2966" y="59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73" name="Oval 865"/>
              <p:cNvSpPr>
                <a:spLocks noChangeAspect="1" noChangeArrowheads="1"/>
              </p:cNvSpPr>
              <p:nvPr/>
            </p:nvSpPr>
            <p:spPr bwMode="auto">
              <a:xfrm rot="-3533122">
                <a:off x="3033" y="70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74" name="Oval 866"/>
              <p:cNvSpPr>
                <a:spLocks noChangeAspect="1" noChangeArrowheads="1"/>
              </p:cNvSpPr>
              <p:nvPr/>
            </p:nvSpPr>
            <p:spPr bwMode="auto">
              <a:xfrm rot="-3533122">
                <a:off x="2765" y="26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75" name="Oval 867"/>
              <p:cNvSpPr>
                <a:spLocks noChangeAspect="1" noChangeArrowheads="1"/>
              </p:cNvSpPr>
              <p:nvPr/>
            </p:nvSpPr>
            <p:spPr bwMode="auto">
              <a:xfrm rot="-3533122">
                <a:off x="2863" y="5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76" name="Oval 868"/>
              <p:cNvSpPr>
                <a:spLocks noChangeAspect="1" noChangeArrowheads="1"/>
              </p:cNvSpPr>
              <p:nvPr/>
            </p:nvSpPr>
            <p:spPr bwMode="auto">
              <a:xfrm rot="3474980">
                <a:off x="2354" y="79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77" name="Oval 869"/>
              <p:cNvSpPr>
                <a:spLocks noChangeAspect="1" noChangeArrowheads="1"/>
              </p:cNvSpPr>
              <p:nvPr/>
            </p:nvSpPr>
            <p:spPr bwMode="auto">
              <a:xfrm rot="3474980">
                <a:off x="3160" y="108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78" name="Oval 870"/>
              <p:cNvSpPr>
                <a:spLocks noChangeAspect="1" noChangeArrowheads="1"/>
              </p:cNvSpPr>
              <p:nvPr/>
            </p:nvSpPr>
            <p:spPr bwMode="auto">
              <a:xfrm rot="3474980">
                <a:off x="2998" y="1299"/>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79" name="Oval 871"/>
              <p:cNvSpPr>
                <a:spLocks noChangeAspect="1" noChangeArrowheads="1"/>
              </p:cNvSpPr>
              <p:nvPr/>
            </p:nvSpPr>
            <p:spPr bwMode="auto">
              <a:xfrm rot="3474980">
                <a:off x="2618" y="134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80" name="Oval 872"/>
              <p:cNvSpPr>
                <a:spLocks noChangeAspect="1" noChangeArrowheads="1"/>
              </p:cNvSpPr>
              <p:nvPr/>
            </p:nvSpPr>
            <p:spPr bwMode="auto">
              <a:xfrm rot="3474980">
                <a:off x="2921" y="99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81" name="Oval 873"/>
              <p:cNvSpPr>
                <a:spLocks noChangeAspect="1" noChangeArrowheads="1"/>
              </p:cNvSpPr>
              <p:nvPr/>
            </p:nvSpPr>
            <p:spPr bwMode="auto">
              <a:xfrm rot="3474980">
                <a:off x="3035" y="113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82" name="Oval 874"/>
              <p:cNvSpPr>
                <a:spLocks noChangeAspect="1" noChangeArrowheads="1"/>
              </p:cNvSpPr>
              <p:nvPr/>
            </p:nvSpPr>
            <p:spPr bwMode="auto">
              <a:xfrm rot="3474980">
                <a:off x="2771" y="98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83" name="Oval 875"/>
              <p:cNvSpPr>
                <a:spLocks noChangeAspect="1" noChangeArrowheads="1"/>
              </p:cNvSpPr>
              <p:nvPr/>
            </p:nvSpPr>
            <p:spPr bwMode="auto">
              <a:xfrm rot="7687353">
                <a:off x="2452" y="82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84" name="Oval 876"/>
              <p:cNvSpPr>
                <a:spLocks noChangeAspect="1" noChangeArrowheads="1"/>
              </p:cNvSpPr>
              <p:nvPr/>
            </p:nvSpPr>
            <p:spPr bwMode="auto">
              <a:xfrm rot="7687353">
                <a:off x="2440" y="769"/>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85" name="Oval 877"/>
              <p:cNvSpPr>
                <a:spLocks noChangeAspect="1" noChangeArrowheads="1"/>
              </p:cNvSpPr>
              <p:nvPr/>
            </p:nvSpPr>
            <p:spPr bwMode="auto">
              <a:xfrm rot="7687353">
                <a:off x="2465" y="85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86" name="Oval 878"/>
              <p:cNvSpPr>
                <a:spLocks noChangeAspect="1" noChangeArrowheads="1"/>
              </p:cNvSpPr>
              <p:nvPr/>
            </p:nvSpPr>
            <p:spPr bwMode="auto">
              <a:xfrm rot="7687353">
                <a:off x="2232" y="51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87" name="Oval 879"/>
              <p:cNvSpPr>
                <a:spLocks noChangeAspect="1" noChangeArrowheads="1"/>
              </p:cNvSpPr>
              <p:nvPr/>
            </p:nvSpPr>
            <p:spPr bwMode="auto">
              <a:xfrm rot="7687353">
                <a:off x="2450" y="33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88" name="Oval 880"/>
              <p:cNvSpPr>
                <a:spLocks noChangeAspect="1" noChangeArrowheads="1"/>
              </p:cNvSpPr>
              <p:nvPr/>
            </p:nvSpPr>
            <p:spPr bwMode="auto">
              <a:xfrm rot="7687353">
                <a:off x="2381" y="55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89" name="Oval 881"/>
              <p:cNvSpPr>
                <a:spLocks noChangeAspect="1" noChangeArrowheads="1"/>
              </p:cNvSpPr>
              <p:nvPr/>
            </p:nvSpPr>
            <p:spPr bwMode="auto">
              <a:xfrm rot="7687353">
                <a:off x="2527" y="93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90" name="Oval 882"/>
              <p:cNvSpPr>
                <a:spLocks noChangeAspect="1" noChangeArrowheads="1"/>
              </p:cNvSpPr>
              <p:nvPr/>
            </p:nvSpPr>
            <p:spPr bwMode="auto">
              <a:xfrm rot="7687353">
                <a:off x="2503" y="91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91" name="Oval 883"/>
              <p:cNvSpPr>
                <a:spLocks noChangeAspect="1" noChangeArrowheads="1"/>
              </p:cNvSpPr>
              <p:nvPr/>
            </p:nvSpPr>
            <p:spPr bwMode="auto">
              <a:xfrm rot="6698226">
                <a:off x="2355" y="125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92" name="Oval 884"/>
              <p:cNvSpPr>
                <a:spLocks noChangeAspect="1" noChangeArrowheads="1"/>
              </p:cNvSpPr>
              <p:nvPr/>
            </p:nvSpPr>
            <p:spPr bwMode="auto">
              <a:xfrm rot="6698226">
                <a:off x="2409" y="84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93" name="Oval 885"/>
              <p:cNvSpPr>
                <a:spLocks noChangeAspect="1" noChangeArrowheads="1"/>
              </p:cNvSpPr>
              <p:nvPr/>
            </p:nvSpPr>
            <p:spPr bwMode="auto">
              <a:xfrm rot="6698226">
                <a:off x="2473" y="928"/>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94" name="Oval 886"/>
              <p:cNvSpPr>
                <a:spLocks noChangeAspect="1" noChangeArrowheads="1"/>
              </p:cNvSpPr>
              <p:nvPr/>
            </p:nvSpPr>
            <p:spPr bwMode="auto">
              <a:xfrm rot="6698226">
                <a:off x="2452" y="96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95" name="Oval 887"/>
              <p:cNvSpPr>
                <a:spLocks noChangeAspect="1" noChangeArrowheads="1"/>
              </p:cNvSpPr>
              <p:nvPr/>
            </p:nvSpPr>
            <p:spPr bwMode="auto">
              <a:xfrm rot="6698226">
                <a:off x="2307" y="70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96" name="Oval 888"/>
              <p:cNvSpPr>
                <a:spLocks noChangeAspect="1" noChangeArrowheads="1"/>
              </p:cNvSpPr>
              <p:nvPr/>
            </p:nvSpPr>
            <p:spPr bwMode="auto">
              <a:xfrm rot="6698226">
                <a:off x="2374" y="83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97" name="Oval 889"/>
              <p:cNvSpPr>
                <a:spLocks noChangeAspect="1" noChangeArrowheads="1"/>
              </p:cNvSpPr>
              <p:nvPr/>
            </p:nvSpPr>
            <p:spPr bwMode="auto">
              <a:xfrm rot="6698226">
                <a:off x="2554" y="98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98" name="Oval 890"/>
              <p:cNvSpPr>
                <a:spLocks noChangeAspect="1" noChangeArrowheads="1"/>
              </p:cNvSpPr>
              <p:nvPr/>
            </p:nvSpPr>
            <p:spPr bwMode="auto">
              <a:xfrm rot="6698226">
                <a:off x="2892" y="104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99" name="Oval 891"/>
              <p:cNvSpPr>
                <a:spLocks noChangeAspect="1" noChangeArrowheads="1"/>
              </p:cNvSpPr>
              <p:nvPr/>
            </p:nvSpPr>
            <p:spPr bwMode="auto">
              <a:xfrm rot="-6887549">
                <a:off x="2621" y="30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00" name="Oval 892"/>
              <p:cNvSpPr>
                <a:spLocks noChangeAspect="1" noChangeArrowheads="1"/>
              </p:cNvSpPr>
              <p:nvPr/>
            </p:nvSpPr>
            <p:spPr bwMode="auto">
              <a:xfrm rot="-6887549">
                <a:off x="2858" y="27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01" name="Oval 893"/>
              <p:cNvSpPr>
                <a:spLocks noChangeAspect="1" noChangeArrowheads="1"/>
              </p:cNvSpPr>
              <p:nvPr/>
            </p:nvSpPr>
            <p:spPr bwMode="auto">
              <a:xfrm rot="-6887549">
                <a:off x="2672" y="28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02" name="Oval 894"/>
              <p:cNvSpPr>
                <a:spLocks noChangeAspect="1" noChangeArrowheads="1"/>
              </p:cNvSpPr>
              <p:nvPr/>
            </p:nvSpPr>
            <p:spPr bwMode="auto">
              <a:xfrm rot="-6887549">
                <a:off x="2650" y="500"/>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03" name="Oval 895"/>
              <p:cNvSpPr>
                <a:spLocks noChangeAspect="1" noChangeArrowheads="1"/>
              </p:cNvSpPr>
              <p:nvPr/>
            </p:nvSpPr>
            <p:spPr bwMode="auto">
              <a:xfrm rot="-6887549">
                <a:off x="2749" y="50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04" name="Oval 896"/>
              <p:cNvSpPr>
                <a:spLocks noChangeAspect="1" noChangeArrowheads="1"/>
              </p:cNvSpPr>
              <p:nvPr/>
            </p:nvSpPr>
            <p:spPr bwMode="auto">
              <a:xfrm rot="-6887549">
                <a:off x="2805" y="53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05" name="Oval 897"/>
              <p:cNvSpPr>
                <a:spLocks noChangeAspect="1" noChangeArrowheads="1"/>
              </p:cNvSpPr>
              <p:nvPr/>
            </p:nvSpPr>
            <p:spPr bwMode="auto">
              <a:xfrm rot="-6887549">
                <a:off x="2541" y="39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06" name="Oval 898"/>
              <p:cNvSpPr>
                <a:spLocks noChangeAspect="1" noChangeArrowheads="1"/>
              </p:cNvSpPr>
              <p:nvPr/>
            </p:nvSpPr>
            <p:spPr bwMode="auto">
              <a:xfrm rot="-6887549">
                <a:off x="2559" y="29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07" name="Oval 899"/>
              <p:cNvSpPr>
                <a:spLocks noChangeAspect="1" noChangeArrowheads="1"/>
              </p:cNvSpPr>
              <p:nvPr/>
            </p:nvSpPr>
            <p:spPr bwMode="auto">
              <a:xfrm rot="7687353">
                <a:off x="2548" y="50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08" name="Oval 900"/>
              <p:cNvSpPr>
                <a:spLocks noChangeAspect="1" noChangeArrowheads="1"/>
              </p:cNvSpPr>
              <p:nvPr/>
            </p:nvSpPr>
            <p:spPr bwMode="auto">
              <a:xfrm rot="7687353">
                <a:off x="2406" y="75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09" name="Oval 901"/>
              <p:cNvSpPr>
                <a:spLocks noChangeAspect="1" noChangeArrowheads="1"/>
              </p:cNvSpPr>
              <p:nvPr/>
            </p:nvSpPr>
            <p:spPr bwMode="auto">
              <a:xfrm rot="7687353">
                <a:off x="2477" y="64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10" name="Oval 902"/>
              <p:cNvSpPr>
                <a:spLocks noChangeAspect="1" noChangeArrowheads="1"/>
              </p:cNvSpPr>
              <p:nvPr/>
            </p:nvSpPr>
            <p:spPr bwMode="auto">
              <a:xfrm rot="7687353">
                <a:off x="2493" y="39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11" name="Oval 903"/>
              <p:cNvSpPr>
                <a:spLocks noChangeAspect="1" noChangeArrowheads="1"/>
              </p:cNvSpPr>
              <p:nvPr/>
            </p:nvSpPr>
            <p:spPr bwMode="auto">
              <a:xfrm rot="7687353">
                <a:off x="2406" y="78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12" name="Oval 904"/>
              <p:cNvSpPr>
                <a:spLocks noChangeAspect="1" noChangeArrowheads="1"/>
              </p:cNvSpPr>
              <p:nvPr/>
            </p:nvSpPr>
            <p:spPr bwMode="auto">
              <a:xfrm rot="7687353">
                <a:off x="2321" y="54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13" name="Oval 905"/>
              <p:cNvSpPr>
                <a:spLocks noChangeAspect="1" noChangeArrowheads="1"/>
              </p:cNvSpPr>
              <p:nvPr/>
            </p:nvSpPr>
            <p:spPr bwMode="auto">
              <a:xfrm rot="7687353">
                <a:off x="2293" y="65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14" name="Oval 906"/>
              <p:cNvSpPr>
                <a:spLocks noChangeAspect="1" noChangeArrowheads="1"/>
              </p:cNvSpPr>
              <p:nvPr/>
            </p:nvSpPr>
            <p:spPr bwMode="auto">
              <a:xfrm rot="7687353">
                <a:off x="2459" y="66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15" name="Oval 907"/>
              <p:cNvSpPr>
                <a:spLocks noChangeAspect="1" noChangeArrowheads="1"/>
              </p:cNvSpPr>
              <p:nvPr/>
            </p:nvSpPr>
            <p:spPr bwMode="auto">
              <a:xfrm rot="-10239819">
                <a:off x="2457" y="61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16" name="Oval 908"/>
              <p:cNvSpPr>
                <a:spLocks noChangeAspect="1" noChangeArrowheads="1"/>
              </p:cNvSpPr>
              <p:nvPr/>
            </p:nvSpPr>
            <p:spPr bwMode="auto">
              <a:xfrm rot="-10239819">
                <a:off x="2416" y="4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17" name="Oval 909"/>
              <p:cNvSpPr>
                <a:spLocks noChangeAspect="1" noChangeArrowheads="1"/>
              </p:cNvSpPr>
              <p:nvPr/>
            </p:nvSpPr>
            <p:spPr bwMode="auto">
              <a:xfrm rot="-10239819">
                <a:off x="2454" y="5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18" name="Oval 910"/>
              <p:cNvSpPr>
                <a:spLocks noChangeAspect="1" noChangeArrowheads="1"/>
              </p:cNvSpPr>
              <p:nvPr/>
            </p:nvSpPr>
            <p:spPr bwMode="auto">
              <a:xfrm rot="-10239819">
                <a:off x="2415" y="59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19" name="Oval 911"/>
              <p:cNvSpPr>
                <a:spLocks noChangeAspect="1" noChangeArrowheads="1"/>
              </p:cNvSpPr>
              <p:nvPr/>
            </p:nvSpPr>
            <p:spPr bwMode="auto">
              <a:xfrm rot="-10239819">
                <a:off x="2760" y="600"/>
                <a:ext cx="39" cy="33"/>
              </a:xfrm>
              <a:prstGeom prst="ellipse">
                <a:avLst/>
              </a:prstGeom>
              <a:gradFill rotWithShape="1">
                <a:gsLst>
                  <a:gs pos="0">
                    <a:schemeClr val="accent2"/>
                  </a:gs>
                  <a:gs pos="100000">
                    <a:schemeClr val="accent1"/>
                  </a:gs>
                </a:gsLst>
                <a:path path="shape">
                  <a:fillToRect l="50000" t="50000" r="50000" b="50000"/>
                </a:path>
              </a:gradFill>
              <a:ln w="9525">
                <a:noFill/>
                <a:round/>
                <a:headEnd/>
                <a:tailEnd/>
              </a:ln>
            </p:spPr>
            <p:txBody>
              <a:bodyPr wrap="none" anchor="ctr">
                <a:spAutoFit/>
              </a:bodyPr>
              <a:lstStyle/>
              <a:p>
                <a:endParaRPr lang="ko-KR" altLang="en-US"/>
              </a:p>
            </p:txBody>
          </p:sp>
          <p:sp>
            <p:nvSpPr>
              <p:cNvPr id="137620" name="Oval 912"/>
              <p:cNvSpPr>
                <a:spLocks noChangeAspect="1" noChangeArrowheads="1"/>
              </p:cNvSpPr>
              <p:nvPr/>
            </p:nvSpPr>
            <p:spPr bwMode="auto">
              <a:xfrm rot="-10239819">
                <a:off x="2498" y="28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21" name="Oval 913"/>
              <p:cNvSpPr>
                <a:spLocks noChangeAspect="1" noChangeArrowheads="1"/>
              </p:cNvSpPr>
              <p:nvPr/>
            </p:nvSpPr>
            <p:spPr bwMode="auto">
              <a:xfrm rot="-10239819">
                <a:off x="2406" y="64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22" name="Oval 914"/>
              <p:cNvSpPr>
                <a:spLocks noChangeAspect="1" noChangeArrowheads="1"/>
              </p:cNvSpPr>
              <p:nvPr/>
            </p:nvSpPr>
            <p:spPr bwMode="auto">
              <a:xfrm rot="-10239819">
                <a:off x="2416" y="68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23" name="Oval 915"/>
              <p:cNvSpPr>
                <a:spLocks noChangeAspect="1" noChangeArrowheads="1"/>
              </p:cNvSpPr>
              <p:nvPr/>
            </p:nvSpPr>
            <p:spPr bwMode="auto">
              <a:xfrm rot="3785751">
                <a:off x="2735" y="107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24" name="Oval 916"/>
              <p:cNvSpPr>
                <a:spLocks noChangeAspect="1" noChangeArrowheads="1"/>
              </p:cNvSpPr>
              <p:nvPr/>
            </p:nvSpPr>
            <p:spPr bwMode="auto">
              <a:xfrm rot="3785751">
                <a:off x="2580" y="124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25" name="Oval 917"/>
              <p:cNvSpPr>
                <a:spLocks noChangeAspect="1" noChangeArrowheads="1"/>
              </p:cNvSpPr>
              <p:nvPr/>
            </p:nvSpPr>
            <p:spPr bwMode="auto">
              <a:xfrm rot="3785751">
                <a:off x="2679" y="104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26" name="Oval 918"/>
              <p:cNvSpPr>
                <a:spLocks noChangeAspect="1" noChangeArrowheads="1"/>
              </p:cNvSpPr>
              <p:nvPr/>
            </p:nvSpPr>
            <p:spPr bwMode="auto">
              <a:xfrm rot="3785751">
                <a:off x="2613" y="103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27" name="Oval 919"/>
              <p:cNvSpPr>
                <a:spLocks noChangeAspect="1" noChangeArrowheads="1"/>
              </p:cNvSpPr>
              <p:nvPr/>
            </p:nvSpPr>
            <p:spPr bwMode="auto">
              <a:xfrm rot="3785751">
                <a:off x="2729" y="102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28" name="Oval 920"/>
              <p:cNvSpPr>
                <a:spLocks noChangeAspect="1" noChangeArrowheads="1"/>
              </p:cNvSpPr>
              <p:nvPr/>
            </p:nvSpPr>
            <p:spPr bwMode="auto">
              <a:xfrm rot="4895479">
                <a:off x="2275" y="3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29" name="Oval 921"/>
              <p:cNvSpPr>
                <a:spLocks noChangeAspect="1" noChangeArrowheads="1"/>
              </p:cNvSpPr>
              <p:nvPr/>
            </p:nvSpPr>
            <p:spPr bwMode="auto">
              <a:xfrm rot="4895479">
                <a:off x="2343" y="60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30" name="Oval 922"/>
              <p:cNvSpPr>
                <a:spLocks noChangeAspect="1" noChangeArrowheads="1"/>
              </p:cNvSpPr>
              <p:nvPr/>
            </p:nvSpPr>
            <p:spPr bwMode="auto">
              <a:xfrm rot="4895479">
                <a:off x="2317" y="94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31" name="Oval 923"/>
              <p:cNvSpPr>
                <a:spLocks noChangeAspect="1" noChangeArrowheads="1"/>
              </p:cNvSpPr>
              <p:nvPr/>
            </p:nvSpPr>
            <p:spPr bwMode="auto">
              <a:xfrm rot="4895479">
                <a:off x="2524" y="100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32" name="Oval 924"/>
              <p:cNvSpPr>
                <a:spLocks noChangeAspect="1" noChangeArrowheads="1"/>
              </p:cNvSpPr>
              <p:nvPr/>
            </p:nvSpPr>
            <p:spPr bwMode="auto">
              <a:xfrm rot="4895479">
                <a:off x="2383" y="96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33" name="Oval 925"/>
              <p:cNvSpPr>
                <a:spLocks noChangeAspect="1" noChangeArrowheads="1"/>
              </p:cNvSpPr>
              <p:nvPr/>
            </p:nvSpPr>
            <p:spPr bwMode="auto">
              <a:xfrm rot="922079">
                <a:off x="2783" y="105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34" name="Oval 926"/>
              <p:cNvSpPr>
                <a:spLocks noChangeAspect="1" noChangeArrowheads="1"/>
              </p:cNvSpPr>
              <p:nvPr/>
            </p:nvSpPr>
            <p:spPr bwMode="auto">
              <a:xfrm rot="922079">
                <a:off x="2939" y="10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35" name="Oval 927"/>
              <p:cNvSpPr>
                <a:spLocks noChangeAspect="1" noChangeArrowheads="1"/>
              </p:cNvSpPr>
              <p:nvPr/>
            </p:nvSpPr>
            <p:spPr bwMode="auto">
              <a:xfrm rot="922079">
                <a:off x="2907" y="93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36" name="Oval 928"/>
              <p:cNvSpPr>
                <a:spLocks noChangeAspect="1" noChangeArrowheads="1"/>
              </p:cNvSpPr>
              <p:nvPr/>
            </p:nvSpPr>
            <p:spPr bwMode="auto">
              <a:xfrm rot="922079">
                <a:off x="2894" y="399"/>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37" name="Oval 929"/>
              <p:cNvSpPr>
                <a:spLocks noChangeAspect="1" noChangeArrowheads="1"/>
              </p:cNvSpPr>
              <p:nvPr/>
            </p:nvSpPr>
            <p:spPr bwMode="auto">
              <a:xfrm rot="922079">
                <a:off x="2862" y="97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38" name="Oval 930"/>
              <p:cNvSpPr>
                <a:spLocks noChangeAspect="1" noChangeArrowheads="1"/>
              </p:cNvSpPr>
              <p:nvPr/>
            </p:nvSpPr>
            <p:spPr bwMode="auto">
              <a:xfrm rot="922079">
                <a:off x="2953" y="849"/>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39" name="Oval 931"/>
              <p:cNvSpPr>
                <a:spLocks noChangeAspect="1" noChangeArrowheads="1"/>
              </p:cNvSpPr>
              <p:nvPr/>
            </p:nvSpPr>
            <p:spPr bwMode="auto">
              <a:xfrm rot="922079">
                <a:off x="2912" y="42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40" name="Oval 932"/>
              <p:cNvSpPr>
                <a:spLocks noChangeAspect="1" noChangeArrowheads="1"/>
              </p:cNvSpPr>
              <p:nvPr/>
            </p:nvSpPr>
            <p:spPr bwMode="auto">
              <a:xfrm rot="1232850">
                <a:off x="2768" y="130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41" name="Oval 933"/>
              <p:cNvSpPr>
                <a:spLocks noChangeAspect="1" noChangeArrowheads="1"/>
              </p:cNvSpPr>
              <p:nvPr/>
            </p:nvSpPr>
            <p:spPr bwMode="auto">
              <a:xfrm rot="1232850">
                <a:off x="2936" y="95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42" name="Oval 934"/>
              <p:cNvSpPr>
                <a:spLocks noChangeAspect="1" noChangeArrowheads="1"/>
              </p:cNvSpPr>
              <p:nvPr/>
            </p:nvSpPr>
            <p:spPr bwMode="auto">
              <a:xfrm rot="1232850">
                <a:off x="2955" y="9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43" name="Oval 935"/>
              <p:cNvSpPr>
                <a:spLocks noChangeAspect="1" noChangeArrowheads="1"/>
              </p:cNvSpPr>
              <p:nvPr/>
            </p:nvSpPr>
            <p:spPr bwMode="auto">
              <a:xfrm rot="3474980">
                <a:off x="2682" y="10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44" name="Oval 936"/>
              <p:cNvSpPr>
                <a:spLocks noChangeAspect="1" noChangeArrowheads="1"/>
              </p:cNvSpPr>
              <p:nvPr/>
            </p:nvSpPr>
            <p:spPr bwMode="auto">
              <a:xfrm rot="3474980">
                <a:off x="2497" y="104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45" name="Oval 937"/>
              <p:cNvSpPr>
                <a:spLocks noChangeAspect="1" noChangeArrowheads="1"/>
              </p:cNvSpPr>
              <p:nvPr/>
            </p:nvSpPr>
            <p:spPr bwMode="auto">
              <a:xfrm rot="3474980">
                <a:off x="2557" y="1045"/>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46" name="Oval 938"/>
              <p:cNvSpPr>
                <a:spLocks noChangeAspect="1" noChangeArrowheads="1"/>
              </p:cNvSpPr>
              <p:nvPr/>
            </p:nvSpPr>
            <p:spPr bwMode="auto">
              <a:xfrm rot="3474980">
                <a:off x="3142" y="1139"/>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47" name="Oval 939"/>
              <p:cNvSpPr>
                <a:spLocks noChangeAspect="1" noChangeArrowheads="1"/>
              </p:cNvSpPr>
              <p:nvPr/>
            </p:nvSpPr>
            <p:spPr bwMode="auto">
              <a:xfrm rot="3474980">
                <a:off x="2629" y="108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48" name="Oval 940"/>
              <p:cNvSpPr>
                <a:spLocks noChangeAspect="1" noChangeArrowheads="1"/>
              </p:cNvSpPr>
              <p:nvPr/>
            </p:nvSpPr>
            <p:spPr bwMode="auto">
              <a:xfrm rot="3785751">
                <a:off x="2572" y="1078"/>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49" name="Oval 941"/>
              <p:cNvSpPr>
                <a:spLocks noChangeAspect="1" noChangeArrowheads="1"/>
              </p:cNvSpPr>
              <p:nvPr/>
            </p:nvSpPr>
            <p:spPr bwMode="auto">
              <a:xfrm rot="3785751">
                <a:off x="2585" y="12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50" name="Oval 942"/>
              <p:cNvSpPr>
                <a:spLocks noChangeAspect="1" noChangeArrowheads="1"/>
              </p:cNvSpPr>
              <p:nvPr/>
            </p:nvSpPr>
            <p:spPr bwMode="auto">
              <a:xfrm rot="3785751">
                <a:off x="2755" y="123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51" name="Oval 943"/>
              <p:cNvSpPr>
                <a:spLocks noChangeAspect="1" noChangeArrowheads="1"/>
              </p:cNvSpPr>
              <p:nvPr/>
            </p:nvSpPr>
            <p:spPr bwMode="auto">
              <a:xfrm rot="3785751">
                <a:off x="2493" y="98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52" name="Oval 944"/>
              <p:cNvSpPr>
                <a:spLocks noChangeAspect="1" noChangeArrowheads="1"/>
              </p:cNvSpPr>
              <p:nvPr/>
            </p:nvSpPr>
            <p:spPr bwMode="auto">
              <a:xfrm rot="3785751">
                <a:off x="2524" y="10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53" name="Oval 945"/>
              <p:cNvSpPr>
                <a:spLocks noChangeAspect="1" noChangeArrowheads="1"/>
              </p:cNvSpPr>
              <p:nvPr/>
            </p:nvSpPr>
            <p:spPr bwMode="auto">
              <a:xfrm rot="3785751">
                <a:off x="2656" y="111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54" name="Oval 946"/>
              <p:cNvSpPr>
                <a:spLocks noChangeAspect="1" noChangeArrowheads="1"/>
              </p:cNvSpPr>
              <p:nvPr/>
            </p:nvSpPr>
            <p:spPr bwMode="auto">
              <a:xfrm rot="3785751">
                <a:off x="2502" y="124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55" name="Oval 947"/>
              <p:cNvSpPr>
                <a:spLocks noChangeAspect="1" noChangeArrowheads="1"/>
              </p:cNvSpPr>
              <p:nvPr/>
            </p:nvSpPr>
            <p:spPr bwMode="auto">
              <a:xfrm>
                <a:off x="2994" y="3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56" name="Oval 948"/>
              <p:cNvSpPr>
                <a:spLocks noChangeAspect="1" noChangeArrowheads="1"/>
              </p:cNvSpPr>
              <p:nvPr/>
            </p:nvSpPr>
            <p:spPr bwMode="auto">
              <a:xfrm>
                <a:off x="2987" y="7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57" name="Oval 949"/>
              <p:cNvSpPr>
                <a:spLocks noChangeAspect="1" noChangeArrowheads="1"/>
              </p:cNvSpPr>
              <p:nvPr/>
            </p:nvSpPr>
            <p:spPr bwMode="auto">
              <a:xfrm>
                <a:off x="2770" y="40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58" name="Oval 950"/>
              <p:cNvSpPr>
                <a:spLocks noChangeAspect="1" noChangeArrowheads="1"/>
              </p:cNvSpPr>
              <p:nvPr/>
            </p:nvSpPr>
            <p:spPr bwMode="auto">
              <a:xfrm>
                <a:off x="2997" y="120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59" name="Oval 951"/>
              <p:cNvSpPr>
                <a:spLocks noChangeAspect="1" noChangeArrowheads="1"/>
              </p:cNvSpPr>
              <p:nvPr/>
            </p:nvSpPr>
            <p:spPr bwMode="auto">
              <a:xfrm>
                <a:off x="3005" y="77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60" name="Oval 952"/>
              <p:cNvSpPr>
                <a:spLocks noChangeAspect="1" noChangeArrowheads="1"/>
              </p:cNvSpPr>
              <p:nvPr/>
            </p:nvSpPr>
            <p:spPr bwMode="auto">
              <a:xfrm rot="3757267">
                <a:off x="2859" y="134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61" name="Oval 953"/>
              <p:cNvSpPr>
                <a:spLocks noChangeAspect="1" noChangeArrowheads="1"/>
              </p:cNvSpPr>
              <p:nvPr/>
            </p:nvSpPr>
            <p:spPr bwMode="auto">
              <a:xfrm rot="3757267">
                <a:off x="2718" y="128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62" name="Oval 954"/>
              <p:cNvSpPr>
                <a:spLocks noChangeAspect="1" noChangeArrowheads="1"/>
              </p:cNvSpPr>
              <p:nvPr/>
            </p:nvSpPr>
            <p:spPr bwMode="auto">
              <a:xfrm rot="3757267">
                <a:off x="2686" y="124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63" name="Oval 955"/>
              <p:cNvSpPr>
                <a:spLocks noChangeAspect="1" noChangeArrowheads="1"/>
              </p:cNvSpPr>
              <p:nvPr/>
            </p:nvSpPr>
            <p:spPr bwMode="auto">
              <a:xfrm rot="3474980">
                <a:off x="2759" y="114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64" name="Oval 956"/>
              <p:cNvSpPr>
                <a:spLocks noChangeAspect="1" noChangeArrowheads="1"/>
              </p:cNvSpPr>
              <p:nvPr/>
            </p:nvSpPr>
            <p:spPr bwMode="auto">
              <a:xfrm rot="3474980">
                <a:off x="2810" y="112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65" name="Oval 957"/>
              <p:cNvSpPr>
                <a:spLocks noChangeAspect="1" noChangeArrowheads="1"/>
              </p:cNvSpPr>
              <p:nvPr/>
            </p:nvSpPr>
            <p:spPr bwMode="auto">
              <a:xfrm rot="6698226">
                <a:off x="2699" y="112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66" name="Oval 958"/>
              <p:cNvSpPr>
                <a:spLocks noChangeAspect="1" noChangeArrowheads="1"/>
              </p:cNvSpPr>
              <p:nvPr/>
            </p:nvSpPr>
            <p:spPr bwMode="auto">
              <a:xfrm rot="3785751">
                <a:off x="2790" y="11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67" name="Oval 959"/>
              <p:cNvSpPr>
                <a:spLocks noChangeAspect="1" noChangeArrowheads="1"/>
              </p:cNvSpPr>
              <p:nvPr/>
            </p:nvSpPr>
            <p:spPr bwMode="auto">
              <a:xfrm rot="3785751">
                <a:off x="2700" y="135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68" name="Oval 960"/>
              <p:cNvSpPr>
                <a:spLocks noChangeAspect="1" noChangeArrowheads="1"/>
              </p:cNvSpPr>
              <p:nvPr/>
            </p:nvSpPr>
            <p:spPr bwMode="auto">
              <a:xfrm rot="3785751">
                <a:off x="2857" y="1163"/>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69" name="Oval 961"/>
              <p:cNvSpPr>
                <a:spLocks noChangeAspect="1" noChangeArrowheads="1"/>
              </p:cNvSpPr>
              <p:nvPr/>
            </p:nvSpPr>
            <p:spPr bwMode="auto">
              <a:xfrm rot="3785751">
                <a:off x="2962" y="112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70" name="Oval 962"/>
              <p:cNvSpPr>
                <a:spLocks noChangeAspect="1" noChangeArrowheads="1"/>
              </p:cNvSpPr>
              <p:nvPr/>
            </p:nvSpPr>
            <p:spPr bwMode="auto">
              <a:xfrm rot="4895479">
                <a:off x="2846" y="123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71" name="Oval 963"/>
              <p:cNvSpPr>
                <a:spLocks noChangeAspect="1" noChangeArrowheads="1"/>
              </p:cNvSpPr>
              <p:nvPr/>
            </p:nvSpPr>
            <p:spPr bwMode="auto">
              <a:xfrm rot="4895479">
                <a:off x="2642" y="12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72" name="Oval 964"/>
              <p:cNvSpPr>
                <a:spLocks noChangeAspect="1" noChangeArrowheads="1"/>
              </p:cNvSpPr>
              <p:nvPr/>
            </p:nvSpPr>
            <p:spPr bwMode="auto">
              <a:xfrm rot="922079">
                <a:off x="2914" y="1138"/>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73" name="Oval 965"/>
              <p:cNvSpPr>
                <a:spLocks noChangeAspect="1" noChangeArrowheads="1"/>
              </p:cNvSpPr>
              <p:nvPr/>
            </p:nvSpPr>
            <p:spPr bwMode="auto">
              <a:xfrm rot="1232850">
                <a:off x="2368" y="102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74" name="Oval 966"/>
              <p:cNvSpPr>
                <a:spLocks noChangeAspect="1" noChangeArrowheads="1"/>
              </p:cNvSpPr>
              <p:nvPr/>
            </p:nvSpPr>
            <p:spPr bwMode="auto">
              <a:xfrm rot="1232850">
                <a:off x="2947" y="118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75" name="Oval 967"/>
              <p:cNvSpPr>
                <a:spLocks noChangeAspect="1" noChangeArrowheads="1"/>
              </p:cNvSpPr>
              <p:nvPr/>
            </p:nvSpPr>
            <p:spPr bwMode="auto">
              <a:xfrm rot="3474980">
                <a:off x="2304" y="100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76" name="Oval 968"/>
              <p:cNvSpPr>
                <a:spLocks noChangeAspect="1" noChangeArrowheads="1"/>
              </p:cNvSpPr>
              <p:nvPr/>
            </p:nvSpPr>
            <p:spPr bwMode="auto">
              <a:xfrm rot="3474980">
                <a:off x="2642" y="119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77" name="Oval 969"/>
              <p:cNvSpPr>
                <a:spLocks noChangeAspect="1" noChangeArrowheads="1"/>
              </p:cNvSpPr>
              <p:nvPr/>
            </p:nvSpPr>
            <p:spPr bwMode="auto">
              <a:xfrm rot="3474980">
                <a:off x="2702" y="119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78" name="Oval 970"/>
              <p:cNvSpPr>
                <a:spLocks noChangeAspect="1" noChangeArrowheads="1"/>
              </p:cNvSpPr>
              <p:nvPr/>
            </p:nvSpPr>
            <p:spPr bwMode="auto">
              <a:xfrm rot="3474980">
                <a:off x="2915" y="119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79" name="Oval 971"/>
              <p:cNvSpPr>
                <a:spLocks noChangeAspect="1" noChangeArrowheads="1"/>
              </p:cNvSpPr>
              <p:nvPr/>
            </p:nvSpPr>
            <p:spPr bwMode="auto">
              <a:xfrm rot="3785751">
                <a:off x="2735" y="12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80" name="Oval 972"/>
              <p:cNvSpPr>
                <a:spLocks noChangeAspect="1" noChangeArrowheads="1"/>
              </p:cNvSpPr>
              <p:nvPr/>
            </p:nvSpPr>
            <p:spPr bwMode="auto">
              <a:xfrm rot="3785751">
                <a:off x="2892" y="108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81" name="Oval 973"/>
              <p:cNvSpPr>
                <a:spLocks noChangeAspect="1" noChangeArrowheads="1"/>
              </p:cNvSpPr>
              <p:nvPr/>
            </p:nvSpPr>
            <p:spPr bwMode="auto">
              <a:xfrm>
                <a:off x="2400" y="105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82" name="Oval 974"/>
              <p:cNvSpPr>
                <a:spLocks noChangeAspect="1" noChangeArrowheads="1"/>
              </p:cNvSpPr>
              <p:nvPr/>
            </p:nvSpPr>
            <p:spPr bwMode="auto">
              <a:xfrm>
                <a:off x="2418" y="102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83" name="Oval 975"/>
              <p:cNvSpPr>
                <a:spLocks noChangeAspect="1" noChangeArrowheads="1"/>
              </p:cNvSpPr>
              <p:nvPr/>
            </p:nvSpPr>
            <p:spPr bwMode="auto">
              <a:xfrm>
                <a:off x="2535" y="111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84" name="Oval 976"/>
              <p:cNvSpPr>
                <a:spLocks noChangeAspect="1" noChangeArrowheads="1"/>
              </p:cNvSpPr>
              <p:nvPr/>
            </p:nvSpPr>
            <p:spPr bwMode="auto">
              <a:xfrm>
                <a:off x="2457" y="1223"/>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85" name="Oval 977"/>
              <p:cNvSpPr>
                <a:spLocks noChangeAspect="1" noChangeArrowheads="1"/>
              </p:cNvSpPr>
              <p:nvPr/>
            </p:nvSpPr>
            <p:spPr bwMode="auto">
              <a:xfrm>
                <a:off x="2525" y="119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86" name="Oval 978"/>
              <p:cNvSpPr>
                <a:spLocks noChangeAspect="1" noChangeArrowheads="1"/>
              </p:cNvSpPr>
              <p:nvPr/>
            </p:nvSpPr>
            <p:spPr bwMode="auto">
              <a:xfrm>
                <a:off x="2548" y="1168"/>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87" name="Oval 979"/>
              <p:cNvSpPr>
                <a:spLocks noChangeAspect="1" noChangeArrowheads="1"/>
              </p:cNvSpPr>
              <p:nvPr/>
            </p:nvSpPr>
            <p:spPr bwMode="auto">
              <a:xfrm>
                <a:off x="2412" y="129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88" name="Oval 980"/>
              <p:cNvSpPr>
                <a:spLocks noChangeAspect="1" noChangeArrowheads="1"/>
              </p:cNvSpPr>
              <p:nvPr/>
            </p:nvSpPr>
            <p:spPr bwMode="auto">
              <a:xfrm>
                <a:off x="2494" y="11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89" name="Oval 981"/>
              <p:cNvSpPr>
                <a:spLocks noChangeAspect="1" noChangeArrowheads="1"/>
              </p:cNvSpPr>
              <p:nvPr/>
            </p:nvSpPr>
            <p:spPr bwMode="auto">
              <a:xfrm rot="3757267">
                <a:off x="2498" y="1291"/>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90" name="Oval 982"/>
              <p:cNvSpPr>
                <a:spLocks noChangeAspect="1" noChangeArrowheads="1"/>
              </p:cNvSpPr>
              <p:nvPr/>
            </p:nvSpPr>
            <p:spPr bwMode="auto">
              <a:xfrm rot="7687353">
                <a:off x="2779" y="136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91" name="Oval 983"/>
              <p:cNvSpPr>
                <a:spLocks noChangeAspect="1" noChangeArrowheads="1"/>
              </p:cNvSpPr>
              <p:nvPr/>
            </p:nvSpPr>
            <p:spPr bwMode="auto">
              <a:xfrm rot="7687353">
                <a:off x="2346" y="34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92" name="Oval 984"/>
              <p:cNvSpPr>
                <a:spLocks noChangeAspect="1" noChangeArrowheads="1"/>
              </p:cNvSpPr>
              <p:nvPr/>
            </p:nvSpPr>
            <p:spPr bwMode="auto">
              <a:xfrm rot="6698226">
                <a:off x="2401" y="11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93" name="Oval 985"/>
              <p:cNvSpPr>
                <a:spLocks noChangeAspect="1" noChangeArrowheads="1"/>
              </p:cNvSpPr>
              <p:nvPr/>
            </p:nvSpPr>
            <p:spPr bwMode="auto">
              <a:xfrm rot="922079">
                <a:off x="2485" y="116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94" name="Oval 986"/>
              <p:cNvSpPr>
                <a:spLocks noChangeAspect="1" noChangeArrowheads="1"/>
              </p:cNvSpPr>
              <p:nvPr/>
            </p:nvSpPr>
            <p:spPr bwMode="auto">
              <a:xfrm rot="922079">
                <a:off x="2299" y="105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95" name="Oval 987"/>
              <p:cNvSpPr>
                <a:spLocks noChangeAspect="1" noChangeArrowheads="1"/>
              </p:cNvSpPr>
              <p:nvPr/>
            </p:nvSpPr>
            <p:spPr bwMode="auto">
              <a:xfrm rot="922079">
                <a:off x="2576" y="119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96" name="Oval 988"/>
              <p:cNvSpPr>
                <a:spLocks noChangeAspect="1" noChangeArrowheads="1"/>
              </p:cNvSpPr>
              <p:nvPr/>
            </p:nvSpPr>
            <p:spPr bwMode="auto">
              <a:xfrm rot="922079">
                <a:off x="2539" y="13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97" name="Oval 989"/>
              <p:cNvSpPr>
                <a:spLocks noChangeAspect="1" noChangeArrowheads="1"/>
              </p:cNvSpPr>
              <p:nvPr/>
            </p:nvSpPr>
            <p:spPr bwMode="auto">
              <a:xfrm rot="1232850">
                <a:off x="2617" y="1157"/>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698" name="Oval 990"/>
              <p:cNvSpPr>
                <a:spLocks noChangeAspect="1" noChangeArrowheads="1"/>
              </p:cNvSpPr>
              <p:nvPr/>
            </p:nvSpPr>
            <p:spPr bwMode="auto">
              <a:xfrm rot="1232850">
                <a:off x="2282" y="9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699" name="Oval 991"/>
              <p:cNvSpPr>
                <a:spLocks noChangeAspect="1" noChangeArrowheads="1"/>
              </p:cNvSpPr>
              <p:nvPr/>
            </p:nvSpPr>
            <p:spPr bwMode="auto">
              <a:xfrm rot="3785751">
                <a:off x="2420" y="128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00" name="Oval 992"/>
              <p:cNvSpPr>
                <a:spLocks noChangeAspect="1" noChangeArrowheads="1"/>
              </p:cNvSpPr>
              <p:nvPr/>
            </p:nvSpPr>
            <p:spPr bwMode="auto">
              <a:xfrm rot="7687353">
                <a:off x="3053" y="547"/>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01" name="Oval 993"/>
              <p:cNvSpPr>
                <a:spLocks noChangeAspect="1" noChangeArrowheads="1"/>
              </p:cNvSpPr>
              <p:nvPr/>
            </p:nvSpPr>
            <p:spPr bwMode="auto">
              <a:xfrm rot="7687353">
                <a:off x="3036" y="29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02" name="Oval 994"/>
              <p:cNvSpPr>
                <a:spLocks noChangeAspect="1" noChangeArrowheads="1"/>
              </p:cNvSpPr>
              <p:nvPr/>
            </p:nvSpPr>
            <p:spPr bwMode="auto">
              <a:xfrm rot="6698226">
                <a:off x="2344" y="99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03" name="Oval 995"/>
              <p:cNvSpPr>
                <a:spLocks noChangeAspect="1" noChangeArrowheads="1"/>
              </p:cNvSpPr>
              <p:nvPr/>
            </p:nvSpPr>
            <p:spPr bwMode="auto">
              <a:xfrm rot="4895479">
                <a:off x="2470" y="109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04" name="Oval 996"/>
              <p:cNvSpPr>
                <a:spLocks noChangeAspect="1" noChangeArrowheads="1"/>
              </p:cNvSpPr>
              <p:nvPr/>
            </p:nvSpPr>
            <p:spPr bwMode="auto">
              <a:xfrm rot="922079">
                <a:off x="3030" y="65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05" name="Oval 997"/>
              <p:cNvSpPr>
                <a:spLocks noChangeAspect="1" noChangeArrowheads="1"/>
              </p:cNvSpPr>
              <p:nvPr/>
            </p:nvSpPr>
            <p:spPr bwMode="auto">
              <a:xfrm>
                <a:off x="2321" y="41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06" name="Oval 998"/>
              <p:cNvSpPr>
                <a:spLocks noChangeAspect="1" noChangeArrowheads="1"/>
              </p:cNvSpPr>
              <p:nvPr/>
            </p:nvSpPr>
            <p:spPr bwMode="auto">
              <a:xfrm rot="4895479">
                <a:off x="2367" y="112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07" name="Oval 999"/>
              <p:cNvSpPr>
                <a:spLocks noChangeAspect="1" noChangeArrowheads="1"/>
              </p:cNvSpPr>
              <p:nvPr/>
            </p:nvSpPr>
            <p:spPr bwMode="auto">
              <a:xfrm rot="3785751">
                <a:off x="2321" y="115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08" name="Oval 1000"/>
              <p:cNvSpPr>
                <a:spLocks noChangeAspect="1" noChangeArrowheads="1"/>
              </p:cNvSpPr>
              <p:nvPr/>
            </p:nvSpPr>
            <p:spPr bwMode="auto">
              <a:xfrm rot="3785751">
                <a:off x="2310" y="119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09" name="Oval 1001"/>
              <p:cNvSpPr>
                <a:spLocks noChangeAspect="1" noChangeArrowheads="1"/>
              </p:cNvSpPr>
              <p:nvPr/>
            </p:nvSpPr>
            <p:spPr bwMode="auto">
              <a:xfrm rot="3474980">
                <a:off x="2333" y="85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10" name="Oval 1002"/>
              <p:cNvSpPr>
                <a:spLocks noChangeAspect="1" noChangeArrowheads="1"/>
              </p:cNvSpPr>
              <p:nvPr/>
            </p:nvSpPr>
            <p:spPr bwMode="auto">
              <a:xfrm rot="3474980">
                <a:off x="2422" y="111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11" name="Oval 1003"/>
              <p:cNvSpPr>
                <a:spLocks noChangeAspect="1" noChangeArrowheads="1"/>
              </p:cNvSpPr>
              <p:nvPr/>
            </p:nvSpPr>
            <p:spPr bwMode="auto">
              <a:xfrm rot="3474980">
                <a:off x="3107" y="64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12" name="Oval 1004"/>
              <p:cNvSpPr>
                <a:spLocks noChangeAspect="1" noChangeArrowheads="1"/>
              </p:cNvSpPr>
              <p:nvPr/>
            </p:nvSpPr>
            <p:spPr bwMode="auto">
              <a:xfrm rot="3785751">
                <a:off x="2226" y="97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13" name="Oval 1005"/>
              <p:cNvSpPr>
                <a:spLocks noChangeAspect="1" noChangeArrowheads="1"/>
              </p:cNvSpPr>
              <p:nvPr/>
            </p:nvSpPr>
            <p:spPr bwMode="auto">
              <a:xfrm rot="1232850">
                <a:off x="3056" y="8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14" name="Oval 1006"/>
              <p:cNvSpPr>
                <a:spLocks noChangeAspect="1" noChangeArrowheads="1"/>
              </p:cNvSpPr>
              <p:nvPr/>
            </p:nvSpPr>
            <p:spPr bwMode="auto">
              <a:xfrm rot="1232850">
                <a:off x="2996" y="81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15" name="Oval 1007"/>
              <p:cNvSpPr>
                <a:spLocks noChangeAspect="1" noChangeArrowheads="1"/>
              </p:cNvSpPr>
              <p:nvPr/>
            </p:nvSpPr>
            <p:spPr bwMode="auto">
              <a:xfrm rot="3785751">
                <a:off x="2588" y="1124"/>
                <a:ext cx="38"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16" name="Oval 1008"/>
              <p:cNvSpPr>
                <a:spLocks noChangeAspect="1" noChangeArrowheads="1"/>
              </p:cNvSpPr>
              <p:nvPr/>
            </p:nvSpPr>
            <p:spPr bwMode="auto">
              <a:xfrm rot="3785751">
                <a:off x="3179" y="80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17" name="Oval 1009"/>
              <p:cNvSpPr>
                <a:spLocks noChangeAspect="1" noChangeArrowheads="1"/>
              </p:cNvSpPr>
              <p:nvPr/>
            </p:nvSpPr>
            <p:spPr bwMode="auto">
              <a:xfrm>
                <a:off x="3088" y="41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18" name="Oval 1010"/>
              <p:cNvSpPr>
                <a:spLocks noChangeAspect="1" noChangeArrowheads="1"/>
              </p:cNvSpPr>
              <p:nvPr/>
            </p:nvSpPr>
            <p:spPr bwMode="auto">
              <a:xfrm rot="1232850">
                <a:off x="3117" y="57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19" name="Oval 1011"/>
              <p:cNvSpPr>
                <a:spLocks noChangeAspect="1" noChangeArrowheads="1"/>
              </p:cNvSpPr>
              <p:nvPr/>
            </p:nvSpPr>
            <p:spPr bwMode="auto">
              <a:xfrm rot="1232850">
                <a:off x="2722" y="37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20" name="Oval 1012"/>
              <p:cNvSpPr>
                <a:spLocks noChangeAspect="1" noChangeArrowheads="1"/>
              </p:cNvSpPr>
              <p:nvPr/>
            </p:nvSpPr>
            <p:spPr bwMode="auto">
              <a:xfrm rot="1232850">
                <a:off x="3110" y="79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21" name="Oval 1013"/>
              <p:cNvSpPr>
                <a:spLocks noChangeAspect="1" noChangeArrowheads="1"/>
              </p:cNvSpPr>
              <p:nvPr/>
            </p:nvSpPr>
            <p:spPr bwMode="auto">
              <a:xfrm>
                <a:off x="3085" y="7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22" name="Oval 1014"/>
              <p:cNvSpPr>
                <a:spLocks noChangeAspect="1" noChangeArrowheads="1"/>
              </p:cNvSpPr>
              <p:nvPr/>
            </p:nvSpPr>
            <p:spPr bwMode="auto">
              <a:xfrm rot="3474980">
                <a:off x="2995" y="48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23" name="Oval 1015"/>
              <p:cNvSpPr>
                <a:spLocks noChangeAspect="1" noChangeArrowheads="1"/>
              </p:cNvSpPr>
              <p:nvPr/>
            </p:nvSpPr>
            <p:spPr bwMode="auto">
              <a:xfrm rot="3474980">
                <a:off x="2847" y="41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24" name="Oval 1016"/>
              <p:cNvSpPr>
                <a:spLocks noChangeAspect="1" noChangeArrowheads="1"/>
              </p:cNvSpPr>
              <p:nvPr/>
            </p:nvSpPr>
            <p:spPr bwMode="auto">
              <a:xfrm rot="7687353">
                <a:off x="3065" y="844"/>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25" name="Oval 1017"/>
              <p:cNvSpPr>
                <a:spLocks noChangeAspect="1" noChangeArrowheads="1"/>
              </p:cNvSpPr>
              <p:nvPr/>
            </p:nvSpPr>
            <p:spPr bwMode="auto">
              <a:xfrm rot="3785751">
                <a:off x="3018" y="93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26" name="Oval 1018"/>
              <p:cNvSpPr>
                <a:spLocks noChangeAspect="1" noChangeArrowheads="1"/>
              </p:cNvSpPr>
              <p:nvPr/>
            </p:nvSpPr>
            <p:spPr bwMode="auto">
              <a:xfrm rot="922079">
                <a:off x="3128" y="9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27" name="Oval 1019"/>
              <p:cNvSpPr>
                <a:spLocks noChangeAspect="1" noChangeArrowheads="1"/>
              </p:cNvSpPr>
              <p:nvPr/>
            </p:nvSpPr>
            <p:spPr bwMode="auto">
              <a:xfrm rot="922079">
                <a:off x="2875" y="3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28" name="Oval 1020"/>
              <p:cNvSpPr>
                <a:spLocks noChangeAspect="1" noChangeArrowheads="1"/>
              </p:cNvSpPr>
              <p:nvPr/>
            </p:nvSpPr>
            <p:spPr bwMode="auto">
              <a:xfrm rot="1232850">
                <a:off x="3178" y="751"/>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29" name="Oval 1021"/>
              <p:cNvSpPr>
                <a:spLocks noChangeAspect="1" noChangeArrowheads="1"/>
              </p:cNvSpPr>
              <p:nvPr/>
            </p:nvSpPr>
            <p:spPr bwMode="auto">
              <a:xfrm rot="3474980">
                <a:off x="3151" y="93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30" name="Oval 1022"/>
              <p:cNvSpPr>
                <a:spLocks noChangeAspect="1" noChangeArrowheads="1"/>
              </p:cNvSpPr>
              <p:nvPr/>
            </p:nvSpPr>
            <p:spPr bwMode="auto">
              <a:xfrm rot="3474980">
                <a:off x="2892" y="51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31" name="Oval 1023"/>
              <p:cNvSpPr>
                <a:spLocks noChangeAspect="1" noChangeArrowheads="1"/>
              </p:cNvSpPr>
              <p:nvPr/>
            </p:nvSpPr>
            <p:spPr bwMode="auto">
              <a:xfrm rot="3785751">
                <a:off x="2228" y="70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32" name="Oval 1024"/>
              <p:cNvSpPr>
                <a:spLocks noChangeAspect="1" noChangeArrowheads="1"/>
              </p:cNvSpPr>
              <p:nvPr/>
            </p:nvSpPr>
            <p:spPr bwMode="auto">
              <a:xfrm rot="3757267">
                <a:off x="3047" y="103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33" name="Oval 1025"/>
              <p:cNvSpPr>
                <a:spLocks noChangeAspect="1" noChangeArrowheads="1"/>
              </p:cNvSpPr>
              <p:nvPr/>
            </p:nvSpPr>
            <p:spPr bwMode="auto">
              <a:xfrm rot="3757267">
                <a:off x="3162" y="63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34" name="Oval 1026"/>
              <p:cNvSpPr>
                <a:spLocks noChangeAspect="1" noChangeArrowheads="1"/>
              </p:cNvSpPr>
              <p:nvPr/>
            </p:nvSpPr>
            <p:spPr bwMode="auto">
              <a:xfrm rot="3474980">
                <a:off x="3154" y="1017"/>
                <a:ext cx="39"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35" name="Oval 1027"/>
              <p:cNvSpPr>
                <a:spLocks noChangeAspect="1" noChangeArrowheads="1"/>
              </p:cNvSpPr>
              <p:nvPr/>
            </p:nvSpPr>
            <p:spPr bwMode="auto">
              <a:xfrm rot="7687353">
                <a:off x="3125" y="871"/>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36" name="Oval 1028"/>
              <p:cNvSpPr>
                <a:spLocks noChangeAspect="1" noChangeArrowheads="1"/>
              </p:cNvSpPr>
              <p:nvPr/>
            </p:nvSpPr>
            <p:spPr bwMode="auto">
              <a:xfrm rot="6698226">
                <a:off x="3085" y="97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37" name="Oval 1029"/>
              <p:cNvSpPr>
                <a:spLocks noChangeAspect="1" noChangeArrowheads="1"/>
              </p:cNvSpPr>
              <p:nvPr/>
            </p:nvSpPr>
            <p:spPr bwMode="auto">
              <a:xfrm rot="3785751">
                <a:off x="2349" y="105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38" name="Oval 1030"/>
              <p:cNvSpPr>
                <a:spLocks noChangeAspect="1" noChangeArrowheads="1"/>
              </p:cNvSpPr>
              <p:nvPr/>
            </p:nvSpPr>
            <p:spPr bwMode="auto">
              <a:xfrm rot="4895479">
                <a:off x="3105" y="119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39" name="Oval 1031"/>
              <p:cNvSpPr>
                <a:spLocks noChangeAspect="1" noChangeArrowheads="1"/>
              </p:cNvSpPr>
              <p:nvPr/>
            </p:nvSpPr>
            <p:spPr bwMode="auto">
              <a:xfrm rot="922079">
                <a:off x="3163" y="833"/>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40" name="Oval 1032"/>
              <p:cNvSpPr>
                <a:spLocks noChangeAspect="1" noChangeArrowheads="1"/>
              </p:cNvSpPr>
              <p:nvPr/>
            </p:nvSpPr>
            <p:spPr bwMode="auto">
              <a:xfrm rot="3474980">
                <a:off x="3144" y="70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41" name="Oval 1033"/>
              <p:cNvSpPr>
                <a:spLocks noChangeAspect="1" noChangeArrowheads="1"/>
              </p:cNvSpPr>
              <p:nvPr/>
            </p:nvSpPr>
            <p:spPr bwMode="auto">
              <a:xfrm rot="3474980">
                <a:off x="2207" y="101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42" name="Oval 1034"/>
              <p:cNvSpPr>
                <a:spLocks noChangeAspect="1" noChangeArrowheads="1"/>
              </p:cNvSpPr>
              <p:nvPr/>
            </p:nvSpPr>
            <p:spPr bwMode="auto">
              <a:xfrm rot="3474980">
                <a:off x="2221" y="92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43" name="Oval 1035"/>
              <p:cNvSpPr>
                <a:spLocks noChangeAspect="1" noChangeArrowheads="1"/>
              </p:cNvSpPr>
              <p:nvPr/>
            </p:nvSpPr>
            <p:spPr bwMode="auto">
              <a:xfrm rot="3785751">
                <a:off x="3194" y="889"/>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44" name="Oval 1036"/>
              <p:cNvSpPr>
                <a:spLocks noChangeAspect="1" noChangeArrowheads="1"/>
              </p:cNvSpPr>
              <p:nvPr/>
            </p:nvSpPr>
            <p:spPr bwMode="auto">
              <a:xfrm rot="3785751">
                <a:off x="3072" y="605"/>
                <a:ext cx="40"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45" name="Oval 1037"/>
              <p:cNvSpPr>
                <a:spLocks noChangeAspect="1" noChangeArrowheads="1"/>
              </p:cNvSpPr>
              <p:nvPr/>
            </p:nvSpPr>
            <p:spPr bwMode="auto">
              <a:xfrm rot="3474980">
                <a:off x="2215" y="83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46" name="Oval 1038"/>
              <p:cNvSpPr>
                <a:spLocks noChangeAspect="1" noChangeArrowheads="1"/>
              </p:cNvSpPr>
              <p:nvPr/>
            </p:nvSpPr>
            <p:spPr bwMode="auto">
              <a:xfrm rot="3785751">
                <a:off x="2339" y="661"/>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47" name="Oval 1039"/>
              <p:cNvSpPr>
                <a:spLocks noChangeAspect="1" noChangeArrowheads="1"/>
              </p:cNvSpPr>
              <p:nvPr/>
            </p:nvSpPr>
            <p:spPr bwMode="auto">
              <a:xfrm rot="3785751">
                <a:off x="2223" y="45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48" name="Oval 1040"/>
              <p:cNvSpPr>
                <a:spLocks noChangeAspect="1" noChangeArrowheads="1"/>
              </p:cNvSpPr>
              <p:nvPr/>
            </p:nvSpPr>
            <p:spPr bwMode="auto">
              <a:xfrm rot="3785751">
                <a:off x="2221" y="6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49" name="Oval 1041"/>
              <p:cNvSpPr>
                <a:spLocks noChangeAspect="1" noChangeArrowheads="1"/>
              </p:cNvSpPr>
              <p:nvPr/>
            </p:nvSpPr>
            <p:spPr bwMode="auto">
              <a:xfrm rot="1232850">
                <a:off x="2269" y="83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50" name="Oval 1042"/>
              <p:cNvSpPr>
                <a:spLocks noChangeAspect="1" noChangeArrowheads="1"/>
              </p:cNvSpPr>
              <p:nvPr/>
            </p:nvSpPr>
            <p:spPr bwMode="auto">
              <a:xfrm rot="3474980">
                <a:off x="2880" y="128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51" name="Oval 1043"/>
              <p:cNvSpPr>
                <a:spLocks noChangeAspect="1" noChangeArrowheads="1"/>
              </p:cNvSpPr>
              <p:nvPr/>
            </p:nvSpPr>
            <p:spPr bwMode="auto">
              <a:xfrm rot="3785751">
                <a:off x="2226" y="759"/>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52" name="Oval 1044"/>
              <p:cNvSpPr>
                <a:spLocks noChangeAspect="1" noChangeArrowheads="1"/>
              </p:cNvSpPr>
              <p:nvPr/>
            </p:nvSpPr>
            <p:spPr bwMode="auto">
              <a:xfrm>
                <a:off x="2386" y="88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53" name="Oval 1045"/>
              <p:cNvSpPr>
                <a:spLocks noChangeAspect="1" noChangeArrowheads="1"/>
              </p:cNvSpPr>
              <p:nvPr/>
            </p:nvSpPr>
            <p:spPr bwMode="auto">
              <a:xfrm rot="4895479">
                <a:off x="2324" y="9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54" name="Oval 1046"/>
              <p:cNvSpPr>
                <a:spLocks noChangeAspect="1" noChangeArrowheads="1"/>
              </p:cNvSpPr>
              <p:nvPr/>
            </p:nvSpPr>
            <p:spPr bwMode="auto">
              <a:xfrm rot="4895479">
                <a:off x="2288" y="48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55" name="Oval 1047"/>
              <p:cNvSpPr>
                <a:spLocks noChangeAspect="1" noChangeArrowheads="1"/>
              </p:cNvSpPr>
              <p:nvPr/>
            </p:nvSpPr>
            <p:spPr bwMode="auto">
              <a:xfrm rot="3474980">
                <a:off x="2290" y="7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56" name="Oval 1048"/>
              <p:cNvSpPr>
                <a:spLocks noChangeAspect="1" noChangeArrowheads="1"/>
              </p:cNvSpPr>
              <p:nvPr/>
            </p:nvSpPr>
            <p:spPr bwMode="auto">
              <a:xfrm rot="3785751">
                <a:off x="2201" y="78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757" name="Oval 1049"/>
              <p:cNvSpPr>
                <a:spLocks noChangeAspect="1" noChangeArrowheads="1"/>
              </p:cNvSpPr>
              <p:nvPr/>
            </p:nvSpPr>
            <p:spPr bwMode="auto">
              <a:xfrm>
                <a:off x="2252" y="90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58" name="Oval 1050"/>
              <p:cNvSpPr>
                <a:spLocks noChangeAspect="1" noChangeArrowheads="1"/>
              </p:cNvSpPr>
              <p:nvPr/>
            </p:nvSpPr>
            <p:spPr bwMode="auto">
              <a:xfrm>
                <a:off x="2213" y="5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59" name="Oval 1051"/>
              <p:cNvSpPr>
                <a:spLocks noChangeAspect="1" noChangeArrowheads="1"/>
              </p:cNvSpPr>
              <p:nvPr/>
            </p:nvSpPr>
            <p:spPr bwMode="auto">
              <a:xfrm>
                <a:off x="2247" y="106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60" name="Oval 1052"/>
              <p:cNvSpPr>
                <a:spLocks noChangeAspect="1" noChangeArrowheads="1"/>
              </p:cNvSpPr>
              <p:nvPr/>
            </p:nvSpPr>
            <p:spPr bwMode="auto">
              <a:xfrm>
                <a:off x="2388" y="49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61" name="Oval 1053"/>
              <p:cNvSpPr>
                <a:spLocks noChangeAspect="1" noChangeArrowheads="1"/>
              </p:cNvSpPr>
              <p:nvPr/>
            </p:nvSpPr>
            <p:spPr bwMode="auto">
              <a:xfrm>
                <a:off x="2277" y="58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62" name="Oval 1054"/>
              <p:cNvSpPr>
                <a:spLocks noChangeAspect="1" noChangeArrowheads="1"/>
              </p:cNvSpPr>
              <p:nvPr/>
            </p:nvSpPr>
            <p:spPr bwMode="auto">
              <a:xfrm rot="3785751">
                <a:off x="2322" y="74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63" name="Oval 1055"/>
              <p:cNvSpPr>
                <a:spLocks noChangeAspect="1" noChangeArrowheads="1"/>
              </p:cNvSpPr>
              <p:nvPr/>
            </p:nvSpPr>
            <p:spPr bwMode="auto">
              <a:xfrm rot="922079">
                <a:off x="2266" y="111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64" name="Oval 1056"/>
              <p:cNvSpPr>
                <a:spLocks noChangeAspect="1" noChangeArrowheads="1"/>
              </p:cNvSpPr>
              <p:nvPr/>
            </p:nvSpPr>
            <p:spPr bwMode="auto">
              <a:xfrm rot="922079">
                <a:off x="2385" y="921"/>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65" name="Oval 1057"/>
              <p:cNvSpPr>
                <a:spLocks noChangeAspect="1" noChangeArrowheads="1"/>
              </p:cNvSpPr>
              <p:nvPr/>
            </p:nvSpPr>
            <p:spPr bwMode="auto">
              <a:xfrm rot="1232850">
                <a:off x="2216" y="87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66" name="Oval 1058"/>
              <p:cNvSpPr>
                <a:spLocks noChangeAspect="1" noChangeArrowheads="1"/>
              </p:cNvSpPr>
              <p:nvPr/>
            </p:nvSpPr>
            <p:spPr bwMode="auto">
              <a:xfrm rot="1232850">
                <a:off x="2429" y="918"/>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767" name="Oval 1059"/>
              <p:cNvSpPr>
                <a:spLocks noChangeAspect="1" noChangeArrowheads="1"/>
              </p:cNvSpPr>
              <p:nvPr/>
            </p:nvSpPr>
            <p:spPr bwMode="auto">
              <a:xfrm rot="3785751">
                <a:off x="3050" y="767"/>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grpSp>
            <p:nvGrpSpPr>
              <p:cNvPr id="15" name="Group 1060"/>
              <p:cNvGrpSpPr>
                <a:grpSpLocks noChangeAspect="1"/>
              </p:cNvGrpSpPr>
              <p:nvPr/>
            </p:nvGrpSpPr>
            <p:grpSpPr bwMode="auto">
              <a:xfrm>
                <a:off x="2775" y="651"/>
                <a:ext cx="61" cy="44"/>
                <a:chOff x="3679" y="3218"/>
                <a:chExt cx="299" cy="219"/>
              </a:xfrm>
            </p:grpSpPr>
            <p:sp>
              <p:nvSpPr>
                <p:cNvPr id="137769" name="Line 1061"/>
                <p:cNvSpPr>
                  <a:spLocks noChangeAspect="1" noChangeShapeType="1"/>
                </p:cNvSpPr>
                <p:nvPr/>
              </p:nvSpPr>
              <p:spPr bwMode="auto">
                <a:xfrm rot="2599677" flipV="1">
                  <a:off x="3723" y="3218"/>
                  <a:ext cx="131" cy="60"/>
                </a:xfrm>
                <a:prstGeom prst="line">
                  <a:avLst/>
                </a:prstGeom>
                <a:noFill/>
                <a:ln w="5080">
                  <a:solidFill>
                    <a:srgbClr val="00FF00"/>
                  </a:solidFill>
                  <a:round/>
                  <a:headEnd/>
                  <a:tailEnd/>
                </a:ln>
              </p:spPr>
              <p:txBody>
                <a:bodyPr/>
                <a:lstStyle/>
                <a:p>
                  <a:endParaRPr lang="ko-KR" altLang="en-US"/>
                </a:p>
              </p:txBody>
            </p:sp>
            <p:sp>
              <p:nvSpPr>
                <p:cNvPr id="137770" name="Line 1062"/>
                <p:cNvSpPr>
                  <a:spLocks noChangeAspect="1" noChangeShapeType="1"/>
                </p:cNvSpPr>
                <p:nvPr/>
              </p:nvSpPr>
              <p:spPr bwMode="auto">
                <a:xfrm rot="2599677">
                  <a:off x="3702" y="3271"/>
                  <a:ext cx="135" cy="0"/>
                </a:xfrm>
                <a:prstGeom prst="line">
                  <a:avLst/>
                </a:prstGeom>
                <a:noFill/>
                <a:ln w="5080">
                  <a:solidFill>
                    <a:srgbClr val="00FF00"/>
                  </a:solidFill>
                  <a:round/>
                  <a:headEnd/>
                  <a:tailEnd/>
                </a:ln>
              </p:spPr>
              <p:txBody>
                <a:bodyPr/>
                <a:lstStyle/>
                <a:p>
                  <a:endParaRPr lang="ko-KR" altLang="en-US"/>
                </a:p>
              </p:txBody>
            </p:sp>
            <p:sp>
              <p:nvSpPr>
                <p:cNvPr id="137771" name="Line 1063"/>
                <p:cNvSpPr>
                  <a:spLocks noChangeAspect="1" noChangeShapeType="1"/>
                </p:cNvSpPr>
                <p:nvPr/>
              </p:nvSpPr>
              <p:spPr bwMode="auto">
                <a:xfrm rot="2599677">
                  <a:off x="3679" y="3263"/>
                  <a:ext cx="139" cy="64"/>
                </a:xfrm>
                <a:prstGeom prst="line">
                  <a:avLst/>
                </a:prstGeom>
                <a:noFill/>
                <a:ln w="5080">
                  <a:solidFill>
                    <a:srgbClr val="00FF00"/>
                  </a:solidFill>
                  <a:round/>
                  <a:headEnd/>
                  <a:tailEnd/>
                </a:ln>
              </p:spPr>
              <p:txBody>
                <a:bodyPr/>
                <a:lstStyle/>
                <a:p>
                  <a:endParaRPr lang="ko-KR" altLang="en-US"/>
                </a:p>
              </p:txBody>
            </p:sp>
            <p:sp>
              <p:nvSpPr>
                <p:cNvPr id="137772" name="Line 1064"/>
                <p:cNvSpPr>
                  <a:spLocks noChangeAspect="1" noChangeShapeType="1"/>
                </p:cNvSpPr>
                <p:nvPr/>
              </p:nvSpPr>
              <p:spPr bwMode="auto">
                <a:xfrm rot="2599677">
                  <a:off x="3820" y="3243"/>
                  <a:ext cx="0" cy="154"/>
                </a:xfrm>
                <a:prstGeom prst="line">
                  <a:avLst/>
                </a:prstGeom>
                <a:noFill/>
                <a:ln w="5080">
                  <a:solidFill>
                    <a:srgbClr val="FF3300"/>
                  </a:solidFill>
                  <a:round/>
                  <a:headEnd/>
                  <a:tailEnd/>
                </a:ln>
              </p:spPr>
              <p:txBody>
                <a:bodyPr/>
                <a:lstStyle/>
                <a:p>
                  <a:endParaRPr lang="ko-KR" altLang="en-US"/>
                </a:p>
              </p:txBody>
            </p:sp>
            <p:sp>
              <p:nvSpPr>
                <p:cNvPr id="137773" name="Line 1065"/>
                <p:cNvSpPr>
                  <a:spLocks noChangeAspect="1" noChangeShapeType="1"/>
                </p:cNvSpPr>
                <p:nvPr/>
              </p:nvSpPr>
              <p:spPr bwMode="auto">
                <a:xfrm rot="2599677" flipH="1" flipV="1">
                  <a:off x="3847" y="3333"/>
                  <a:ext cx="131" cy="60"/>
                </a:xfrm>
                <a:prstGeom prst="line">
                  <a:avLst/>
                </a:prstGeom>
                <a:noFill/>
                <a:ln w="5080">
                  <a:solidFill>
                    <a:srgbClr val="00FF00"/>
                  </a:solidFill>
                  <a:round/>
                  <a:headEnd/>
                  <a:tailEnd/>
                </a:ln>
              </p:spPr>
              <p:txBody>
                <a:bodyPr/>
                <a:lstStyle/>
                <a:p>
                  <a:endParaRPr lang="ko-KR" altLang="en-US"/>
                </a:p>
              </p:txBody>
            </p:sp>
            <p:sp>
              <p:nvSpPr>
                <p:cNvPr id="137774" name="Line 1066"/>
                <p:cNvSpPr>
                  <a:spLocks noChangeAspect="1" noChangeShapeType="1"/>
                </p:cNvSpPr>
                <p:nvPr/>
              </p:nvSpPr>
              <p:spPr bwMode="auto">
                <a:xfrm rot="2599677" flipH="1">
                  <a:off x="3823" y="3383"/>
                  <a:ext cx="135" cy="0"/>
                </a:xfrm>
                <a:prstGeom prst="line">
                  <a:avLst/>
                </a:prstGeom>
                <a:noFill/>
                <a:ln w="5080">
                  <a:solidFill>
                    <a:srgbClr val="00FF00"/>
                  </a:solidFill>
                  <a:round/>
                  <a:headEnd/>
                  <a:tailEnd/>
                </a:ln>
              </p:spPr>
              <p:txBody>
                <a:bodyPr/>
                <a:lstStyle/>
                <a:p>
                  <a:endParaRPr lang="ko-KR" altLang="en-US"/>
                </a:p>
              </p:txBody>
            </p:sp>
            <p:sp>
              <p:nvSpPr>
                <p:cNvPr id="137775" name="Line 1067"/>
                <p:cNvSpPr>
                  <a:spLocks noChangeAspect="1" noChangeShapeType="1"/>
                </p:cNvSpPr>
                <p:nvPr/>
              </p:nvSpPr>
              <p:spPr bwMode="auto">
                <a:xfrm rot="2599677" flipH="1">
                  <a:off x="3797" y="3373"/>
                  <a:ext cx="138" cy="64"/>
                </a:xfrm>
                <a:prstGeom prst="line">
                  <a:avLst/>
                </a:prstGeom>
                <a:noFill/>
                <a:ln w="5080">
                  <a:solidFill>
                    <a:srgbClr val="00FF00"/>
                  </a:solidFill>
                  <a:round/>
                  <a:headEnd/>
                  <a:tailEnd/>
                </a:ln>
              </p:spPr>
              <p:txBody>
                <a:bodyPr/>
                <a:lstStyle/>
                <a:p>
                  <a:endParaRPr lang="ko-KR" altLang="en-US"/>
                </a:p>
              </p:txBody>
            </p:sp>
            <p:sp>
              <p:nvSpPr>
                <p:cNvPr id="137776" name="Line 1068"/>
                <p:cNvSpPr>
                  <a:spLocks noChangeAspect="1" noChangeShapeType="1"/>
                </p:cNvSpPr>
                <p:nvPr/>
              </p:nvSpPr>
              <p:spPr bwMode="auto">
                <a:xfrm rot="2599677" flipH="1">
                  <a:off x="3838" y="3260"/>
                  <a:ext cx="0" cy="154"/>
                </a:xfrm>
                <a:prstGeom prst="line">
                  <a:avLst/>
                </a:prstGeom>
                <a:noFill/>
                <a:ln w="5080">
                  <a:solidFill>
                    <a:srgbClr val="FF3300"/>
                  </a:solidFill>
                  <a:round/>
                  <a:headEnd/>
                  <a:tailEnd/>
                </a:ln>
              </p:spPr>
              <p:txBody>
                <a:bodyPr/>
                <a:lstStyle/>
                <a:p>
                  <a:endParaRPr lang="ko-KR" altLang="en-US"/>
                </a:p>
              </p:txBody>
            </p:sp>
          </p:grpSp>
        </p:grpSp>
        <p:grpSp>
          <p:nvGrpSpPr>
            <p:cNvPr id="16" name="Group 1069"/>
            <p:cNvGrpSpPr>
              <a:grpSpLocks/>
            </p:cNvGrpSpPr>
            <p:nvPr/>
          </p:nvGrpSpPr>
          <p:grpSpPr bwMode="auto">
            <a:xfrm>
              <a:off x="2197" y="982"/>
              <a:ext cx="1027" cy="1142"/>
              <a:chOff x="2203" y="259"/>
              <a:chExt cx="1027" cy="1142"/>
            </a:xfrm>
          </p:grpSpPr>
          <p:sp>
            <p:nvSpPr>
              <p:cNvPr id="137273" name="Oval 1070"/>
              <p:cNvSpPr>
                <a:spLocks noChangeAspect="1" noChangeArrowheads="1"/>
              </p:cNvSpPr>
              <p:nvPr/>
            </p:nvSpPr>
            <p:spPr bwMode="auto">
              <a:xfrm>
                <a:off x="2480" y="567"/>
                <a:ext cx="422" cy="408"/>
              </a:xfrm>
              <a:prstGeom prst="ellipse">
                <a:avLst/>
              </a:prstGeom>
              <a:solidFill>
                <a:schemeClr val="accent1"/>
              </a:solidFill>
              <a:ln w="9525">
                <a:solidFill>
                  <a:schemeClr val="folHlink"/>
                </a:solidFill>
                <a:round/>
                <a:headEnd/>
                <a:tailEnd/>
              </a:ln>
            </p:spPr>
            <p:txBody>
              <a:bodyPr wrap="none" anchor="ctr"/>
              <a:lstStyle/>
              <a:p>
                <a:endParaRPr lang="ko-KR" altLang="en-US"/>
              </a:p>
            </p:txBody>
          </p:sp>
          <p:sp>
            <p:nvSpPr>
              <p:cNvPr id="137274" name="Oval 1071"/>
              <p:cNvSpPr>
                <a:spLocks noChangeAspect="1" noChangeArrowheads="1"/>
              </p:cNvSpPr>
              <p:nvPr/>
            </p:nvSpPr>
            <p:spPr bwMode="auto">
              <a:xfrm>
                <a:off x="2494" y="580"/>
                <a:ext cx="394" cy="382"/>
              </a:xfrm>
              <a:prstGeom prst="ellipse">
                <a:avLst/>
              </a:prstGeom>
              <a:solidFill>
                <a:srgbClr val="EAEAEA"/>
              </a:solidFill>
              <a:ln w="9525">
                <a:solidFill>
                  <a:schemeClr val="folHlink"/>
                </a:solidFill>
                <a:round/>
                <a:headEnd/>
                <a:tailEnd/>
              </a:ln>
            </p:spPr>
            <p:txBody>
              <a:bodyPr wrap="none" anchor="ctr"/>
              <a:lstStyle/>
              <a:p>
                <a:endParaRPr lang="ko-KR" altLang="en-US"/>
              </a:p>
            </p:txBody>
          </p:sp>
          <p:sp>
            <p:nvSpPr>
              <p:cNvPr id="137275" name="Oval 1072"/>
              <p:cNvSpPr>
                <a:spLocks noChangeAspect="1" noChangeArrowheads="1"/>
              </p:cNvSpPr>
              <p:nvPr/>
            </p:nvSpPr>
            <p:spPr bwMode="auto">
              <a:xfrm>
                <a:off x="2494" y="591"/>
                <a:ext cx="385" cy="373"/>
              </a:xfrm>
              <a:prstGeom prst="ellipse">
                <a:avLst/>
              </a:prstGeom>
              <a:gradFill rotWithShape="1">
                <a:gsLst>
                  <a:gs pos="0">
                    <a:srgbClr val="DDDDDD"/>
                  </a:gs>
                  <a:gs pos="100000">
                    <a:schemeClr val="accent2"/>
                  </a:gs>
                </a:gsLst>
                <a:path path="shape">
                  <a:fillToRect l="50000" t="50000" r="50000" b="50000"/>
                </a:path>
              </a:gradFill>
              <a:ln w="9525">
                <a:solidFill>
                  <a:schemeClr val="folHlink"/>
                </a:solidFill>
                <a:round/>
                <a:headEnd/>
                <a:tailEnd/>
              </a:ln>
            </p:spPr>
            <p:txBody>
              <a:bodyPr wrap="none" anchor="ctr"/>
              <a:lstStyle/>
              <a:p>
                <a:endParaRPr lang="ko-KR" altLang="en-US"/>
              </a:p>
            </p:txBody>
          </p:sp>
          <p:sp>
            <p:nvSpPr>
              <p:cNvPr id="137276" name="Oval 1073"/>
              <p:cNvSpPr>
                <a:spLocks noChangeAspect="1" noChangeArrowheads="1"/>
              </p:cNvSpPr>
              <p:nvPr/>
            </p:nvSpPr>
            <p:spPr bwMode="auto">
              <a:xfrm>
                <a:off x="2865" y="873"/>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77" name="Oval 1074"/>
              <p:cNvSpPr>
                <a:spLocks noChangeAspect="1" noChangeArrowheads="1"/>
              </p:cNvSpPr>
              <p:nvPr/>
            </p:nvSpPr>
            <p:spPr bwMode="auto">
              <a:xfrm>
                <a:off x="2856" y="106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78" name="Oval 1075"/>
              <p:cNvSpPr>
                <a:spLocks noChangeAspect="1" noChangeArrowheads="1"/>
              </p:cNvSpPr>
              <p:nvPr/>
            </p:nvSpPr>
            <p:spPr bwMode="auto">
              <a:xfrm>
                <a:off x="2971" y="103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79" name="Oval 1076"/>
              <p:cNvSpPr>
                <a:spLocks noChangeAspect="1" noChangeArrowheads="1"/>
              </p:cNvSpPr>
              <p:nvPr/>
            </p:nvSpPr>
            <p:spPr bwMode="auto">
              <a:xfrm>
                <a:off x="2894" y="813"/>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80" name="Oval 1077"/>
              <p:cNvSpPr>
                <a:spLocks noChangeAspect="1" noChangeArrowheads="1"/>
              </p:cNvSpPr>
              <p:nvPr/>
            </p:nvSpPr>
            <p:spPr bwMode="auto">
              <a:xfrm>
                <a:off x="2846" y="89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81" name="Oval 1078"/>
              <p:cNvSpPr>
                <a:spLocks noChangeAspect="1" noChangeArrowheads="1"/>
              </p:cNvSpPr>
              <p:nvPr/>
            </p:nvSpPr>
            <p:spPr bwMode="auto">
              <a:xfrm>
                <a:off x="2799" y="93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82" name="Oval 1079"/>
              <p:cNvSpPr>
                <a:spLocks noChangeAspect="1" noChangeArrowheads="1"/>
              </p:cNvSpPr>
              <p:nvPr/>
            </p:nvSpPr>
            <p:spPr bwMode="auto">
              <a:xfrm>
                <a:off x="2904" y="74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83" name="Oval 1080"/>
              <p:cNvSpPr>
                <a:spLocks noChangeAspect="1" noChangeArrowheads="1"/>
              </p:cNvSpPr>
              <p:nvPr/>
            </p:nvSpPr>
            <p:spPr bwMode="auto">
              <a:xfrm>
                <a:off x="2900" y="78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84" name="Oval 1081"/>
              <p:cNvSpPr>
                <a:spLocks noChangeAspect="1" noChangeArrowheads="1"/>
              </p:cNvSpPr>
              <p:nvPr/>
            </p:nvSpPr>
            <p:spPr bwMode="auto">
              <a:xfrm rot="-4062465">
                <a:off x="2863" y="62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85" name="Oval 1082"/>
              <p:cNvSpPr>
                <a:spLocks noChangeAspect="1" noChangeArrowheads="1"/>
              </p:cNvSpPr>
              <p:nvPr/>
            </p:nvSpPr>
            <p:spPr bwMode="auto">
              <a:xfrm rot="-4062465">
                <a:off x="2891" y="683"/>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86" name="Oval 1083"/>
              <p:cNvSpPr>
                <a:spLocks noChangeAspect="1" noChangeArrowheads="1"/>
              </p:cNvSpPr>
              <p:nvPr/>
            </p:nvSpPr>
            <p:spPr bwMode="auto">
              <a:xfrm rot="-4062465">
                <a:off x="2781" y="46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87" name="Oval 1084"/>
              <p:cNvSpPr>
                <a:spLocks noChangeAspect="1" noChangeArrowheads="1"/>
              </p:cNvSpPr>
              <p:nvPr/>
            </p:nvSpPr>
            <p:spPr bwMode="auto">
              <a:xfrm rot="-4062465">
                <a:off x="2818" y="58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88" name="Oval 1085"/>
              <p:cNvSpPr>
                <a:spLocks noChangeAspect="1" noChangeArrowheads="1"/>
              </p:cNvSpPr>
              <p:nvPr/>
            </p:nvSpPr>
            <p:spPr bwMode="auto">
              <a:xfrm rot="-4062465">
                <a:off x="2879" y="65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89" name="Oval 1086"/>
              <p:cNvSpPr>
                <a:spLocks noChangeAspect="1" noChangeArrowheads="1"/>
              </p:cNvSpPr>
              <p:nvPr/>
            </p:nvSpPr>
            <p:spPr bwMode="auto">
              <a:xfrm rot="-4062465">
                <a:off x="3090" y="109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90" name="Oval 1087"/>
              <p:cNvSpPr>
                <a:spLocks noChangeAspect="1" noChangeArrowheads="1"/>
              </p:cNvSpPr>
              <p:nvPr/>
            </p:nvSpPr>
            <p:spPr bwMode="auto">
              <a:xfrm rot="-4062465">
                <a:off x="2863" y="4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91" name="Oval 1088"/>
              <p:cNvSpPr>
                <a:spLocks noChangeAspect="1" noChangeArrowheads="1"/>
              </p:cNvSpPr>
              <p:nvPr/>
            </p:nvSpPr>
            <p:spPr bwMode="auto">
              <a:xfrm rot="-4062465">
                <a:off x="2791" y="563"/>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92" name="Oval 1089"/>
              <p:cNvSpPr>
                <a:spLocks noChangeAspect="1" noChangeArrowheads="1"/>
              </p:cNvSpPr>
              <p:nvPr/>
            </p:nvSpPr>
            <p:spPr bwMode="auto">
              <a:xfrm rot="-7879719">
                <a:off x="2637" y="533"/>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93" name="Oval 1090"/>
              <p:cNvSpPr>
                <a:spLocks noChangeAspect="1" noChangeArrowheads="1"/>
              </p:cNvSpPr>
              <p:nvPr/>
            </p:nvSpPr>
            <p:spPr bwMode="auto">
              <a:xfrm rot="-7879719">
                <a:off x="2698" y="5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94" name="Oval 1091"/>
              <p:cNvSpPr>
                <a:spLocks noChangeAspect="1" noChangeArrowheads="1"/>
              </p:cNvSpPr>
              <p:nvPr/>
            </p:nvSpPr>
            <p:spPr bwMode="auto">
              <a:xfrm rot="-7879719">
                <a:off x="2602" y="52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95" name="Oval 1092"/>
              <p:cNvSpPr>
                <a:spLocks noChangeAspect="1" noChangeArrowheads="1"/>
              </p:cNvSpPr>
              <p:nvPr/>
            </p:nvSpPr>
            <p:spPr bwMode="auto">
              <a:xfrm rot="-7879719" flipH="1" flipV="1">
                <a:off x="2572" y="55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96" name="Oval 1093"/>
              <p:cNvSpPr>
                <a:spLocks noChangeAspect="1" noChangeArrowheads="1"/>
              </p:cNvSpPr>
              <p:nvPr/>
            </p:nvSpPr>
            <p:spPr bwMode="auto">
              <a:xfrm rot="-7879719">
                <a:off x="2603" y="46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97" name="Oval 1094"/>
              <p:cNvSpPr>
                <a:spLocks noChangeAspect="1" noChangeArrowheads="1"/>
              </p:cNvSpPr>
              <p:nvPr/>
            </p:nvSpPr>
            <p:spPr bwMode="auto">
              <a:xfrm rot="-7879719">
                <a:off x="2700" y="473"/>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98" name="Oval 1095"/>
              <p:cNvSpPr>
                <a:spLocks noChangeAspect="1" noChangeArrowheads="1"/>
              </p:cNvSpPr>
              <p:nvPr/>
            </p:nvSpPr>
            <p:spPr bwMode="auto">
              <a:xfrm rot="-7879719">
                <a:off x="2518" y="5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299" name="Oval 1096"/>
              <p:cNvSpPr>
                <a:spLocks noChangeAspect="1" noChangeArrowheads="1"/>
              </p:cNvSpPr>
              <p:nvPr/>
            </p:nvSpPr>
            <p:spPr bwMode="auto">
              <a:xfrm rot="13720281" flipH="1">
                <a:off x="2485" y="47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00" name="Oval 1097"/>
              <p:cNvSpPr>
                <a:spLocks noChangeAspect="1" noChangeArrowheads="1"/>
              </p:cNvSpPr>
              <p:nvPr/>
            </p:nvSpPr>
            <p:spPr bwMode="auto">
              <a:xfrm>
                <a:off x="2893" y="89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01" name="Oval 1098"/>
              <p:cNvSpPr>
                <a:spLocks noChangeAspect="1" noChangeArrowheads="1"/>
              </p:cNvSpPr>
              <p:nvPr/>
            </p:nvSpPr>
            <p:spPr bwMode="auto">
              <a:xfrm>
                <a:off x="2854" y="93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02" name="Oval 1099"/>
              <p:cNvSpPr>
                <a:spLocks noChangeAspect="1" noChangeArrowheads="1"/>
              </p:cNvSpPr>
              <p:nvPr/>
            </p:nvSpPr>
            <p:spPr bwMode="auto">
              <a:xfrm>
                <a:off x="3011" y="10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03" name="Oval 1100"/>
              <p:cNvSpPr>
                <a:spLocks noChangeAspect="1" noChangeArrowheads="1"/>
              </p:cNvSpPr>
              <p:nvPr/>
            </p:nvSpPr>
            <p:spPr bwMode="auto">
              <a:xfrm>
                <a:off x="2640" y="39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04" name="Oval 1101"/>
              <p:cNvSpPr>
                <a:spLocks noChangeAspect="1" noChangeArrowheads="1"/>
              </p:cNvSpPr>
              <p:nvPr/>
            </p:nvSpPr>
            <p:spPr bwMode="auto">
              <a:xfrm>
                <a:off x="3079" y="91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05" name="Oval 1102"/>
              <p:cNvSpPr>
                <a:spLocks noChangeAspect="1" noChangeArrowheads="1"/>
              </p:cNvSpPr>
              <p:nvPr/>
            </p:nvSpPr>
            <p:spPr bwMode="auto">
              <a:xfrm>
                <a:off x="2822" y="102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06" name="Oval 1103"/>
              <p:cNvSpPr>
                <a:spLocks noChangeAspect="1" noChangeArrowheads="1"/>
              </p:cNvSpPr>
              <p:nvPr/>
            </p:nvSpPr>
            <p:spPr bwMode="auto">
              <a:xfrm>
                <a:off x="3009" y="878"/>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07" name="Oval 1104"/>
              <p:cNvSpPr>
                <a:spLocks noChangeAspect="1" noChangeArrowheads="1"/>
              </p:cNvSpPr>
              <p:nvPr/>
            </p:nvSpPr>
            <p:spPr bwMode="auto">
              <a:xfrm>
                <a:off x="2946" y="77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08" name="Oval 1105"/>
              <p:cNvSpPr>
                <a:spLocks noChangeAspect="1" noChangeArrowheads="1"/>
              </p:cNvSpPr>
              <p:nvPr/>
            </p:nvSpPr>
            <p:spPr bwMode="auto">
              <a:xfrm rot="3757267">
                <a:off x="2829" y="12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09" name="Oval 1106"/>
              <p:cNvSpPr>
                <a:spLocks noChangeAspect="1" noChangeArrowheads="1"/>
              </p:cNvSpPr>
              <p:nvPr/>
            </p:nvSpPr>
            <p:spPr bwMode="auto">
              <a:xfrm rot="3757267">
                <a:off x="2588" y="964"/>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10" name="Oval 1107"/>
              <p:cNvSpPr>
                <a:spLocks noChangeAspect="1" noChangeArrowheads="1"/>
              </p:cNvSpPr>
              <p:nvPr/>
            </p:nvSpPr>
            <p:spPr bwMode="auto">
              <a:xfrm rot="3757267">
                <a:off x="2681" y="97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11" name="Oval 1108"/>
              <p:cNvSpPr>
                <a:spLocks noChangeAspect="1" noChangeArrowheads="1"/>
              </p:cNvSpPr>
              <p:nvPr/>
            </p:nvSpPr>
            <p:spPr bwMode="auto">
              <a:xfrm rot="3757267">
                <a:off x="2715" y="97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12" name="Oval 1109"/>
              <p:cNvSpPr>
                <a:spLocks noChangeAspect="1" noChangeArrowheads="1"/>
              </p:cNvSpPr>
              <p:nvPr/>
            </p:nvSpPr>
            <p:spPr bwMode="auto">
              <a:xfrm rot="3757267">
                <a:off x="2616" y="97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13" name="Oval 1110"/>
              <p:cNvSpPr>
                <a:spLocks noChangeAspect="1" noChangeArrowheads="1"/>
              </p:cNvSpPr>
              <p:nvPr/>
            </p:nvSpPr>
            <p:spPr bwMode="auto">
              <a:xfrm rot="3757267">
                <a:off x="3117" y="1051"/>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14" name="Oval 1111"/>
              <p:cNvSpPr>
                <a:spLocks noChangeAspect="1" noChangeArrowheads="1"/>
              </p:cNvSpPr>
              <p:nvPr/>
            </p:nvSpPr>
            <p:spPr bwMode="auto">
              <a:xfrm rot="3757267">
                <a:off x="2995" y="97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15" name="Oval 1112"/>
              <p:cNvSpPr>
                <a:spLocks noChangeAspect="1" noChangeArrowheads="1"/>
              </p:cNvSpPr>
              <p:nvPr/>
            </p:nvSpPr>
            <p:spPr bwMode="auto">
              <a:xfrm rot="3757267">
                <a:off x="2745" y="967"/>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16" name="Oval 1113"/>
              <p:cNvSpPr>
                <a:spLocks noChangeAspect="1" noChangeArrowheads="1"/>
              </p:cNvSpPr>
              <p:nvPr/>
            </p:nvSpPr>
            <p:spPr bwMode="auto">
              <a:xfrm rot="-3533122">
                <a:off x="2912" y="64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17" name="Oval 1114"/>
              <p:cNvSpPr>
                <a:spLocks noChangeAspect="1" noChangeArrowheads="1"/>
              </p:cNvSpPr>
              <p:nvPr/>
            </p:nvSpPr>
            <p:spPr bwMode="auto">
              <a:xfrm rot="-3533122">
                <a:off x="2931" y="70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18" name="Oval 1115"/>
              <p:cNvSpPr>
                <a:spLocks noChangeAspect="1" noChangeArrowheads="1"/>
              </p:cNvSpPr>
              <p:nvPr/>
            </p:nvSpPr>
            <p:spPr bwMode="auto">
              <a:xfrm rot="-3533122">
                <a:off x="2985" y="64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19" name="Oval 1116"/>
              <p:cNvSpPr>
                <a:spLocks noChangeAspect="1" noChangeArrowheads="1"/>
              </p:cNvSpPr>
              <p:nvPr/>
            </p:nvSpPr>
            <p:spPr bwMode="auto">
              <a:xfrm rot="-3533122">
                <a:off x="2956" y="546"/>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20" name="Oval 1117"/>
              <p:cNvSpPr>
                <a:spLocks noChangeAspect="1" noChangeArrowheads="1"/>
              </p:cNvSpPr>
              <p:nvPr/>
            </p:nvSpPr>
            <p:spPr bwMode="auto">
              <a:xfrm rot="-3533122">
                <a:off x="2966" y="59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21" name="Oval 1118"/>
              <p:cNvSpPr>
                <a:spLocks noChangeAspect="1" noChangeArrowheads="1"/>
              </p:cNvSpPr>
              <p:nvPr/>
            </p:nvSpPr>
            <p:spPr bwMode="auto">
              <a:xfrm rot="-3533122">
                <a:off x="3033" y="70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22" name="Oval 1119"/>
              <p:cNvSpPr>
                <a:spLocks noChangeAspect="1" noChangeArrowheads="1"/>
              </p:cNvSpPr>
              <p:nvPr/>
            </p:nvSpPr>
            <p:spPr bwMode="auto">
              <a:xfrm rot="-3533122">
                <a:off x="2765" y="26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23" name="Oval 1120"/>
              <p:cNvSpPr>
                <a:spLocks noChangeAspect="1" noChangeArrowheads="1"/>
              </p:cNvSpPr>
              <p:nvPr/>
            </p:nvSpPr>
            <p:spPr bwMode="auto">
              <a:xfrm rot="-3533122">
                <a:off x="2863" y="5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24" name="Oval 1121"/>
              <p:cNvSpPr>
                <a:spLocks noChangeAspect="1" noChangeArrowheads="1"/>
              </p:cNvSpPr>
              <p:nvPr/>
            </p:nvSpPr>
            <p:spPr bwMode="auto">
              <a:xfrm rot="3474980">
                <a:off x="2354" y="79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25" name="Oval 1122"/>
              <p:cNvSpPr>
                <a:spLocks noChangeAspect="1" noChangeArrowheads="1"/>
              </p:cNvSpPr>
              <p:nvPr/>
            </p:nvSpPr>
            <p:spPr bwMode="auto">
              <a:xfrm rot="3474980">
                <a:off x="3160" y="108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26" name="Oval 1123"/>
              <p:cNvSpPr>
                <a:spLocks noChangeAspect="1" noChangeArrowheads="1"/>
              </p:cNvSpPr>
              <p:nvPr/>
            </p:nvSpPr>
            <p:spPr bwMode="auto">
              <a:xfrm rot="3474980">
                <a:off x="2998" y="1299"/>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27" name="Oval 1124"/>
              <p:cNvSpPr>
                <a:spLocks noChangeAspect="1" noChangeArrowheads="1"/>
              </p:cNvSpPr>
              <p:nvPr/>
            </p:nvSpPr>
            <p:spPr bwMode="auto">
              <a:xfrm rot="3474980">
                <a:off x="2618" y="134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28" name="Oval 1125"/>
              <p:cNvSpPr>
                <a:spLocks noChangeAspect="1" noChangeArrowheads="1"/>
              </p:cNvSpPr>
              <p:nvPr/>
            </p:nvSpPr>
            <p:spPr bwMode="auto">
              <a:xfrm rot="3474980">
                <a:off x="2921" y="99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29" name="Oval 1126"/>
              <p:cNvSpPr>
                <a:spLocks noChangeAspect="1" noChangeArrowheads="1"/>
              </p:cNvSpPr>
              <p:nvPr/>
            </p:nvSpPr>
            <p:spPr bwMode="auto">
              <a:xfrm rot="3474980">
                <a:off x="3035" y="113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30" name="Oval 1127"/>
              <p:cNvSpPr>
                <a:spLocks noChangeAspect="1" noChangeArrowheads="1"/>
              </p:cNvSpPr>
              <p:nvPr/>
            </p:nvSpPr>
            <p:spPr bwMode="auto">
              <a:xfrm rot="3474980">
                <a:off x="2771" y="98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31" name="Oval 1128"/>
              <p:cNvSpPr>
                <a:spLocks noChangeAspect="1" noChangeArrowheads="1"/>
              </p:cNvSpPr>
              <p:nvPr/>
            </p:nvSpPr>
            <p:spPr bwMode="auto">
              <a:xfrm rot="7687353">
                <a:off x="2452" y="82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32" name="Oval 1129"/>
              <p:cNvSpPr>
                <a:spLocks noChangeAspect="1" noChangeArrowheads="1"/>
              </p:cNvSpPr>
              <p:nvPr/>
            </p:nvSpPr>
            <p:spPr bwMode="auto">
              <a:xfrm rot="7687353">
                <a:off x="2440" y="769"/>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33" name="Oval 1130"/>
              <p:cNvSpPr>
                <a:spLocks noChangeAspect="1" noChangeArrowheads="1"/>
              </p:cNvSpPr>
              <p:nvPr/>
            </p:nvSpPr>
            <p:spPr bwMode="auto">
              <a:xfrm rot="7687353">
                <a:off x="2465" y="85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34" name="Oval 1131"/>
              <p:cNvSpPr>
                <a:spLocks noChangeAspect="1" noChangeArrowheads="1"/>
              </p:cNvSpPr>
              <p:nvPr/>
            </p:nvSpPr>
            <p:spPr bwMode="auto">
              <a:xfrm rot="7687353">
                <a:off x="2232" y="51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35" name="Oval 1132"/>
              <p:cNvSpPr>
                <a:spLocks noChangeAspect="1" noChangeArrowheads="1"/>
              </p:cNvSpPr>
              <p:nvPr/>
            </p:nvSpPr>
            <p:spPr bwMode="auto">
              <a:xfrm rot="7687353">
                <a:off x="2450" y="33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36" name="Oval 1133"/>
              <p:cNvSpPr>
                <a:spLocks noChangeAspect="1" noChangeArrowheads="1"/>
              </p:cNvSpPr>
              <p:nvPr/>
            </p:nvSpPr>
            <p:spPr bwMode="auto">
              <a:xfrm rot="7687353">
                <a:off x="2381" y="55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37" name="Oval 1134"/>
              <p:cNvSpPr>
                <a:spLocks noChangeAspect="1" noChangeArrowheads="1"/>
              </p:cNvSpPr>
              <p:nvPr/>
            </p:nvSpPr>
            <p:spPr bwMode="auto">
              <a:xfrm rot="7687353">
                <a:off x="2527" y="93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38" name="Oval 1135"/>
              <p:cNvSpPr>
                <a:spLocks noChangeAspect="1" noChangeArrowheads="1"/>
              </p:cNvSpPr>
              <p:nvPr/>
            </p:nvSpPr>
            <p:spPr bwMode="auto">
              <a:xfrm rot="7687353">
                <a:off x="2503" y="91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39" name="Oval 1136"/>
              <p:cNvSpPr>
                <a:spLocks noChangeAspect="1" noChangeArrowheads="1"/>
              </p:cNvSpPr>
              <p:nvPr/>
            </p:nvSpPr>
            <p:spPr bwMode="auto">
              <a:xfrm rot="6698226">
                <a:off x="2355" y="125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40" name="Oval 1137"/>
              <p:cNvSpPr>
                <a:spLocks noChangeAspect="1" noChangeArrowheads="1"/>
              </p:cNvSpPr>
              <p:nvPr/>
            </p:nvSpPr>
            <p:spPr bwMode="auto">
              <a:xfrm rot="6698226">
                <a:off x="2409" y="84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41" name="Oval 1138"/>
              <p:cNvSpPr>
                <a:spLocks noChangeAspect="1" noChangeArrowheads="1"/>
              </p:cNvSpPr>
              <p:nvPr/>
            </p:nvSpPr>
            <p:spPr bwMode="auto">
              <a:xfrm rot="6698226">
                <a:off x="2473" y="928"/>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42" name="Oval 1139"/>
              <p:cNvSpPr>
                <a:spLocks noChangeAspect="1" noChangeArrowheads="1"/>
              </p:cNvSpPr>
              <p:nvPr/>
            </p:nvSpPr>
            <p:spPr bwMode="auto">
              <a:xfrm rot="6698226">
                <a:off x="2452" y="96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43" name="Oval 1140"/>
              <p:cNvSpPr>
                <a:spLocks noChangeAspect="1" noChangeArrowheads="1"/>
              </p:cNvSpPr>
              <p:nvPr/>
            </p:nvSpPr>
            <p:spPr bwMode="auto">
              <a:xfrm rot="6698226">
                <a:off x="2307" y="70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44" name="Oval 1141"/>
              <p:cNvSpPr>
                <a:spLocks noChangeAspect="1" noChangeArrowheads="1"/>
              </p:cNvSpPr>
              <p:nvPr/>
            </p:nvSpPr>
            <p:spPr bwMode="auto">
              <a:xfrm rot="6698226">
                <a:off x="2374" y="83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45" name="Oval 1142"/>
              <p:cNvSpPr>
                <a:spLocks noChangeAspect="1" noChangeArrowheads="1"/>
              </p:cNvSpPr>
              <p:nvPr/>
            </p:nvSpPr>
            <p:spPr bwMode="auto">
              <a:xfrm rot="6698226">
                <a:off x="2554" y="98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46" name="Oval 1143"/>
              <p:cNvSpPr>
                <a:spLocks noChangeAspect="1" noChangeArrowheads="1"/>
              </p:cNvSpPr>
              <p:nvPr/>
            </p:nvSpPr>
            <p:spPr bwMode="auto">
              <a:xfrm rot="6698226">
                <a:off x="2892" y="104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47" name="Oval 1144"/>
              <p:cNvSpPr>
                <a:spLocks noChangeAspect="1" noChangeArrowheads="1"/>
              </p:cNvSpPr>
              <p:nvPr/>
            </p:nvSpPr>
            <p:spPr bwMode="auto">
              <a:xfrm rot="-6887549">
                <a:off x="2621" y="30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48" name="Oval 1145"/>
              <p:cNvSpPr>
                <a:spLocks noChangeAspect="1" noChangeArrowheads="1"/>
              </p:cNvSpPr>
              <p:nvPr/>
            </p:nvSpPr>
            <p:spPr bwMode="auto">
              <a:xfrm rot="-6887549">
                <a:off x="2858" y="27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49" name="Oval 1146"/>
              <p:cNvSpPr>
                <a:spLocks noChangeAspect="1" noChangeArrowheads="1"/>
              </p:cNvSpPr>
              <p:nvPr/>
            </p:nvSpPr>
            <p:spPr bwMode="auto">
              <a:xfrm rot="-6887549">
                <a:off x="2672" y="28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50" name="Oval 1147"/>
              <p:cNvSpPr>
                <a:spLocks noChangeAspect="1" noChangeArrowheads="1"/>
              </p:cNvSpPr>
              <p:nvPr/>
            </p:nvSpPr>
            <p:spPr bwMode="auto">
              <a:xfrm rot="-6887549">
                <a:off x="2650" y="500"/>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51" name="Oval 1148"/>
              <p:cNvSpPr>
                <a:spLocks noChangeAspect="1" noChangeArrowheads="1"/>
              </p:cNvSpPr>
              <p:nvPr/>
            </p:nvSpPr>
            <p:spPr bwMode="auto">
              <a:xfrm rot="-6887549">
                <a:off x="2749" y="50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52" name="Oval 1149"/>
              <p:cNvSpPr>
                <a:spLocks noChangeAspect="1" noChangeArrowheads="1"/>
              </p:cNvSpPr>
              <p:nvPr/>
            </p:nvSpPr>
            <p:spPr bwMode="auto">
              <a:xfrm rot="-6887549">
                <a:off x="2805" y="53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53" name="Oval 1150"/>
              <p:cNvSpPr>
                <a:spLocks noChangeAspect="1" noChangeArrowheads="1"/>
              </p:cNvSpPr>
              <p:nvPr/>
            </p:nvSpPr>
            <p:spPr bwMode="auto">
              <a:xfrm rot="-6887549">
                <a:off x="2541" y="39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54" name="Oval 1151"/>
              <p:cNvSpPr>
                <a:spLocks noChangeAspect="1" noChangeArrowheads="1"/>
              </p:cNvSpPr>
              <p:nvPr/>
            </p:nvSpPr>
            <p:spPr bwMode="auto">
              <a:xfrm rot="-6887549">
                <a:off x="2559" y="29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55" name="Oval 1152"/>
              <p:cNvSpPr>
                <a:spLocks noChangeAspect="1" noChangeArrowheads="1"/>
              </p:cNvSpPr>
              <p:nvPr/>
            </p:nvSpPr>
            <p:spPr bwMode="auto">
              <a:xfrm rot="7687353">
                <a:off x="2548" y="50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56" name="Oval 1153"/>
              <p:cNvSpPr>
                <a:spLocks noChangeAspect="1" noChangeArrowheads="1"/>
              </p:cNvSpPr>
              <p:nvPr/>
            </p:nvSpPr>
            <p:spPr bwMode="auto">
              <a:xfrm rot="7687353">
                <a:off x="2406" y="75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57" name="Oval 1154"/>
              <p:cNvSpPr>
                <a:spLocks noChangeAspect="1" noChangeArrowheads="1"/>
              </p:cNvSpPr>
              <p:nvPr/>
            </p:nvSpPr>
            <p:spPr bwMode="auto">
              <a:xfrm rot="7687353">
                <a:off x="2477" y="64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58" name="Oval 1155"/>
              <p:cNvSpPr>
                <a:spLocks noChangeAspect="1" noChangeArrowheads="1"/>
              </p:cNvSpPr>
              <p:nvPr/>
            </p:nvSpPr>
            <p:spPr bwMode="auto">
              <a:xfrm rot="7687353">
                <a:off x="2493" y="39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59" name="Oval 1156"/>
              <p:cNvSpPr>
                <a:spLocks noChangeAspect="1" noChangeArrowheads="1"/>
              </p:cNvSpPr>
              <p:nvPr/>
            </p:nvSpPr>
            <p:spPr bwMode="auto">
              <a:xfrm rot="7687353">
                <a:off x="2406" y="78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60" name="Oval 1157"/>
              <p:cNvSpPr>
                <a:spLocks noChangeAspect="1" noChangeArrowheads="1"/>
              </p:cNvSpPr>
              <p:nvPr/>
            </p:nvSpPr>
            <p:spPr bwMode="auto">
              <a:xfrm rot="7687353">
                <a:off x="2321" y="54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61" name="Oval 1158"/>
              <p:cNvSpPr>
                <a:spLocks noChangeAspect="1" noChangeArrowheads="1"/>
              </p:cNvSpPr>
              <p:nvPr/>
            </p:nvSpPr>
            <p:spPr bwMode="auto">
              <a:xfrm rot="7687353">
                <a:off x="2293" y="65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62" name="Oval 1159"/>
              <p:cNvSpPr>
                <a:spLocks noChangeAspect="1" noChangeArrowheads="1"/>
              </p:cNvSpPr>
              <p:nvPr/>
            </p:nvSpPr>
            <p:spPr bwMode="auto">
              <a:xfrm rot="7687353">
                <a:off x="2459" y="66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63" name="Oval 1160"/>
              <p:cNvSpPr>
                <a:spLocks noChangeAspect="1" noChangeArrowheads="1"/>
              </p:cNvSpPr>
              <p:nvPr/>
            </p:nvSpPr>
            <p:spPr bwMode="auto">
              <a:xfrm rot="-10239819">
                <a:off x="2457" y="61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64" name="Oval 1161"/>
              <p:cNvSpPr>
                <a:spLocks noChangeAspect="1" noChangeArrowheads="1"/>
              </p:cNvSpPr>
              <p:nvPr/>
            </p:nvSpPr>
            <p:spPr bwMode="auto">
              <a:xfrm rot="-10239819">
                <a:off x="2416" y="4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65" name="Oval 1162"/>
              <p:cNvSpPr>
                <a:spLocks noChangeAspect="1" noChangeArrowheads="1"/>
              </p:cNvSpPr>
              <p:nvPr/>
            </p:nvSpPr>
            <p:spPr bwMode="auto">
              <a:xfrm rot="-10239819">
                <a:off x="2454" y="5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66" name="Oval 1163"/>
              <p:cNvSpPr>
                <a:spLocks noChangeAspect="1" noChangeArrowheads="1"/>
              </p:cNvSpPr>
              <p:nvPr/>
            </p:nvSpPr>
            <p:spPr bwMode="auto">
              <a:xfrm rot="-10239819">
                <a:off x="2415" y="59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67" name="Oval 1164"/>
              <p:cNvSpPr>
                <a:spLocks noChangeAspect="1" noChangeArrowheads="1"/>
              </p:cNvSpPr>
              <p:nvPr/>
            </p:nvSpPr>
            <p:spPr bwMode="auto">
              <a:xfrm rot="-10239819">
                <a:off x="2760" y="600"/>
                <a:ext cx="39" cy="33"/>
              </a:xfrm>
              <a:prstGeom prst="ellipse">
                <a:avLst/>
              </a:prstGeom>
              <a:gradFill rotWithShape="1">
                <a:gsLst>
                  <a:gs pos="0">
                    <a:schemeClr val="accent2"/>
                  </a:gs>
                  <a:gs pos="100000">
                    <a:schemeClr val="accent1"/>
                  </a:gs>
                </a:gsLst>
                <a:path path="shape">
                  <a:fillToRect l="50000" t="50000" r="50000" b="50000"/>
                </a:path>
              </a:gradFill>
              <a:ln w="9525">
                <a:noFill/>
                <a:round/>
                <a:headEnd/>
                <a:tailEnd/>
              </a:ln>
            </p:spPr>
            <p:txBody>
              <a:bodyPr wrap="none" anchor="ctr">
                <a:spAutoFit/>
              </a:bodyPr>
              <a:lstStyle/>
              <a:p>
                <a:endParaRPr lang="ko-KR" altLang="en-US"/>
              </a:p>
            </p:txBody>
          </p:sp>
          <p:sp>
            <p:nvSpPr>
              <p:cNvPr id="137368" name="Oval 1165"/>
              <p:cNvSpPr>
                <a:spLocks noChangeAspect="1" noChangeArrowheads="1"/>
              </p:cNvSpPr>
              <p:nvPr/>
            </p:nvSpPr>
            <p:spPr bwMode="auto">
              <a:xfrm rot="-10239819">
                <a:off x="2498" y="28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69" name="Oval 1166"/>
              <p:cNvSpPr>
                <a:spLocks noChangeAspect="1" noChangeArrowheads="1"/>
              </p:cNvSpPr>
              <p:nvPr/>
            </p:nvSpPr>
            <p:spPr bwMode="auto">
              <a:xfrm rot="-10239819">
                <a:off x="2406" y="64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70" name="Oval 1167"/>
              <p:cNvSpPr>
                <a:spLocks noChangeAspect="1" noChangeArrowheads="1"/>
              </p:cNvSpPr>
              <p:nvPr/>
            </p:nvSpPr>
            <p:spPr bwMode="auto">
              <a:xfrm rot="-10239819">
                <a:off x="2416" y="68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71" name="Oval 1168"/>
              <p:cNvSpPr>
                <a:spLocks noChangeAspect="1" noChangeArrowheads="1"/>
              </p:cNvSpPr>
              <p:nvPr/>
            </p:nvSpPr>
            <p:spPr bwMode="auto">
              <a:xfrm rot="3785751">
                <a:off x="2735" y="107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72" name="Oval 1169"/>
              <p:cNvSpPr>
                <a:spLocks noChangeAspect="1" noChangeArrowheads="1"/>
              </p:cNvSpPr>
              <p:nvPr/>
            </p:nvSpPr>
            <p:spPr bwMode="auto">
              <a:xfrm rot="3785751">
                <a:off x="2580" y="124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73" name="Oval 1170"/>
              <p:cNvSpPr>
                <a:spLocks noChangeAspect="1" noChangeArrowheads="1"/>
              </p:cNvSpPr>
              <p:nvPr/>
            </p:nvSpPr>
            <p:spPr bwMode="auto">
              <a:xfrm rot="3785751">
                <a:off x="2679" y="104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74" name="Oval 1171"/>
              <p:cNvSpPr>
                <a:spLocks noChangeAspect="1" noChangeArrowheads="1"/>
              </p:cNvSpPr>
              <p:nvPr/>
            </p:nvSpPr>
            <p:spPr bwMode="auto">
              <a:xfrm rot="3785751">
                <a:off x="2613" y="103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75" name="Oval 1172"/>
              <p:cNvSpPr>
                <a:spLocks noChangeAspect="1" noChangeArrowheads="1"/>
              </p:cNvSpPr>
              <p:nvPr/>
            </p:nvSpPr>
            <p:spPr bwMode="auto">
              <a:xfrm rot="3785751">
                <a:off x="2729" y="102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76" name="Oval 1173"/>
              <p:cNvSpPr>
                <a:spLocks noChangeAspect="1" noChangeArrowheads="1"/>
              </p:cNvSpPr>
              <p:nvPr/>
            </p:nvSpPr>
            <p:spPr bwMode="auto">
              <a:xfrm rot="4895479">
                <a:off x="2275" y="3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77" name="Oval 1174"/>
              <p:cNvSpPr>
                <a:spLocks noChangeAspect="1" noChangeArrowheads="1"/>
              </p:cNvSpPr>
              <p:nvPr/>
            </p:nvSpPr>
            <p:spPr bwMode="auto">
              <a:xfrm rot="4895479">
                <a:off x="2343" y="60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78" name="Oval 1175"/>
              <p:cNvSpPr>
                <a:spLocks noChangeAspect="1" noChangeArrowheads="1"/>
              </p:cNvSpPr>
              <p:nvPr/>
            </p:nvSpPr>
            <p:spPr bwMode="auto">
              <a:xfrm rot="4895479">
                <a:off x="2317" y="94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79" name="Oval 1176"/>
              <p:cNvSpPr>
                <a:spLocks noChangeAspect="1" noChangeArrowheads="1"/>
              </p:cNvSpPr>
              <p:nvPr/>
            </p:nvSpPr>
            <p:spPr bwMode="auto">
              <a:xfrm rot="4895479">
                <a:off x="2524" y="100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80" name="Oval 1177"/>
              <p:cNvSpPr>
                <a:spLocks noChangeAspect="1" noChangeArrowheads="1"/>
              </p:cNvSpPr>
              <p:nvPr/>
            </p:nvSpPr>
            <p:spPr bwMode="auto">
              <a:xfrm rot="4895479">
                <a:off x="2383" y="96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81" name="Oval 1178"/>
              <p:cNvSpPr>
                <a:spLocks noChangeAspect="1" noChangeArrowheads="1"/>
              </p:cNvSpPr>
              <p:nvPr/>
            </p:nvSpPr>
            <p:spPr bwMode="auto">
              <a:xfrm rot="922079">
                <a:off x="2783" y="105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82" name="Oval 1179"/>
              <p:cNvSpPr>
                <a:spLocks noChangeAspect="1" noChangeArrowheads="1"/>
              </p:cNvSpPr>
              <p:nvPr/>
            </p:nvSpPr>
            <p:spPr bwMode="auto">
              <a:xfrm rot="922079">
                <a:off x="2939" y="10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83" name="Oval 1180"/>
              <p:cNvSpPr>
                <a:spLocks noChangeAspect="1" noChangeArrowheads="1"/>
              </p:cNvSpPr>
              <p:nvPr/>
            </p:nvSpPr>
            <p:spPr bwMode="auto">
              <a:xfrm rot="922079">
                <a:off x="2907" y="93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84" name="Oval 1181"/>
              <p:cNvSpPr>
                <a:spLocks noChangeAspect="1" noChangeArrowheads="1"/>
              </p:cNvSpPr>
              <p:nvPr/>
            </p:nvSpPr>
            <p:spPr bwMode="auto">
              <a:xfrm rot="922079">
                <a:off x="2894" y="399"/>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85" name="Oval 1182"/>
              <p:cNvSpPr>
                <a:spLocks noChangeAspect="1" noChangeArrowheads="1"/>
              </p:cNvSpPr>
              <p:nvPr/>
            </p:nvSpPr>
            <p:spPr bwMode="auto">
              <a:xfrm rot="922079">
                <a:off x="2862" y="97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86" name="Oval 1183"/>
              <p:cNvSpPr>
                <a:spLocks noChangeAspect="1" noChangeArrowheads="1"/>
              </p:cNvSpPr>
              <p:nvPr/>
            </p:nvSpPr>
            <p:spPr bwMode="auto">
              <a:xfrm rot="922079">
                <a:off x="2953" y="849"/>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87" name="Oval 1184"/>
              <p:cNvSpPr>
                <a:spLocks noChangeAspect="1" noChangeArrowheads="1"/>
              </p:cNvSpPr>
              <p:nvPr/>
            </p:nvSpPr>
            <p:spPr bwMode="auto">
              <a:xfrm rot="922079">
                <a:off x="2912" y="42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88" name="Oval 1185"/>
              <p:cNvSpPr>
                <a:spLocks noChangeAspect="1" noChangeArrowheads="1"/>
              </p:cNvSpPr>
              <p:nvPr/>
            </p:nvSpPr>
            <p:spPr bwMode="auto">
              <a:xfrm rot="1232850">
                <a:off x="2768" y="130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89" name="Oval 1186"/>
              <p:cNvSpPr>
                <a:spLocks noChangeAspect="1" noChangeArrowheads="1"/>
              </p:cNvSpPr>
              <p:nvPr/>
            </p:nvSpPr>
            <p:spPr bwMode="auto">
              <a:xfrm rot="1232850">
                <a:off x="2936" y="95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90" name="Oval 1187"/>
              <p:cNvSpPr>
                <a:spLocks noChangeAspect="1" noChangeArrowheads="1"/>
              </p:cNvSpPr>
              <p:nvPr/>
            </p:nvSpPr>
            <p:spPr bwMode="auto">
              <a:xfrm rot="1232850">
                <a:off x="2955" y="9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91" name="Oval 1188"/>
              <p:cNvSpPr>
                <a:spLocks noChangeAspect="1" noChangeArrowheads="1"/>
              </p:cNvSpPr>
              <p:nvPr/>
            </p:nvSpPr>
            <p:spPr bwMode="auto">
              <a:xfrm rot="3474980">
                <a:off x="2682" y="10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92" name="Oval 1189"/>
              <p:cNvSpPr>
                <a:spLocks noChangeAspect="1" noChangeArrowheads="1"/>
              </p:cNvSpPr>
              <p:nvPr/>
            </p:nvSpPr>
            <p:spPr bwMode="auto">
              <a:xfrm rot="3474980">
                <a:off x="2497" y="104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93" name="Oval 1190"/>
              <p:cNvSpPr>
                <a:spLocks noChangeAspect="1" noChangeArrowheads="1"/>
              </p:cNvSpPr>
              <p:nvPr/>
            </p:nvSpPr>
            <p:spPr bwMode="auto">
              <a:xfrm rot="3474980">
                <a:off x="2557" y="1045"/>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94" name="Oval 1191"/>
              <p:cNvSpPr>
                <a:spLocks noChangeAspect="1" noChangeArrowheads="1"/>
              </p:cNvSpPr>
              <p:nvPr/>
            </p:nvSpPr>
            <p:spPr bwMode="auto">
              <a:xfrm rot="3474980">
                <a:off x="3142" y="1139"/>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95" name="Oval 1192"/>
              <p:cNvSpPr>
                <a:spLocks noChangeAspect="1" noChangeArrowheads="1"/>
              </p:cNvSpPr>
              <p:nvPr/>
            </p:nvSpPr>
            <p:spPr bwMode="auto">
              <a:xfrm rot="3474980">
                <a:off x="2629" y="108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96" name="Oval 1193"/>
              <p:cNvSpPr>
                <a:spLocks noChangeAspect="1" noChangeArrowheads="1"/>
              </p:cNvSpPr>
              <p:nvPr/>
            </p:nvSpPr>
            <p:spPr bwMode="auto">
              <a:xfrm rot="3785751">
                <a:off x="2572" y="1078"/>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97" name="Oval 1194"/>
              <p:cNvSpPr>
                <a:spLocks noChangeAspect="1" noChangeArrowheads="1"/>
              </p:cNvSpPr>
              <p:nvPr/>
            </p:nvSpPr>
            <p:spPr bwMode="auto">
              <a:xfrm rot="3785751">
                <a:off x="2585" y="12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98" name="Oval 1195"/>
              <p:cNvSpPr>
                <a:spLocks noChangeAspect="1" noChangeArrowheads="1"/>
              </p:cNvSpPr>
              <p:nvPr/>
            </p:nvSpPr>
            <p:spPr bwMode="auto">
              <a:xfrm rot="3785751">
                <a:off x="2755" y="123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399" name="Oval 1196"/>
              <p:cNvSpPr>
                <a:spLocks noChangeAspect="1" noChangeArrowheads="1"/>
              </p:cNvSpPr>
              <p:nvPr/>
            </p:nvSpPr>
            <p:spPr bwMode="auto">
              <a:xfrm rot="3785751">
                <a:off x="2493" y="98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00" name="Oval 1197"/>
              <p:cNvSpPr>
                <a:spLocks noChangeAspect="1" noChangeArrowheads="1"/>
              </p:cNvSpPr>
              <p:nvPr/>
            </p:nvSpPr>
            <p:spPr bwMode="auto">
              <a:xfrm rot="3785751">
                <a:off x="2524" y="107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01" name="Oval 1198"/>
              <p:cNvSpPr>
                <a:spLocks noChangeAspect="1" noChangeArrowheads="1"/>
              </p:cNvSpPr>
              <p:nvPr/>
            </p:nvSpPr>
            <p:spPr bwMode="auto">
              <a:xfrm rot="3785751">
                <a:off x="2656" y="111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02" name="Oval 1199"/>
              <p:cNvSpPr>
                <a:spLocks noChangeAspect="1" noChangeArrowheads="1"/>
              </p:cNvSpPr>
              <p:nvPr/>
            </p:nvSpPr>
            <p:spPr bwMode="auto">
              <a:xfrm rot="3785751">
                <a:off x="2502" y="124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03" name="Oval 1200"/>
              <p:cNvSpPr>
                <a:spLocks noChangeAspect="1" noChangeArrowheads="1"/>
              </p:cNvSpPr>
              <p:nvPr/>
            </p:nvSpPr>
            <p:spPr bwMode="auto">
              <a:xfrm>
                <a:off x="2994" y="38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04" name="Oval 1201"/>
              <p:cNvSpPr>
                <a:spLocks noChangeAspect="1" noChangeArrowheads="1"/>
              </p:cNvSpPr>
              <p:nvPr/>
            </p:nvSpPr>
            <p:spPr bwMode="auto">
              <a:xfrm>
                <a:off x="2987" y="7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05" name="Oval 1202"/>
              <p:cNvSpPr>
                <a:spLocks noChangeAspect="1" noChangeArrowheads="1"/>
              </p:cNvSpPr>
              <p:nvPr/>
            </p:nvSpPr>
            <p:spPr bwMode="auto">
              <a:xfrm>
                <a:off x="2770" y="40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06" name="Oval 1203"/>
              <p:cNvSpPr>
                <a:spLocks noChangeAspect="1" noChangeArrowheads="1"/>
              </p:cNvSpPr>
              <p:nvPr/>
            </p:nvSpPr>
            <p:spPr bwMode="auto">
              <a:xfrm>
                <a:off x="2997" y="1206"/>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07" name="Oval 1204"/>
              <p:cNvSpPr>
                <a:spLocks noChangeAspect="1" noChangeArrowheads="1"/>
              </p:cNvSpPr>
              <p:nvPr/>
            </p:nvSpPr>
            <p:spPr bwMode="auto">
              <a:xfrm>
                <a:off x="3005" y="77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08" name="Oval 1205"/>
              <p:cNvSpPr>
                <a:spLocks noChangeAspect="1" noChangeArrowheads="1"/>
              </p:cNvSpPr>
              <p:nvPr/>
            </p:nvSpPr>
            <p:spPr bwMode="auto">
              <a:xfrm rot="3757267">
                <a:off x="2859" y="134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09" name="Oval 1206"/>
              <p:cNvSpPr>
                <a:spLocks noChangeAspect="1" noChangeArrowheads="1"/>
              </p:cNvSpPr>
              <p:nvPr/>
            </p:nvSpPr>
            <p:spPr bwMode="auto">
              <a:xfrm rot="3757267">
                <a:off x="2718" y="1286"/>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10" name="Oval 1207"/>
              <p:cNvSpPr>
                <a:spLocks noChangeAspect="1" noChangeArrowheads="1"/>
              </p:cNvSpPr>
              <p:nvPr/>
            </p:nvSpPr>
            <p:spPr bwMode="auto">
              <a:xfrm rot="3757267">
                <a:off x="2686" y="124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11" name="Oval 1208"/>
              <p:cNvSpPr>
                <a:spLocks noChangeAspect="1" noChangeArrowheads="1"/>
              </p:cNvSpPr>
              <p:nvPr/>
            </p:nvSpPr>
            <p:spPr bwMode="auto">
              <a:xfrm rot="3474980">
                <a:off x="2759" y="114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12" name="Oval 1209"/>
              <p:cNvSpPr>
                <a:spLocks noChangeAspect="1" noChangeArrowheads="1"/>
              </p:cNvSpPr>
              <p:nvPr/>
            </p:nvSpPr>
            <p:spPr bwMode="auto">
              <a:xfrm rot="3474980">
                <a:off x="2810" y="112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13" name="Oval 1210"/>
              <p:cNvSpPr>
                <a:spLocks noChangeAspect="1" noChangeArrowheads="1"/>
              </p:cNvSpPr>
              <p:nvPr/>
            </p:nvSpPr>
            <p:spPr bwMode="auto">
              <a:xfrm rot="6698226">
                <a:off x="2699" y="112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14" name="Oval 1211"/>
              <p:cNvSpPr>
                <a:spLocks noChangeAspect="1" noChangeArrowheads="1"/>
              </p:cNvSpPr>
              <p:nvPr/>
            </p:nvSpPr>
            <p:spPr bwMode="auto">
              <a:xfrm rot="3785751">
                <a:off x="2790" y="118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15" name="Oval 1212"/>
              <p:cNvSpPr>
                <a:spLocks noChangeAspect="1" noChangeArrowheads="1"/>
              </p:cNvSpPr>
              <p:nvPr/>
            </p:nvSpPr>
            <p:spPr bwMode="auto">
              <a:xfrm rot="3785751">
                <a:off x="2700" y="135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16" name="Oval 1213"/>
              <p:cNvSpPr>
                <a:spLocks noChangeAspect="1" noChangeArrowheads="1"/>
              </p:cNvSpPr>
              <p:nvPr/>
            </p:nvSpPr>
            <p:spPr bwMode="auto">
              <a:xfrm rot="3785751">
                <a:off x="2857" y="1163"/>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17" name="Oval 1214"/>
              <p:cNvSpPr>
                <a:spLocks noChangeAspect="1" noChangeArrowheads="1"/>
              </p:cNvSpPr>
              <p:nvPr/>
            </p:nvSpPr>
            <p:spPr bwMode="auto">
              <a:xfrm rot="3785751">
                <a:off x="2962" y="112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18" name="Oval 1215"/>
              <p:cNvSpPr>
                <a:spLocks noChangeAspect="1" noChangeArrowheads="1"/>
              </p:cNvSpPr>
              <p:nvPr/>
            </p:nvSpPr>
            <p:spPr bwMode="auto">
              <a:xfrm rot="4895479">
                <a:off x="2846" y="1232"/>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19" name="Oval 1216"/>
              <p:cNvSpPr>
                <a:spLocks noChangeAspect="1" noChangeArrowheads="1"/>
              </p:cNvSpPr>
              <p:nvPr/>
            </p:nvSpPr>
            <p:spPr bwMode="auto">
              <a:xfrm rot="4895479">
                <a:off x="2642" y="127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20" name="Oval 1217"/>
              <p:cNvSpPr>
                <a:spLocks noChangeAspect="1" noChangeArrowheads="1"/>
              </p:cNvSpPr>
              <p:nvPr/>
            </p:nvSpPr>
            <p:spPr bwMode="auto">
              <a:xfrm rot="922079">
                <a:off x="2914" y="1138"/>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21" name="Oval 1218"/>
              <p:cNvSpPr>
                <a:spLocks noChangeAspect="1" noChangeArrowheads="1"/>
              </p:cNvSpPr>
              <p:nvPr/>
            </p:nvSpPr>
            <p:spPr bwMode="auto">
              <a:xfrm rot="1232850">
                <a:off x="2368" y="1020"/>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22" name="Oval 1219"/>
              <p:cNvSpPr>
                <a:spLocks noChangeAspect="1" noChangeArrowheads="1"/>
              </p:cNvSpPr>
              <p:nvPr/>
            </p:nvSpPr>
            <p:spPr bwMode="auto">
              <a:xfrm rot="1232850">
                <a:off x="2947" y="118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23" name="Oval 1220"/>
              <p:cNvSpPr>
                <a:spLocks noChangeAspect="1" noChangeArrowheads="1"/>
              </p:cNvSpPr>
              <p:nvPr/>
            </p:nvSpPr>
            <p:spPr bwMode="auto">
              <a:xfrm rot="3474980">
                <a:off x="2304" y="100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24" name="Oval 1221"/>
              <p:cNvSpPr>
                <a:spLocks noChangeAspect="1" noChangeArrowheads="1"/>
              </p:cNvSpPr>
              <p:nvPr/>
            </p:nvSpPr>
            <p:spPr bwMode="auto">
              <a:xfrm rot="3474980">
                <a:off x="2642" y="119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25" name="Oval 1222"/>
              <p:cNvSpPr>
                <a:spLocks noChangeAspect="1" noChangeArrowheads="1"/>
              </p:cNvSpPr>
              <p:nvPr/>
            </p:nvSpPr>
            <p:spPr bwMode="auto">
              <a:xfrm rot="3474980">
                <a:off x="2702" y="119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26" name="Oval 1223"/>
              <p:cNvSpPr>
                <a:spLocks noChangeAspect="1" noChangeArrowheads="1"/>
              </p:cNvSpPr>
              <p:nvPr/>
            </p:nvSpPr>
            <p:spPr bwMode="auto">
              <a:xfrm rot="3474980">
                <a:off x="2915" y="119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27" name="Oval 1224"/>
              <p:cNvSpPr>
                <a:spLocks noChangeAspect="1" noChangeArrowheads="1"/>
              </p:cNvSpPr>
              <p:nvPr/>
            </p:nvSpPr>
            <p:spPr bwMode="auto">
              <a:xfrm rot="3785751">
                <a:off x="2735" y="12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28" name="Oval 1225"/>
              <p:cNvSpPr>
                <a:spLocks noChangeAspect="1" noChangeArrowheads="1"/>
              </p:cNvSpPr>
              <p:nvPr/>
            </p:nvSpPr>
            <p:spPr bwMode="auto">
              <a:xfrm rot="3785751">
                <a:off x="2892" y="108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29" name="Oval 1226"/>
              <p:cNvSpPr>
                <a:spLocks noChangeAspect="1" noChangeArrowheads="1"/>
              </p:cNvSpPr>
              <p:nvPr/>
            </p:nvSpPr>
            <p:spPr bwMode="auto">
              <a:xfrm>
                <a:off x="2400" y="105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30" name="Oval 1227"/>
              <p:cNvSpPr>
                <a:spLocks noChangeAspect="1" noChangeArrowheads="1"/>
              </p:cNvSpPr>
              <p:nvPr/>
            </p:nvSpPr>
            <p:spPr bwMode="auto">
              <a:xfrm>
                <a:off x="2418" y="102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31" name="Oval 1228"/>
              <p:cNvSpPr>
                <a:spLocks noChangeAspect="1" noChangeArrowheads="1"/>
              </p:cNvSpPr>
              <p:nvPr/>
            </p:nvSpPr>
            <p:spPr bwMode="auto">
              <a:xfrm>
                <a:off x="2535" y="111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32" name="Oval 1229"/>
              <p:cNvSpPr>
                <a:spLocks noChangeAspect="1" noChangeArrowheads="1"/>
              </p:cNvSpPr>
              <p:nvPr/>
            </p:nvSpPr>
            <p:spPr bwMode="auto">
              <a:xfrm>
                <a:off x="2457" y="1223"/>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33" name="Oval 1230"/>
              <p:cNvSpPr>
                <a:spLocks noChangeAspect="1" noChangeArrowheads="1"/>
              </p:cNvSpPr>
              <p:nvPr/>
            </p:nvSpPr>
            <p:spPr bwMode="auto">
              <a:xfrm>
                <a:off x="2525" y="119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34" name="Oval 1231"/>
              <p:cNvSpPr>
                <a:spLocks noChangeAspect="1" noChangeArrowheads="1"/>
              </p:cNvSpPr>
              <p:nvPr/>
            </p:nvSpPr>
            <p:spPr bwMode="auto">
              <a:xfrm>
                <a:off x="2548" y="1168"/>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35" name="Oval 1232"/>
              <p:cNvSpPr>
                <a:spLocks noChangeAspect="1" noChangeArrowheads="1"/>
              </p:cNvSpPr>
              <p:nvPr/>
            </p:nvSpPr>
            <p:spPr bwMode="auto">
              <a:xfrm>
                <a:off x="2412" y="129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36" name="Oval 1233"/>
              <p:cNvSpPr>
                <a:spLocks noChangeAspect="1" noChangeArrowheads="1"/>
              </p:cNvSpPr>
              <p:nvPr/>
            </p:nvSpPr>
            <p:spPr bwMode="auto">
              <a:xfrm>
                <a:off x="2494" y="11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37" name="Oval 1234"/>
              <p:cNvSpPr>
                <a:spLocks noChangeAspect="1" noChangeArrowheads="1"/>
              </p:cNvSpPr>
              <p:nvPr/>
            </p:nvSpPr>
            <p:spPr bwMode="auto">
              <a:xfrm rot="3757267">
                <a:off x="2498" y="1291"/>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38" name="Oval 1235"/>
              <p:cNvSpPr>
                <a:spLocks noChangeAspect="1" noChangeArrowheads="1"/>
              </p:cNvSpPr>
              <p:nvPr/>
            </p:nvSpPr>
            <p:spPr bwMode="auto">
              <a:xfrm rot="7687353">
                <a:off x="2779" y="1366"/>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39" name="Oval 1236"/>
              <p:cNvSpPr>
                <a:spLocks noChangeAspect="1" noChangeArrowheads="1"/>
              </p:cNvSpPr>
              <p:nvPr/>
            </p:nvSpPr>
            <p:spPr bwMode="auto">
              <a:xfrm rot="7687353">
                <a:off x="2346" y="34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40" name="Oval 1237"/>
              <p:cNvSpPr>
                <a:spLocks noChangeAspect="1" noChangeArrowheads="1"/>
              </p:cNvSpPr>
              <p:nvPr/>
            </p:nvSpPr>
            <p:spPr bwMode="auto">
              <a:xfrm rot="6698226">
                <a:off x="2401" y="11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41" name="Oval 1238"/>
              <p:cNvSpPr>
                <a:spLocks noChangeAspect="1" noChangeArrowheads="1"/>
              </p:cNvSpPr>
              <p:nvPr/>
            </p:nvSpPr>
            <p:spPr bwMode="auto">
              <a:xfrm rot="922079">
                <a:off x="2485" y="116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42" name="Oval 1239"/>
              <p:cNvSpPr>
                <a:spLocks noChangeAspect="1" noChangeArrowheads="1"/>
              </p:cNvSpPr>
              <p:nvPr/>
            </p:nvSpPr>
            <p:spPr bwMode="auto">
              <a:xfrm rot="922079">
                <a:off x="2299" y="105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43" name="Oval 1240"/>
              <p:cNvSpPr>
                <a:spLocks noChangeAspect="1" noChangeArrowheads="1"/>
              </p:cNvSpPr>
              <p:nvPr/>
            </p:nvSpPr>
            <p:spPr bwMode="auto">
              <a:xfrm rot="922079">
                <a:off x="2576" y="119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44" name="Oval 1241"/>
              <p:cNvSpPr>
                <a:spLocks noChangeAspect="1" noChangeArrowheads="1"/>
              </p:cNvSpPr>
              <p:nvPr/>
            </p:nvSpPr>
            <p:spPr bwMode="auto">
              <a:xfrm rot="922079">
                <a:off x="2539" y="133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45" name="Oval 1242"/>
              <p:cNvSpPr>
                <a:spLocks noChangeAspect="1" noChangeArrowheads="1"/>
              </p:cNvSpPr>
              <p:nvPr/>
            </p:nvSpPr>
            <p:spPr bwMode="auto">
              <a:xfrm rot="1232850">
                <a:off x="2617" y="1157"/>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46" name="Oval 1243"/>
              <p:cNvSpPr>
                <a:spLocks noChangeAspect="1" noChangeArrowheads="1"/>
              </p:cNvSpPr>
              <p:nvPr/>
            </p:nvSpPr>
            <p:spPr bwMode="auto">
              <a:xfrm rot="1232850">
                <a:off x="2282" y="9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47" name="Oval 1244"/>
              <p:cNvSpPr>
                <a:spLocks noChangeAspect="1" noChangeArrowheads="1"/>
              </p:cNvSpPr>
              <p:nvPr/>
            </p:nvSpPr>
            <p:spPr bwMode="auto">
              <a:xfrm rot="3785751">
                <a:off x="2420" y="128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48" name="Oval 1245"/>
              <p:cNvSpPr>
                <a:spLocks noChangeAspect="1" noChangeArrowheads="1"/>
              </p:cNvSpPr>
              <p:nvPr/>
            </p:nvSpPr>
            <p:spPr bwMode="auto">
              <a:xfrm rot="7687353">
                <a:off x="3053" y="547"/>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49" name="Oval 1246"/>
              <p:cNvSpPr>
                <a:spLocks noChangeAspect="1" noChangeArrowheads="1"/>
              </p:cNvSpPr>
              <p:nvPr/>
            </p:nvSpPr>
            <p:spPr bwMode="auto">
              <a:xfrm rot="7687353">
                <a:off x="3036" y="29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50" name="Oval 1247"/>
              <p:cNvSpPr>
                <a:spLocks noChangeAspect="1" noChangeArrowheads="1"/>
              </p:cNvSpPr>
              <p:nvPr/>
            </p:nvSpPr>
            <p:spPr bwMode="auto">
              <a:xfrm rot="6698226">
                <a:off x="2344" y="99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51" name="Oval 1248"/>
              <p:cNvSpPr>
                <a:spLocks noChangeAspect="1" noChangeArrowheads="1"/>
              </p:cNvSpPr>
              <p:nvPr/>
            </p:nvSpPr>
            <p:spPr bwMode="auto">
              <a:xfrm rot="4895479">
                <a:off x="2470" y="109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52" name="Oval 1249"/>
              <p:cNvSpPr>
                <a:spLocks noChangeAspect="1" noChangeArrowheads="1"/>
              </p:cNvSpPr>
              <p:nvPr/>
            </p:nvSpPr>
            <p:spPr bwMode="auto">
              <a:xfrm rot="922079">
                <a:off x="3030" y="65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53" name="Oval 1250"/>
              <p:cNvSpPr>
                <a:spLocks noChangeAspect="1" noChangeArrowheads="1"/>
              </p:cNvSpPr>
              <p:nvPr/>
            </p:nvSpPr>
            <p:spPr bwMode="auto">
              <a:xfrm>
                <a:off x="2321" y="41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54" name="Oval 1251"/>
              <p:cNvSpPr>
                <a:spLocks noChangeAspect="1" noChangeArrowheads="1"/>
              </p:cNvSpPr>
              <p:nvPr/>
            </p:nvSpPr>
            <p:spPr bwMode="auto">
              <a:xfrm rot="4895479">
                <a:off x="2367" y="1123"/>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55" name="Oval 1252"/>
              <p:cNvSpPr>
                <a:spLocks noChangeAspect="1" noChangeArrowheads="1"/>
              </p:cNvSpPr>
              <p:nvPr/>
            </p:nvSpPr>
            <p:spPr bwMode="auto">
              <a:xfrm rot="3785751">
                <a:off x="2321" y="115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56" name="Oval 1253"/>
              <p:cNvSpPr>
                <a:spLocks noChangeAspect="1" noChangeArrowheads="1"/>
              </p:cNvSpPr>
              <p:nvPr/>
            </p:nvSpPr>
            <p:spPr bwMode="auto">
              <a:xfrm rot="3785751">
                <a:off x="2310" y="119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57" name="Oval 1254"/>
              <p:cNvSpPr>
                <a:spLocks noChangeAspect="1" noChangeArrowheads="1"/>
              </p:cNvSpPr>
              <p:nvPr/>
            </p:nvSpPr>
            <p:spPr bwMode="auto">
              <a:xfrm rot="3474980">
                <a:off x="2333" y="85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58" name="Oval 1255"/>
              <p:cNvSpPr>
                <a:spLocks noChangeAspect="1" noChangeArrowheads="1"/>
              </p:cNvSpPr>
              <p:nvPr/>
            </p:nvSpPr>
            <p:spPr bwMode="auto">
              <a:xfrm rot="3474980">
                <a:off x="2422" y="1115"/>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59" name="Oval 1256"/>
              <p:cNvSpPr>
                <a:spLocks noChangeAspect="1" noChangeArrowheads="1"/>
              </p:cNvSpPr>
              <p:nvPr/>
            </p:nvSpPr>
            <p:spPr bwMode="auto">
              <a:xfrm rot="3474980">
                <a:off x="3107" y="64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60" name="Oval 1257"/>
              <p:cNvSpPr>
                <a:spLocks noChangeAspect="1" noChangeArrowheads="1"/>
              </p:cNvSpPr>
              <p:nvPr/>
            </p:nvSpPr>
            <p:spPr bwMode="auto">
              <a:xfrm rot="3785751">
                <a:off x="2226" y="974"/>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61" name="Oval 1258"/>
              <p:cNvSpPr>
                <a:spLocks noChangeAspect="1" noChangeArrowheads="1"/>
              </p:cNvSpPr>
              <p:nvPr/>
            </p:nvSpPr>
            <p:spPr bwMode="auto">
              <a:xfrm rot="1232850">
                <a:off x="3056" y="80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62" name="Oval 1259"/>
              <p:cNvSpPr>
                <a:spLocks noChangeAspect="1" noChangeArrowheads="1"/>
              </p:cNvSpPr>
              <p:nvPr/>
            </p:nvSpPr>
            <p:spPr bwMode="auto">
              <a:xfrm rot="1232850">
                <a:off x="2996" y="81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63" name="Oval 1260"/>
              <p:cNvSpPr>
                <a:spLocks noChangeAspect="1" noChangeArrowheads="1"/>
              </p:cNvSpPr>
              <p:nvPr/>
            </p:nvSpPr>
            <p:spPr bwMode="auto">
              <a:xfrm rot="3785751">
                <a:off x="2588" y="1124"/>
                <a:ext cx="38"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64" name="Oval 1261"/>
              <p:cNvSpPr>
                <a:spLocks noChangeAspect="1" noChangeArrowheads="1"/>
              </p:cNvSpPr>
              <p:nvPr/>
            </p:nvSpPr>
            <p:spPr bwMode="auto">
              <a:xfrm rot="3785751">
                <a:off x="3179" y="802"/>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65" name="Oval 1262"/>
              <p:cNvSpPr>
                <a:spLocks noChangeAspect="1" noChangeArrowheads="1"/>
              </p:cNvSpPr>
              <p:nvPr/>
            </p:nvSpPr>
            <p:spPr bwMode="auto">
              <a:xfrm>
                <a:off x="3088" y="41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66" name="Oval 1263"/>
              <p:cNvSpPr>
                <a:spLocks noChangeAspect="1" noChangeArrowheads="1"/>
              </p:cNvSpPr>
              <p:nvPr/>
            </p:nvSpPr>
            <p:spPr bwMode="auto">
              <a:xfrm rot="1232850">
                <a:off x="3117" y="57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67" name="Oval 1264"/>
              <p:cNvSpPr>
                <a:spLocks noChangeAspect="1" noChangeArrowheads="1"/>
              </p:cNvSpPr>
              <p:nvPr/>
            </p:nvSpPr>
            <p:spPr bwMode="auto">
              <a:xfrm rot="1232850">
                <a:off x="2722" y="37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68" name="Oval 1265"/>
              <p:cNvSpPr>
                <a:spLocks noChangeAspect="1" noChangeArrowheads="1"/>
              </p:cNvSpPr>
              <p:nvPr/>
            </p:nvSpPr>
            <p:spPr bwMode="auto">
              <a:xfrm rot="1232850">
                <a:off x="3110" y="795"/>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69" name="Oval 1266"/>
              <p:cNvSpPr>
                <a:spLocks noChangeAspect="1" noChangeArrowheads="1"/>
              </p:cNvSpPr>
              <p:nvPr/>
            </p:nvSpPr>
            <p:spPr bwMode="auto">
              <a:xfrm>
                <a:off x="3085" y="7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70" name="Oval 1267"/>
              <p:cNvSpPr>
                <a:spLocks noChangeAspect="1" noChangeArrowheads="1"/>
              </p:cNvSpPr>
              <p:nvPr/>
            </p:nvSpPr>
            <p:spPr bwMode="auto">
              <a:xfrm rot="3474980">
                <a:off x="2995" y="48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71" name="Oval 1268"/>
              <p:cNvSpPr>
                <a:spLocks noChangeAspect="1" noChangeArrowheads="1"/>
              </p:cNvSpPr>
              <p:nvPr/>
            </p:nvSpPr>
            <p:spPr bwMode="auto">
              <a:xfrm rot="3474980">
                <a:off x="2847" y="41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72" name="Oval 1269"/>
              <p:cNvSpPr>
                <a:spLocks noChangeAspect="1" noChangeArrowheads="1"/>
              </p:cNvSpPr>
              <p:nvPr/>
            </p:nvSpPr>
            <p:spPr bwMode="auto">
              <a:xfrm rot="7687353">
                <a:off x="3065" y="844"/>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73" name="Oval 1270"/>
              <p:cNvSpPr>
                <a:spLocks noChangeAspect="1" noChangeArrowheads="1"/>
              </p:cNvSpPr>
              <p:nvPr/>
            </p:nvSpPr>
            <p:spPr bwMode="auto">
              <a:xfrm rot="3785751">
                <a:off x="3018" y="93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74" name="Oval 1271"/>
              <p:cNvSpPr>
                <a:spLocks noChangeAspect="1" noChangeArrowheads="1"/>
              </p:cNvSpPr>
              <p:nvPr/>
            </p:nvSpPr>
            <p:spPr bwMode="auto">
              <a:xfrm rot="922079">
                <a:off x="3128" y="97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75" name="Oval 1272"/>
              <p:cNvSpPr>
                <a:spLocks noChangeAspect="1" noChangeArrowheads="1"/>
              </p:cNvSpPr>
              <p:nvPr/>
            </p:nvSpPr>
            <p:spPr bwMode="auto">
              <a:xfrm rot="922079">
                <a:off x="2875" y="3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76" name="Oval 1273"/>
              <p:cNvSpPr>
                <a:spLocks noChangeAspect="1" noChangeArrowheads="1"/>
              </p:cNvSpPr>
              <p:nvPr/>
            </p:nvSpPr>
            <p:spPr bwMode="auto">
              <a:xfrm rot="1232850">
                <a:off x="3178" y="751"/>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77" name="Oval 1274"/>
              <p:cNvSpPr>
                <a:spLocks noChangeAspect="1" noChangeArrowheads="1"/>
              </p:cNvSpPr>
              <p:nvPr/>
            </p:nvSpPr>
            <p:spPr bwMode="auto">
              <a:xfrm rot="3474980">
                <a:off x="3151" y="939"/>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78" name="Oval 1275"/>
              <p:cNvSpPr>
                <a:spLocks noChangeAspect="1" noChangeArrowheads="1"/>
              </p:cNvSpPr>
              <p:nvPr/>
            </p:nvSpPr>
            <p:spPr bwMode="auto">
              <a:xfrm rot="3474980">
                <a:off x="2892" y="51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79" name="Oval 1276"/>
              <p:cNvSpPr>
                <a:spLocks noChangeAspect="1" noChangeArrowheads="1"/>
              </p:cNvSpPr>
              <p:nvPr/>
            </p:nvSpPr>
            <p:spPr bwMode="auto">
              <a:xfrm rot="3785751">
                <a:off x="2228" y="70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480" name="Oval 1277"/>
              <p:cNvSpPr>
                <a:spLocks noChangeAspect="1" noChangeArrowheads="1"/>
              </p:cNvSpPr>
              <p:nvPr/>
            </p:nvSpPr>
            <p:spPr bwMode="auto">
              <a:xfrm rot="3757267">
                <a:off x="3047" y="103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81" name="Oval 1278"/>
              <p:cNvSpPr>
                <a:spLocks noChangeAspect="1" noChangeArrowheads="1"/>
              </p:cNvSpPr>
              <p:nvPr/>
            </p:nvSpPr>
            <p:spPr bwMode="auto">
              <a:xfrm rot="3757267">
                <a:off x="3162" y="63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82" name="Oval 1279"/>
              <p:cNvSpPr>
                <a:spLocks noChangeAspect="1" noChangeArrowheads="1"/>
              </p:cNvSpPr>
              <p:nvPr/>
            </p:nvSpPr>
            <p:spPr bwMode="auto">
              <a:xfrm rot="3474980">
                <a:off x="3154" y="1017"/>
                <a:ext cx="39"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83" name="Oval 1280"/>
              <p:cNvSpPr>
                <a:spLocks noChangeAspect="1" noChangeArrowheads="1"/>
              </p:cNvSpPr>
              <p:nvPr/>
            </p:nvSpPr>
            <p:spPr bwMode="auto">
              <a:xfrm rot="7687353">
                <a:off x="3125" y="871"/>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84" name="Oval 1281"/>
              <p:cNvSpPr>
                <a:spLocks noChangeAspect="1" noChangeArrowheads="1"/>
              </p:cNvSpPr>
              <p:nvPr/>
            </p:nvSpPr>
            <p:spPr bwMode="auto">
              <a:xfrm rot="6698226">
                <a:off x="3085" y="97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85" name="Oval 1282"/>
              <p:cNvSpPr>
                <a:spLocks noChangeAspect="1" noChangeArrowheads="1"/>
              </p:cNvSpPr>
              <p:nvPr/>
            </p:nvSpPr>
            <p:spPr bwMode="auto">
              <a:xfrm rot="3785751">
                <a:off x="2349" y="105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86" name="Oval 1283"/>
              <p:cNvSpPr>
                <a:spLocks noChangeAspect="1" noChangeArrowheads="1"/>
              </p:cNvSpPr>
              <p:nvPr/>
            </p:nvSpPr>
            <p:spPr bwMode="auto">
              <a:xfrm rot="4895479">
                <a:off x="3105" y="119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87" name="Oval 1284"/>
              <p:cNvSpPr>
                <a:spLocks noChangeAspect="1" noChangeArrowheads="1"/>
              </p:cNvSpPr>
              <p:nvPr/>
            </p:nvSpPr>
            <p:spPr bwMode="auto">
              <a:xfrm rot="922079">
                <a:off x="3163" y="833"/>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88" name="Oval 1285"/>
              <p:cNvSpPr>
                <a:spLocks noChangeAspect="1" noChangeArrowheads="1"/>
              </p:cNvSpPr>
              <p:nvPr/>
            </p:nvSpPr>
            <p:spPr bwMode="auto">
              <a:xfrm rot="3474980">
                <a:off x="3144" y="704"/>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89" name="Oval 1286"/>
              <p:cNvSpPr>
                <a:spLocks noChangeAspect="1" noChangeArrowheads="1"/>
              </p:cNvSpPr>
              <p:nvPr/>
            </p:nvSpPr>
            <p:spPr bwMode="auto">
              <a:xfrm rot="3474980">
                <a:off x="2207" y="1018"/>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90" name="Oval 1287"/>
              <p:cNvSpPr>
                <a:spLocks noChangeAspect="1" noChangeArrowheads="1"/>
              </p:cNvSpPr>
              <p:nvPr/>
            </p:nvSpPr>
            <p:spPr bwMode="auto">
              <a:xfrm rot="3474980">
                <a:off x="2221" y="926"/>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91" name="Oval 1288"/>
              <p:cNvSpPr>
                <a:spLocks noChangeAspect="1" noChangeArrowheads="1"/>
              </p:cNvSpPr>
              <p:nvPr/>
            </p:nvSpPr>
            <p:spPr bwMode="auto">
              <a:xfrm rot="3785751">
                <a:off x="3194" y="889"/>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92" name="Oval 1289"/>
              <p:cNvSpPr>
                <a:spLocks noChangeAspect="1" noChangeArrowheads="1"/>
              </p:cNvSpPr>
              <p:nvPr/>
            </p:nvSpPr>
            <p:spPr bwMode="auto">
              <a:xfrm rot="3785751">
                <a:off x="3072" y="605"/>
                <a:ext cx="40" cy="35"/>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93" name="Oval 1290"/>
              <p:cNvSpPr>
                <a:spLocks noChangeAspect="1" noChangeArrowheads="1"/>
              </p:cNvSpPr>
              <p:nvPr/>
            </p:nvSpPr>
            <p:spPr bwMode="auto">
              <a:xfrm rot="3474980">
                <a:off x="2215" y="831"/>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94" name="Oval 1291"/>
              <p:cNvSpPr>
                <a:spLocks noChangeAspect="1" noChangeArrowheads="1"/>
              </p:cNvSpPr>
              <p:nvPr/>
            </p:nvSpPr>
            <p:spPr bwMode="auto">
              <a:xfrm rot="3785751">
                <a:off x="2339" y="661"/>
                <a:ext cx="37"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95" name="Oval 1292"/>
              <p:cNvSpPr>
                <a:spLocks noChangeAspect="1" noChangeArrowheads="1"/>
              </p:cNvSpPr>
              <p:nvPr/>
            </p:nvSpPr>
            <p:spPr bwMode="auto">
              <a:xfrm rot="3785751">
                <a:off x="2223" y="457"/>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96" name="Oval 1293"/>
              <p:cNvSpPr>
                <a:spLocks noChangeAspect="1" noChangeArrowheads="1"/>
              </p:cNvSpPr>
              <p:nvPr/>
            </p:nvSpPr>
            <p:spPr bwMode="auto">
              <a:xfrm rot="3785751">
                <a:off x="2221" y="634"/>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97" name="Oval 1294"/>
              <p:cNvSpPr>
                <a:spLocks noChangeAspect="1" noChangeArrowheads="1"/>
              </p:cNvSpPr>
              <p:nvPr/>
            </p:nvSpPr>
            <p:spPr bwMode="auto">
              <a:xfrm rot="1232850">
                <a:off x="2269" y="837"/>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98" name="Oval 1295"/>
              <p:cNvSpPr>
                <a:spLocks noChangeAspect="1" noChangeArrowheads="1"/>
              </p:cNvSpPr>
              <p:nvPr/>
            </p:nvSpPr>
            <p:spPr bwMode="auto">
              <a:xfrm rot="3474980">
                <a:off x="2880" y="128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499" name="Oval 1296"/>
              <p:cNvSpPr>
                <a:spLocks noChangeAspect="1" noChangeArrowheads="1"/>
              </p:cNvSpPr>
              <p:nvPr/>
            </p:nvSpPr>
            <p:spPr bwMode="auto">
              <a:xfrm rot="3785751">
                <a:off x="2226" y="759"/>
                <a:ext cx="37"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500" name="Oval 1297"/>
              <p:cNvSpPr>
                <a:spLocks noChangeAspect="1" noChangeArrowheads="1"/>
              </p:cNvSpPr>
              <p:nvPr/>
            </p:nvSpPr>
            <p:spPr bwMode="auto">
              <a:xfrm>
                <a:off x="2386" y="882"/>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01" name="Oval 1298"/>
              <p:cNvSpPr>
                <a:spLocks noChangeAspect="1" noChangeArrowheads="1"/>
              </p:cNvSpPr>
              <p:nvPr/>
            </p:nvSpPr>
            <p:spPr bwMode="auto">
              <a:xfrm rot="4895479">
                <a:off x="2324" y="90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02" name="Oval 1299"/>
              <p:cNvSpPr>
                <a:spLocks noChangeAspect="1" noChangeArrowheads="1"/>
              </p:cNvSpPr>
              <p:nvPr/>
            </p:nvSpPr>
            <p:spPr bwMode="auto">
              <a:xfrm rot="4895479">
                <a:off x="2288" y="488"/>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03" name="Oval 1300"/>
              <p:cNvSpPr>
                <a:spLocks noChangeAspect="1" noChangeArrowheads="1"/>
              </p:cNvSpPr>
              <p:nvPr/>
            </p:nvSpPr>
            <p:spPr bwMode="auto">
              <a:xfrm rot="3474980">
                <a:off x="2290" y="769"/>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04" name="Oval 1301"/>
              <p:cNvSpPr>
                <a:spLocks noChangeAspect="1" noChangeArrowheads="1"/>
              </p:cNvSpPr>
              <p:nvPr/>
            </p:nvSpPr>
            <p:spPr bwMode="auto">
              <a:xfrm rot="3785751">
                <a:off x="2201" y="785"/>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wrap="none" anchor="ctr">
                <a:spAutoFit/>
              </a:bodyPr>
              <a:lstStyle/>
              <a:p>
                <a:endParaRPr lang="ko-KR" altLang="en-US"/>
              </a:p>
            </p:txBody>
          </p:sp>
          <p:sp>
            <p:nvSpPr>
              <p:cNvPr id="137505" name="Oval 1302"/>
              <p:cNvSpPr>
                <a:spLocks noChangeAspect="1" noChangeArrowheads="1"/>
              </p:cNvSpPr>
              <p:nvPr/>
            </p:nvSpPr>
            <p:spPr bwMode="auto">
              <a:xfrm>
                <a:off x="2252" y="903"/>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506" name="Oval 1303"/>
              <p:cNvSpPr>
                <a:spLocks noChangeAspect="1" noChangeArrowheads="1"/>
              </p:cNvSpPr>
              <p:nvPr/>
            </p:nvSpPr>
            <p:spPr bwMode="auto">
              <a:xfrm>
                <a:off x="2213" y="571"/>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507" name="Oval 1304"/>
              <p:cNvSpPr>
                <a:spLocks noChangeAspect="1" noChangeArrowheads="1"/>
              </p:cNvSpPr>
              <p:nvPr/>
            </p:nvSpPr>
            <p:spPr bwMode="auto">
              <a:xfrm>
                <a:off x="2247" y="106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508" name="Oval 1305"/>
              <p:cNvSpPr>
                <a:spLocks noChangeAspect="1" noChangeArrowheads="1"/>
              </p:cNvSpPr>
              <p:nvPr/>
            </p:nvSpPr>
            <p:spPr bwMode="auto">
              <a:xfrm>
                <a:off x="2388" y="49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509" name="Oval 1306"/>
              <p:cNvSpPr>
                <a:spLocks noChangeAspect="1" noChangeArrowheads="1"/>
              </p:cNvSpPr>
              <p:nvPr/>
            </p:nvSpPr>
            <p:spPr bwMode="auto">
              <a:xfrm>
                <a:off x="2277" y="582"/>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510" name="Oval 1307"/>
              <p:cNvSpPr>
                <a:spLocks noChangeAspect="1" noChangeArrowheads="1"/>
              </p:cNvSpPr>
              <p:nvPr/>
            </p:nvSpPr>
            <p:spPr bwMode="auto">
              <a:xfrm rot="3785751">
                <a:off x="2322" y="740"/>
                <a:ext cx="38"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511" name="Oval 1308"/>
              <p:cNvSpPr>
                <a:spLocks noChangeAspect="1" noChangeArrowheads="1"/>
              </p:cNvSpPr>
              <p:nvPr/>
            </p:nvSpPr>
            <p:spPr bwMode="auto">
              <a:xfrm rot="922079">
                <a:off x="2266" y="1110"/>
                <a:ext cx="38"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512" name="Oval 1309"/>
              <p:cNvSpPr>
                <a:spLocks noChangeAspect="1" noChangeArrowheads="1"/>
              </p:cNvSpPr>
              <p:nvPr/>
            </p:nvSpPr>
            <p:spPr bwMode="auto">
              <a:xfrm rot="922079">
                <a:off x="2385" y="921"/>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513" name="Oval 1310"/>
              <p:cNvSpPr>
                <a:spLocks noChangeAspect="1" noChangeArrowheads="1"/>
              </p:cNvSpPr>
              <p:nvPr/>
            </p:nvSpPr>
            <p:spPr bwMode="auto">
              <a:xfrm rot="1232850">
                <a:off x="2216" y="877"/>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514" name="Oval 1311"/>
              <p:cNvSpPr>
                <a:spLocks noChangeAspect="1" noChangeArrowheads="1"/>
              </p:cNvSpPr>
              <p:nvPr/>
            </p:nvSpPr>
            <p:spPr bwMode="auto">
              <a:xfrm rot="1232850">
                <a:off x="2429" y="918"/>
                <a:ext cx="39" cy="33"/>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sp>
            <p:nvSpPr>
              <p:cNvPr id="137515" name="Oval 1312"/>
              <p:cNvSpPr>
                <a:spLocks noChangeAspect="1" noChangeArrowheads="1"/>
              </p:cNvSpPr>
              <p:nvPr/>
            </p:nvSpPr>
            <p:spPr bwMode="auto">
              <a:xfrm rot="3785751">
                <a:off x="3050" y="767"/>
                <a:ext cx="39" cy="34"/>
              </a:xfrm>
              <a:prstGeom prst="ellipse">
                <a:avLst/>
              </a:prstGeom>
              <a:gradFill rotWithShape="1">
                <a:gsLst>
                  <a:gs pos="0">
                    <a:schemeClr val="accent2"/>
                  </a:gs>
                  <a:gs pos="100000">
                    <a:schemeClr val="folHlink"/>
                  </a:gs>
                </a:gsLst>
                <a:path path="shape">
                  <a:fillToRect l="50000" t="50000" r="50000" b="50000"/>
                </a:path>
              </a:gradFill>
              <a:ln w="9525">
                <a:noFill/>
                <a:round/>
                <a:headEnd/>
                <a:tailEnd/>
              </a:ln>
            </p:spPr>
            <p:txBody>
              <a:bodyPr anchor="ctr">
                <a:spAutoFit/>
              </a:bodyPr>
              <a:lstStyle/>
              <a:p>
                <a:endParaRPr lang="ko-KR" altLang="en-US"/>
              </a:p>
            </p:txBody>
          </p:sp>
          <p:grpSp>
            <p:nvGrpSpPr>
              <p:cNvPr id="17" name="Group 1313"/>
              <p:cNvGrpSpPr>
                <a:grpSpLocks noChangeAspect="1"/>
              </p:cNvGrpSpPr>
              <p:nvPr/>
            </p:nvGrpSpPr>
            <p:grpSpPr bwMode="auto">
              <a:xfrm>
                <a:off x="2775" y="651"/>
                <a:ext cx="61" cy="44"/>
                <a:chOff x="3679" y="3218"/>
                <a:chExt cx="299" cy="219"/>
              </a:xfrm>
            </p:grpSpPr>
            <p:sp>
              <p:nvSpPr>
                <p:cNvPr id="137517" name="Line 1314"/>
                <p:cNvSpPr>
                  <a:spLocks noChangeAspect="1" noChangeShapeType="1"/>
                </p:cNvSpPr>
                <p:nvPr/>
              </p:nvSpPr>
              <p:spPr bwMode="auto">
                <a:xfrm rot="2599677" flipV="1">
                  <a:off x="3723" y="3218"/>
                  <a:ext cx="131" cy="60"/>
                </a:xfrm>
                <a:prstGeom prst="line">
                  <a:avLst/>
                </a:prstGeom>
                <a:noFill/>
                <a:ln w="5080">
                  <a:solidFill>
                    <a:srgbClr val="00FF00"/>
                  </a:solidFill>
                  <a:round/>
                  <a:headEnd/>
                  <a:tailEnd/>
                </a:ln>
              </p:spPr>
              <p:txBody>
                <a:bodyPr/>
                <a:lstStyle/>
                <a:p>
                  <a:endParaRPr lang="ko-KR" altLang="en-US"/>
                </a:p>
              </p:txBody>
            </p:sp>
            <p:sp>
              <p:nvSpPr>
                <p:cNvPr id="137518" name="Line 1315"/>
                <p:cNvSpPr>
                  <a:spLocks noChangeAspect="1" noChangeShapeType="1"/>
                </p:cNvSpPr>
                <p:nvPr/>
              </p:nvSpPr>
              <p:spPr bwMode="auto">
                <a:xfrm rot="2599677">
                  <a:off x="3702" y="3271"/>
                  <a:ext cx="135" cy="0"/>
                </a:xfrm>
                <a:prstGeom prst="line">
                  <a:avLst/>
                </a:prstGeom>
                <a:noFill/>
                <a:ln w="5080">
                  <a:solidFill>
                    <a:srgbClr val="00FF00"/>
                  </a:solidFill>
                  <a:round/>
                  <a:headEnd/>
                  <a:tailEnd/>
                </a:ln>
              </p:spPr>
              <p:txBody>
                <a:bodyPr/>
                <a:lstStyle/>
                <a:p>
                  <a:endParaRPr lang="ko-KR" altLang="en-US"/>
                </a:p>
              </p:txBody>
            </p:sp>
            <p:sp>
              <p:nvSpPr>
                <p:cNvPr id="137519" name="Line 1316"/>
                <p:cNvSpPr>
                  <a:spLocks noChangeAspect="1" noChangeShapeType="1"/>
                </p:cNvSpPr>
                <p:nvPr/>
              </p:nvSpPr>
              <p:spPr bwMode="auto">
                <a:xfrm rot="2599677">
                  <a:off x="3679" y="3263"/>
                  <a:ext cx="139" cy="64"/>
                </a:xfrm>
                <a:prstGeom prst="line">
                  <a:avLst/>
                </a:prstGeom>
                <a:noFill/>
                <a:ln w="5080">
                  <a:solidFill>
                    <a:srgbClr val="00FF00"/>
                  </a:solidFill>
                  <a:round/>
                  <a:headEnd/>
                  <a:tailEnd/>
                </a:ln>
              </p:spPr>
              <p:txBody>
                <a:bodyPr/>
                <a:lstStyle/>
                <a:p>
                  <a:endParaRPr lang="ko-KR" altLang="en-US"/>
                </a:p>
              </p:txBody>
            </p:sp>
            <p:sp>
              <p:nvSpPr>
                <p:cNvPr id="137520" name="Line 1317"/>
                <p:cNvSpPr>
                  <a:spLocks noChangeAspect="1" noChangeShapeType="1"/>
                </p:cNvSpPr>
                <p:nvPr/>
              </p:nvSpPr>
              <p:spPr bwMode="auto">
                <a:xfrm rot="2599677">
                  <a:off x="3820" y="3243"/>
                  <a:ext cx="0" cy="154"/>
                </a:xfrm>
                <a:prstGeom prst="line">
                  <a:avLst/>
                </a:prstGeom>
                <a:noFill/>
                <a:ln w="5080">
                  <a:solidFill>
                    <a:srgbClr val="FF3300"/>
                  </a:solidFill>
                  <a:round/>
                  <a:headEnd/>
                  <a:tailEnd/>
                </a:ln>
              </p:spPr>
              <p:txBody>
                <a:bodyPr/>
                <a:lstStyle/>
                <a:p>
                  <a:endParaRPr lang="ko-KR" altLang="en-US"/>
                </a:p>
              </p:txBody>
            </p:sp>
            <p:sp>
              <p:nvSpPr>
                <p:cNvPr id="137521" name="Line 1318"/>
                <p:cNvSpPr>
                  <a:spLocks noChangeAspect="1" noChangeShapeType="1"/>
                </p:cNvSpPr>
                <p:nvPr/>
              </p:nvSpPr>
              <p:spPr bwMode="auto">
                <a:xfrm rot="2599677" flipH="1" flipV="1">
                  <a:off x="3847" y="3333"/>
                  <a:ext cx="131" cy="60"/>
                </a:xfrm>
                <a:prstGeom prst="line">
                  <a:avLst/>
                </a:prstGeom>
                <a:noFill/>
                <a:ln w="5080">
                  <a:solidFill>
                    <a:srgbClr val="00FF00"/>
                  </a:solidFill>
                  <a:round/>
                  <a:headEnd/>
                  <a:tailEnd/>
                </a:ln>
              </p:spPr>
              <p:txBody>
                <a:bodyPr/>
                <a:lstStyle/>
                <a:p>
                  <a:endParaRPr lang="ko-KR" altLang="en-US"/>
                </a:p>
              </p:txBody>
            </p:sp>
            <p:sp>
              <p:nvSpPr>
                <p:cNvPr id="137522" name="Line 1319"/>
                <p:cNvSpPr>
                  <a:spLocks noChangeAspect="1" noChangeShapeType="1"/>
                </p:cNvSpPr>
                <p:nvPr/>
              </p:nvSpPr>
              <p:spPr bwMode="auto">
                <a:xfrm rot="2599677" flipH="1">
                  <a:off x="3823" y="3383"/>
                  <a:ext cx="135" cy="0"/>
                </a:xfrm>
                <a:prstGeom prst="line">
                  <a:avLst/>
                </a:prstGeom>
                <a:noFill/>
                <a:ln w="5080">
                  <a:solidFill>
                    <a:srgbClr val="00FF00"/>
                  </a:solidFill>
                  <a:round/>
                  <a:headEnd/>
                  <a:tailEnd/>
                </a:ln>
              </p:spPr>
              <p:txBody>
                <a:bodyPr/>
                <a:lstStyle/>
                <a:p>
                  <a:endParaRPr lang="ko-KR" altLang="en-US"/>
                </a:p>
              </p:txBody>
            </p:sp>
            <p:sp>
              <p:nvSpPr>
                <p:cNvPr id="137523" name="Line 1320"/>
                <p:cNvSpPr>
                  <a:spLocks noChangeAspect="1" noChangeShapeType="1"/>
                </p:cNvSpPr>
                <p:nvPr/>
              </p:nvSpPr>
              <p:spPr bwMode="auto">
                <a:xfrm rot="2599677" flipH="1">
                  <a:off x="3797" y="3373"/>
                  <a:ext cx="138" cy="64"/>
                </a:xfrm>
                <a:prstGeom prst="line">
                  <a:avLst/>
                </a:prstGeom>
                <a:noFill/>
                <a:ln w="5080">
                  <a:solidFill>
                    <a:srgbClr val="00FF00"/>
                  </a:solidFill>
                  <a:round/>
                  <a:headEnd/>
                  <a:tailEnd/>
                </a:ln>
              </p:spPr>
              <p:txBody>
                <a:bodyPr/>
                <a:lstStyle/>
                <a:p>
                  <a:endParaRPr lang="ko-KR" altLang="en-US"/>
                </a:p>
              </p:txBody>
            </p:sp>
            <p:sp>
              <p:nvSpPr>
                <p:cNvPr id="137524" name="Line 1321"/>
                <p:cNvSpPr>
                  <a:spLocks noChangeAspect="1" noChangeShapeType="1"/>
                </p:cNvSpPr>
                <p:nvPr/>
              </p:nvSpPr>
              <p:spPr bwMode="auto">
                <a:xfrm rot="2599677" flipH="1">
                  <a:off x="3838" y="3260"/>
                  <a:ext cx="0" cy="154"/>
                </a:xfrm>
                <a:prstGeom prst="line">
                  <a:avLst/>
                </a:prstGeom>
                <a:noFill/>
                <a:ln w="5080">
                  <a:solidFill>
                    <a:srgbClr val="FF3300"/>
                  </a:solidFill>
                  <a:round/>
                  <a:headEnd/>
                  <a:tailEnd/>
                </a:ln>
              </p:spPr>
              <p:txBody>
                <a:bodyPr/>
                <a:lstStyle/>
                <a:p>
                  <a:endParaRPr lang="ko-KR" altLang="en-US"/>
                </a:p>
              </p:txBody>
            </p:sp>
          </p:grpSp>
        </p:grpSp>
        <p:sp>
          <p:nvSpPr>
            <p:cNvPr id="137272" name="Text Box 1322"/>
            <p:cNvSpPr txBox="1">
              <a:spLocks noChangeArrowheads="1"/>
            </p:cNvSpPr>
            <p:nvPr/>
          </p:nvSpPr>
          <p:spPr bwMode="auto">
            <a:xfrm>
              <a:off x="1836" y="601"/>
              <a:ext cx="1319" cy="264"/>
            </a:xfrm>
            <a:prstGeom prst="rect">
              <a:avLst/>
            </a:prstGeom>
            <a:solidFill>
              <a:schemeClr val="bg1"/>
            </a:solidFill>
            <a:ln w="9525">
              <a:noFill/>
              <a:miter lim="800000"/>
              <a:headEnd/>
              <a:tailEnd/>
            </a:ln>
          </p:spPr>
          <p:txBody>
            <a:bodyPr lIns="0" tIns="108000" rIns="0" bIns="0">
              <a:spAutoFit/>
            </a:bodyPr>
            <a:lstStyle/>
            <a:p>
              <a:pPr algn="ctr" latinLnBrk="0">
                <a:lnSpc>
                  <a:spcPct val="85000"/>
                </a:lnSpc>
                <a:spcBef>
                  <a:spcPct val="45000"/>
                </a:spcBef>
              </a:pPr>
              <a:r>
                <a:rPr lang="en-US" altLang="ja-JP" sz="2400">
                  <a:solidFill>
                    <a:srgbClr val="FFFFCC"/>
                  </a:solidFill>
                  <a:latin typeface="Arial" charset="0"/>
                  <a:ea typeface="MS PGothic" pitchFamily="34" charset="-128"/>
                </a:rPr>
                <a:t>Mature oocytes</a:t>
              </a:r>
            </a:p>
          </p:txBody>
        </p:sp>
      </p:grpSp>
      <p:grpSp>
        <p:nvGrpSpPr>
          <p:cNvPr id="18" name="Group 1323"/>
          <p:cNvGrpSpPr>
            <a:grpSpLocks/>
          </p:cNvGrpSpPr>
          <p:nvPr/>
        </p:nvGrpSpPr>
        <p:grpSpPr bwMode="auto">
          <a:xfrm>
            <a:off x="1914525" y="2538413"/>
            <a:ext cx="1790700" cy="1768475"/>
            <a:chOff x="1206" y="1599"/>
            <a:chExt cx="1128" cy="1114"/>
          </a:xfrm>
        </p:grpSpPr>
        <p:sp>
          <p:nvSpPr>
            <p:cNvPr id="137266" name="Text Box 1324"/>
            <p:cNvSpPr txBox="1">
              <a:spLocks noChangeArrowheads="1"/>
            </p:cNvSpPr>
            <p:nvPr/>
          </p:nvSpPr>
          <p:spPr bwMode="auto">
            <a:xfrm>
              <a:off x="1206" y="2120"/>
              <a:ext cx="1128" cy="593"/>
            </a:xfrm>
            <a:prstGeom prst="rect">
              <a:avLst/>
            </a:prstGeom>
            <a:noFill/>
            <a:ln w="9525">
              <a:noFill/>
              <a:miter lim="800000"/>
              <a:headEnd/>
              <a:tailEnd/>
            </a:ln>
          </p:spPr>
          <p:txBody>
            <a:bodyPr lIns="0" tIns="0" rIns="0" bIns="0">
              <a:spAutoFit/>
            </a:bodyPr>
            <a:lstStyle/>
            <a:p>
              <a:pPr algn="ctr" latinLnBrk="0">
                <a:lnSpc>
                  <a:spcPct val="85000"/>
                </a:lnSpc>
              </a:pPr>
              <a:r>
                <a:rPr lang="en-US" altLang="ja-JP" sz="2400">
                  <a:solidFill>
                    <a:srgbClr val="FFFF66"/>
                  </a:solidFill>
                  <a:latin typeface="Arial" charset="0"/>
                  <a:ea typeface="MS PGothic" pitchFamily="34" charset="-128"/>
                </a:rPr>
                <a:t>Maturation culture (48 h)</a:t>
              </a:r>
            </a:p>
          </p:txBody>
        </p:sp>
        <p:grpSp>
          <p:nvGrpSpPr>
            <p:cNvPr id="19" name="Group 1325"/>
            <p:cNvGrpSpPr>
              <a:grpSpLocks/>
            </p:cNvGrpSpPr>
            <p:nvPr/>
          </p:nvGrpSpPr>
          <p:grpSpPr bwMode="auto">
            <a:xfrm>
              <a:off x="1572" y="1599"/>
              <a:ext cx="444" cy="183"/>
              <a:chOff x="1584" y="894"/>
              <a:chExt cx="444" cy="183"/>
            </a:xfrm>
          </p:grpSpPr>
          <p:sp>
            <p:nvSpPr>
              <p:cNvPr id="137268" name="Rectangle 1326"/>
              <p:cNvSpPr>
                <a:spLocks noChangeArrowheads="1"/>
              </p:cNvSpPr>
              <p:nvPr/>
            </p:nvSpPr>
            <p:spPr bwMode="auto">
              <a:xfrm>
                <a:off x="1584" y="894"/>
                <a:ext cx="444" cy="183"/>
              </a:xfrm>
              <a:prstGeom prst="rect">
                <a:avLst/>
              </a:prstGeom>
              <a:solidFill>
                <a:schemeClr val="bg1"/>
              </a:solidFill>
              <a:ln w="9525">
                <a:noFill/>
                <a:miter lim="800000"/>
                <a:headEnd/>
                <a:tailEnd/>
              </a:ln>
            </p:spPr>
            <p:txBody>
              <a:bodyPr anchor="ctr">
                <a:spAutoFit/>
              </a:bodyPr>
              <a:lstStyle/>
              <a:p>
                <a:endParaRPr lang="ko-KR" altLang="en-US"/>
              </a:p>
            </p:txBody>
          </p:sp>
          <p:sp>
            <p:nvSpPr>
              <p:cNvPr id="137269" name="Line 1327"/>
              <p:cNvSpPr>
                <a:spLocks noChangeShapeType="1"/>
              </p:cNvSpPr>
              <p:nvPr/>
            </p:nvSpPr>
            <p:spPr bwMode="auto">
              <a:xfrm>
                <a:off x="1608" y="987"/>
                <a:ext cx="402" cy="0"/>
              </a:xfrm>
              <a:prstGeom prst="line">
                <a:avLst/>
              </a:prstGeom>
              <a:noFill/>
              <a:ln w="31750">
                <a:solidFill>
                  <a:srgbClr val="FFFF66"/>
                </a:solidFill>
                <a:round/>
                <a:headEnd/>
                <a:tailEnd type="triangle" w="med" len="lg"/>
              </a:ln>
            </p:spPr>
            <p:txBody>
              <a:bodyPr wrap="none">
                <a:spAutoFit/>
              </a:bodyPr>
              <a:lstStyle/>
              <a:p>
                <a:endParaRPr lang="ko-KR" altLang="en-US"/>
              </a:p>
            </p:txBody>
          </p:sp>
        </p:grpSp>
      </p:grpSp>
      <p:sp>
        <p:nvSpPr>
          <p:cNvPr id="137224" name="Text Box 1328"/>
          <p:cNvSpPr txBox="1">
            <a:spLocks noChangeArrowheads="1"/>
          </p:cNvSpPr>
          <p:nvPr/>
        </p:nvSpPr>
        <p:spPr bwMode="auto">
          <a:xfrm>
            <a:off x="5514975" y="3463925"/>
            <a:ext cx="1709738" cy="700088"/>
          </a:xfrm>
          <a:prstGeom prst="rect">
            <a:avLst/>
          </a:prstGeom>
          <a:noFill/>
          <a:ln w="9525">
            <a:noFill/>
            <a:miter lim="800000"/>
            <a:headEnd/>
            <a:tailEnd/>
          </a:ln>
        </p:spPr>
        <p:txBody>
          <a:bodyPr lIns="0" tIns="0" rIns="0" bIns="0">
            <a:spAutoFit/>
          </a:bodyPr>
          <a:lstStyle/>
          <a:p>
            <a:pPr latinLnBrk="0">
              <a:lnSpc>
                <a:spcPct val="85000"/>
              </a:lnSpc>
            </a:pPr>
            <a:r>
              <a:rPr lang="en-US" altLang="ja-JP">
                <a:solidFill>
                  <a:srgbClr val="FFFFCC"/>
                </a:solidFill>
                <a:latin typeface="Arial" charset="0"/>
                <a:ea typeface="MS PGothic" pitchFamily="34" charset="-128"/>
              </a:rPr>
              <a:t>Single DC pulse:</a:t>
            </a:r>
          </a:p>
          <a:p>
            <a:pPr latinLnBrk="0">
              <a:lnSpc>
                <a:spcPct val="85000"/>
              </a:lnSpc>
            </a:pPr>
            <a:r>
              <a:rPr lang="en-US" altLang="ja-JP">
                <a:solidFill>
                  <a:srgbClr val="FFFFCC"/>
                </a:solidFill>
                <a:latin typeface="Arial" charset="0"/>
                <a:ea typeface="MS PGothic" pitchFamily="34" charset="-128"/>
              </a:rPr>
              <a:t>  1,500 V/cm for</a:t>
            </a:r>
          </a:p>
          <a:p>
            <a:pPr latinLnBrk="0">
              <a:lnSpc>
                <a:spcPct val="85000"/>
              </a:lnSpc>
            </a:pPr>
            <a:r>
              <a:rPr lang="en-US" altLang="ja-JP">
                <a:solidFill>
                  <a:srgbClr val="FFFFCC"/>
                </a:solidFill>
                <a:latin typeface="Arial" charset="0"/>
                <a:ea typeface="MS PGothic" pitchFamily="34" charset="-128"/>
              </a:rPr>
              <a:t>  100 µsec</a:t>
            </a:r>
          </a:p>
        </p:txBody>
      </p:sp>
      <p:sp>
        <p:nvSpPr>
          <p:cNvPr id="185649" name="Rectangle 1329"/>
          <p:cNvSpPr>
            <a:spLocks noGrp="1" noRot="1" noChangeArrowheads="1"/>
          </p:cNvSpPr>
          <p:nvPr>
            <p:ph type="title"/>
          </p:nvPr>
        </p:nvSpPr>
        <p:spPr>
          <a:xfrm>
            <a:off x="357188" y="4857750"/>
            <a:ext cx="8486775" cy="495300"/>
          </a:xfrm>
        </p:spPr>
        <p:txBody>
          <a:bodyPr/>
          <a:lstStyle/>
          <a:p>
            <a:pPr eaLnBrk="1" hangingPunct="1">
              <a:lnSpc>
                <a:spcPct val="85000"/>
              </a:lnSpc>
              <a:defRPr/>
            </a:pPr>
            <a:r>
              <a:rPr lang="en-US" altLang="ja-JP" sz="2800" u="sng" dirty="0" smtClean="0">
                <a:solidFill>
                  <a:srgbClr val="FFFFCC"/>
                </a:solidFill>
                <a:latin typeface="Arial" pitchFamily="34" charset="0"/>
              </a:rPr>
              <a:t>Procedures of </a:t>
            </a:r>
            <a:r>
              <a:rPr lang="en-US" altLang="ja-JP" sz="2800" u="sng" dirty="0" err="1" smtClean="0">
                <a:solidFill>
                  <a:srgbClr val="FFFFCC"/>
                </a:solidFill>
                <a:latin typeface="Arial" pitchFamily="34" charset="0"/>
              </a:rPr>
              <a:t>parthenogenetic</a:t>
            </a:r>
            <a:r>
              <a:rPr lang="en-US" altLang="ja-JP" sz="2800" u="sng" dirty="0" smtClean="0">
                <a:solidFill>
                  <a:srgbClr val="FFFFCC"/>
                </a:solidFill>
                <a:latin typeface="Arial" pitchFamily="34" charset="0"/>
              </a:rPr>
              <a:t> activation </a:t>
            </a:r>
            <a:br>
              <a:rPr lang="en-US" altLang="ja-JP" sz="2800" u="sng" dirty="0" smtClean="0">
                <a:solidFill>
                  <a:srgbClr val="FFFFCC"/>
                </a:solidFill>
                <a:latin typeface="Arial" pitchFamily="34" charset="0"/>
              </a:rPr>
            </a:br>
            <a:r>
              <a:rPr lang="en-US" altLang="ja-JP" sz="2800" u="sng" dirty="0" smtClean="0">
                <a:solidFill>
                  <a:srgbClr val="FFFFCC"/>
                </a:solidFill>
                <a:latin typeface="Arial" pitchFamily="34" charset="0"/>
              </a:rPr>
              <a:t>in the pig</a:t>
            </a:r>
          </a:p>
        </p:txBody>
      </p:sp>
      <p:grpSp>
        <p:nvGrpSpPr>
          <p:cNvPr id="20" name="Group 1330"/>
          <p:cNvGrpSpPr>
            <a:grpSpLocks/>
          </p:cNvGrpSpPr>
          <p:nvPr/>
        </p:nvGrpSpPr>
        <p:grpSpPr bwMode="auto">
          <a:xfrm>
            <a:off x="6051550" y="1319213"/>
            <a:ext cx="1063625" cy="1000125"/>
            <a:chOff x="3812" y="831"/>
            <a:chExt cx="670" cy="630"/>
          </a:xfrm>
        </p:grpSpPr>
        <p:sp>
          <p:nvSpPr>
            <p:cNvPr id="137257" name="Text Box 1331"/>
            <p:cNvSpPr txBox="1">
              <a:spLocks noChangeArrowheads="1"/>
            </p:cNvSpPr>
            <p:nvPr/>
          </p:nvSpPr>
          <p:spPr bwMode="auto">
            <a:xfrm>
              <a:off x="3812" y="831"/>
              <a:ext cx="608" cy="230"/>
            </a:xfrm>
            <a:prstGeom prst="rect">
              <a:avLst/>
            </a:prstGeom>
            <a:noFill/>
            <a:ln w="9525">
              <a:noFill/>
              <a:miter lim="800000"/>
              <a:headEnd/>
              <a:tailEnd/>
            </a:ln>
          </p:spPr>
          <p:txBody>
            <a:bodyPr lIns="0" tIns="0" rIns="0" bIns="0">
              <a:spAutoFit/>
            </a:bodyPr>
            <a:lstStyle/>
            <a:p>
              <a:pPr algn="ctr" latinLnBrk="0">
                <a:spcBef>
                  <a:spcPct val="50000"/>
                </a:spcBef>
              </a:pPr>
              <a:r>
                <a:rPr lang="en-US" altLang="ja-JP" sz="2400" b="1">
                  <a:solidFill>
                    <a:srgbClr val="FF0000"/>
                  </a:solidFill>
                  <a:latin typeface="Arial" charset="0"/>
                  <a:ea typeface="MS PGothic" pitchFamily="34" charset="-128"/>
                </a:rPr>
                <a:t>El-ST</a:t>
              </a:r>
              <a:endParaRPr lang="en-US" altLang="ja-JP" sz="2400" b="1">
                <a:solidFill>
                  <a:srgbClr val="FFFFCC"/>
                </a:solidFill>
                <a:latin typeface="Arial" charset="0"/>
                <a:ea typeface="MS PGothic" pitchFamily="34" charset="-128"/>
              </a:endParaRPr>
            </a:p>
          </p:txBody>
        </p:sp>
        <p:grpSp>
          <p:nvGrpSpPr>
            <p:cNvPr id="21" name="Group 1332"/>
            <p:cNvGrpSpPr>
              <a:grpSpLocks/>
            </p:cNvGrpSpPr>
            <p:nvPr/>
          </p:nvGrpSpPr>
          <p:grpSpPr bwMode="auto">
            <a:xfrm>
              <a:off x="3840" y="1065"/>
              <a:ext cx="258" cy="216"/>
              <a:chOff x="4086" y="330"/>
              <a:chExt cx="258" cy="216"/>
            </a:xfrm>
          </p:grpSpPr>
          <p:sp>
            <p:nvSpPr>
              <p:cNvPr id="137263" name="Line 1333"/>
              <p:cNvSpPr>
                <a:spLocks noChangeShapeType="1"/>
              </p:cNvSpPr>
              <p:nvPr/>
            </p:nvSpPr>
            <p:spPr bwMode="auto">
              <a:xfrm flipH="1">
                <a:off x="4230" y="330"/>
                <a:ext cx="114" cy="114"/>
              </a:xfrm>
              <a:prstGeom prst="line">
                <a:avLst/>
              </a:prstGeom>
              <a:noFill/>
              <a:ln w="38100">
                <a:solidFill>
                  <a:srgbClr val="FF0000"/>
                </a:solidFill>
                <a:round/>
                <a:headEnd/>
                <a:tailEnd/>
              </a:ln>
            </p:spPr>
            <p:txBody>
              <a:bodyPr>
                <a:spAutoFit/>
              </a:bodyPr>
              <a:lstStyle/>
              <a:p>
                <a:endParaRPr lang="ko-KR" altLang="en-US"/>
              </a:p>
            </p:txBody>
          </p:sp>
          <p:sp>
            <p:nvSpPr>
              <p:cNvPr id="137264" name="Line 1334"/>
              <p:cNvSpPr>
                <a:spLocks noChangeShapeType="1"/>
              </p:cNvSpPr>
              <p:nvPr/>
            </p:nvSpPr>
            <p:spPr bwMode="auto">
              <a:xfrm flipV="1">
                <a:off x="4230" y="372"/>
                <a:ext cx="0" cy="84"/>
              </a:xfrm>
              <a:prstGeom prst="line">
                <a:avLst/>
              </a:prstGeom>
              <a:noFill/>
              <a:ln w="38100">
                <a:solidFill>
                  <a:srgbClr val="FF0000"/>
                </a:solidFill>
                <a:round/>
                <a:headEnd/>
                <a:tailEnd/>
              </a:ln>
            </p:spPr>
            <p:txBody>
              <a:bodyPr>
                <a:spAutoFit/>
              </a:bodyPr>
              <a:lstStyle/>
              <a:p>
                <a:endParaRPr lang="ko-KR" altLang="en-US"/>
              </a:p>
            </p:txBody>
          </p:sp>
          <p:sp>
            <p:nvSpPr>
              <p:cNvPr id="137265" name="Line 1335"/>
              <p:cNvSpPr>
                <a:spLocks noChangeShapeType="1"/>
              </p:cNvSpPr>
              <p:nvPr/>
            </p:nvSpPr>
            <p:spPr bwMode="auto">
              <a:xfrm flipH="1">
                <a:off x="4086" y="366"/>
                <a:ext cx="150" cy="180"/>
              </a:xfrm>
              <a:prstGeom prst="line">
                <a:avLst/>
              </a:prstGeom>
              <a:noFill/>
              <a:ln w="38100">
                <a:solidFill>
                  <a:srgbClr val="FF0000"/>
                </a:solidFill>
                <a:round/>
                <a:headEnd/>
                <a:tailEnd type="triangle" w="med" len="med"/>
              </a:ln>
            </p:spPr>
            <p:txBody>
              <a:bodyPr>
                <a:spAutoFit/>
              </a:bodyPr>
              <a:lstStyle/>
              <a:p>
                <a:endParaRPr lang="ko-KR" altLang="en-US"/>
              </a:p>
            </p:txBody>
          </p:sp>
        </p:grpSp>
        <p:grpSp>
          <p:nvGrpSpPr>
            <p:cNvPr id="22" name="Group 1336"/>
            <p:cNvGrpSpPr>
              <a:grpSpLocks/>
            </p:cNvGrpSpPr>
            <p:nvPr/>
          </p:nvGrpSpPr>
          <p:grpSpPr bwMode="auto">
            <a:xfrm>
              <a:off x="4224" y="1245"/>
              <a:ext cx="258" cy="216"/>
              <a:chOff x="4086" y="330"/>
              <a:chExt cx="258" cy="216"/>
            </a:xfrm>
          </p:grpSpPr>
          <p:sp>
            <p:nvSpPr>
              <p:cNvPr id="137260" name="Line 1337"/>
              <p:cNvSpPr>
                <a:spLocks noChangeShapeType="1"/>
              </p:cNvSpPr>
              <p:nvPr/>
            </p:nvSpPr>
            <p:spPr bwMode="auto">
              <a:xfrm flipH="1">
                <a:off x="4230" y="330"/>
                <a:ext cx="114" cy="114"/>
              </a:xfrm>
              <a:prstGeom prst="line">
                <a:avLst/>
              </a:prstGeom>
              <a:noFill/>
              <a:ln w="38100">
                <a:solidFill>
                  <a:srgbClr val="FF0000"/>
                </a:solidFill>
                <a:round/>
                <a:headEnd/>
                <a:tailEnd/>
              </a:ln>
            </p:spPr>
            <p:txBody>
              <a:bodyPr>
                <a:spAutoFit/>
              </a:bodyPr>
              <a:lstStyle/>
              <a:p>
                <a:endParaRPr lang="ko-KR" altLang="en-US"/>
              </a:p>
            </p:txBody>
          </p:sp>
          <p:sp>
            <p:nvSpPr>
              <p:cNvPr id="137261" name="Line 1338"/>
              <p:cNvSpPr>
                <a:spLocks noChangeShapeType="1"/>
              </p:cNvSpPr>
              <p:nvPr/>
            </p:nvSpPr>
            <p:spPr bwMode="auto">
              <a:xfrm flipV="1">
                <a:off x="4230" y="372"/>
                <a:ext cx="0" cy="84"/>
              </a:xfrm>
              <a:prstGeom prst="line">
                <a:avLst/>
              </a:prstGeom>
              <a:noFill/>
              <a:ln w="38100">
                <a:solidFill>
                  <a:srgbClr val="FF0000"/>
                </a:solidFill>
                <a:round/>
                <a:headEnd/>
                <a:tailEnd/>
              </a:ln>
            </p:spPr>
            <p:txBody>
              <a:bodyPr>
                <a:spAutoFit/>
              </a:bodyPr>
              <a:lstStyle/>
              <a:p>
                <a:endParaRPr lang="ko-KR" altLang="en-US"/>
              </a:p>
            </p:txBody>
          </p:sp>
          <p:sp>
            <p:nvSpPr>
              <p:cNvPr id="137262" name="Line 1339"/>
              <p:cNvSpPr>
                <a:spLocks noChangeShapeType="1"/>
              </p:cNvSpPr>
              <p:nvPr/>
            </p:nvSpPr>
            <p:spPr bwMode="auto">
              <a:xfrm flipH="1">
                <a:off x="4086" y="366"/>
                <a:ext cx="150" cy="180"/>
              </a:xfrm>
              <a:prstGeom prst="line">
                <a:avLst/>
              </a:prstGeom>
              <a:noFill/>
              <a:ln w="38100">
                <a:solidFill>
                  <a:srgbClr val="FF0000"/>
                </a:solidFill>
                <a:round/>
                <a:headEnd/>
                <a:tailEnd type="triangle" w="med" len="med"/>
              </a:ln>
            </p:spPr>
            <p:txBody>
              <a:bodyPr>
                <a:spAutoFit/>
              </a:bodyPr>
              <a:lstStyle/>
              <a:p>
                <a:endParaRPr lang="ko-KR" altLang="en-US"/>
              </a:p>
            </p:txBody>
          </p:sp>
        </p:grpSp>
      </p:grpSp>
      <p:grpSp>
        <p:nvGrpSpPr>
          <p:cNvPr id="23" name="Group 1340"/>
          <p:cNvGrpSpPr>
            <a:grpSpLocks/>
          </p:cNvGrpSpPr>
          <p:nvPr/>
        </p:nvGrpSpPr>
        <p:grpSpPr bwMode="auto">
          <a:xfrm>
            <a:off x="4903788" y="1990725"/>
            <a:ext cx="1960562" cy="962025"/>
            <a:chOff x="3101" y="1074"/>
            <a:chExt cx="1235" cy="606"/>
          </a:xfrm>
        </p:grpSpPr>
        <p:grpSp>
          <p:nvGrpSpPr>
            <p:cNvPr id="24" name="Group 1341"/>
            <p:cNvGrpSpPr>
              <a:grpSpLocks/>
            </p:cNvGrpSpPr>
            <p:nvPr/>
          </p:nvGrpSpPr>
          <p:grpSpPr bwMode="auto">
            <a:xfrm>
              <a:off x="3914" y="1272"/>
              <a:ext cx="422" cy="408"/>
              <a:chOff x="2522" y="2619"/>
              <a:chExt cx="422" cy="408"/>
            </a:xfrm>
          </p:grpSpPr>
          <p:sp>
            <p:nvSpPr>
              <p:cNvPr id="137245" name="Oval 1342"/>
              <p:cNvSpPr>
                <a:spLocks noChangeAspect="1" noChangeArrowheads="1"/>
              </p:cNvSpPr>
              <p:nvPr/>
            </p:nvSpPr>
            <p:spPr bwMode="auto">
              <a:xfrm>
                <a:off x="2522" y="2619"/>
                <a:ext cx="422" cy="408"/>
              </a:xfrm>
              <a:prstGeom prst="ellipse">
                <a:avLst/>
              </a:prstGeom>
              <a:solidFill>
                <a:schemeClr val="accent1"/>
              </a:solidFill>
              <a:ln w="9525">
                <a:solidFill>
                  <a:schemeClr val="folHlink"/>
                </a:solidFill>
                <a:round/>
                <a:headEnd/>
                <a:tailEnd/>
              </a:ln>
            </p:spPr>
            <p:txBody>
              <a:bodyPr wrap="none" anchor="ctr"/>
              <a:lstStyle/>
              <a:p>
                <a:endParaRPr lang="ko-KR" altLang="en-US"/>
              </a:p>
            </p:txBody>
          </p:sp>
          <p:sp>
            <p:nvSpPr>
              <p:cNvPr id="137246" name="Oval 1343"/>
              <p:cNvSpPr>
                <a:spLocks noChangeAspect="1" noChangeArrowheads="1"/>
              </p:cNvSpPr>
              <p:nvPr/>
            </p:nvSpPr>
            <p:spPr bwMode="auto">
              <a:xfrm>
                <a:off x="2536" y="2632"/>
                <a:ext cx="394" cy="382"/>
              </a:xfrm>
              <a:prstGeom prst="ellipse">
                <a:avLst/>
              </a:prstGeom>
              <a:solidFill>
                <a:srgbClr val="EAEAEA"/>
              </a:solidFill>
              <a:ln w="9525">
                <a:solidFill>
                  <a:schemeClr val="folHlink"/>
                </a:solidFill>
                <a:round/>
                <a:headEnd/>
                <a:tailEnd/>
              </a:ln>
            </p:spPr>
            <p:txBody>
              <a:bodyPr wrap="none" anchor="ctr"/>
              <a:lstStyle/>
              <a:p>
                <a:endParaRPr lang="ko-KR" altLang="en-US"/>
              </a:p>
            </p:txBody>
          </p:sp>
          <p:sp>
            <p:nvSpPr>
              <p:cNvPr id="137247" name="Oval 1344"/>
              <p:cNvSpPr>
                <a:spLocks noChangeAspect="1" noChangeArrowheads="1"/>
              </p:cNvSpPr>
              <p:nvPr/>
            </p:nvSpPr>
            <p:spPr bwMode="auto">
              <a:xfrm>
                <a:off x="2536" y="2643"/>
                <a:ext cx="385" cy="373"/>
              </a:xfrm>
              <a:prstGeom prst="ellipse">
                <a:avLst/>
              </a:prstGeom>
              <a:gradFill rotWithShape="1">
                <a:gsLst>
                  <a:gs pos="0">
                    <a:srgbClr val="DDDDDD"/>
                  </a:gs>
                  <a:gs pos="100000">
                    <a:schemeClr val="accent2"/>
                  </a:gs>
                </a:gsLst>
                <a:path path="shape">
                  <a:fillToRect l="50000" t="50000" r="50000" b="50000"/>
                </a:path>
              </a:gradFill>
              <a:ln w="9525">
                <a:solidFill>
                  <a:schemeClr val="folHlink"/>
                </a:solidFill>
                <a:round/>
                <a:headEnd/>
                <a:tailEnd/>
              </a:ln>
            </p:spPr>
            <p:txBody>
              <a:bodyPr wrap="none" anchor="ctr"/>
              <a:lstStyle/>
              <a:p>
                <a:endParaRPr lang="ko-KR" altLang="en-US"/>
              </a:p>
            </p:txBody>
          </p:sp>
          <p:grpSp>
            <p:nvGrpSpPr>
              <p:cNvPr id="25" name="Group 1345"/>
              <p:cNvGrpSpPr>
                <a:grpSpLocks noChangeAspect="1"/>
              </p:cNvGrpSpPr>
              <p:nvPr/>
            </p:nvGrpSpPr>
            <p:grpSpPr bwMode="auto">
              <a:xfrm>
                <a:off x="2817" y="2703"/>
                <a:ext cx="61" cy="44"/>
                <a:chOff x="3679" y="3218"/>
                <a:chExt cx="299" cy="219"/>
              </a:xfrm>
            </p:grpSpPr>
            <p:sp>
              <p:nvSpPr>
                <p:cNvPr id="137249" name="Line 1346"/>
                <p:cNvSpPr>
                  <a:spLocks noChangeAspect="1" noChangeShapeType="1"/>
                </p:cNvSpPr>
                <p:nvPr/>
              </p:nvSpPr>
              <p:spPr bwMode="auto">
                <a:xfrm rot="2599677" flipV="1">
                  <a:off x="3723" y="3218"/>
                  <a:ext cx="131" cy="60"/>
                </a:xfrm>
                <a:prstGeom prst="line">
                  <a:avLst/>
                </a:prstGeom>
                <a:noFill/>
                <a:ln w="5080">
                  <a:solidFill>
                    <a:srgbClr val="00FF00"/>
                  </a:solidFill>
                  <a:round/>
                  <a:headEnd/>
                  <a:tailEnd/>
                </a:ln>
              </p:spPr>
              <p:txBody>
                <a:bodyPr/>
                <a:lstStyle/>
                <a:p>
                  <a:endParaRPr lang="ko-KR" altLang="en-US"/>
                </a:p>
              </p:txBody>
            </p:sp>
            <p:sp>
              <p:nvSpPr>
                <p:cNvPr id="137250" name="Line 1347"/>
                <p:cNvSpPr>
                  <a:spLocks noChangeAspect="1" noChangeShapeType="1"/>
                </p:cNvSpPr>
                <p:nvPr/>
              </p:nvSpPr>
              <p:spPr bwMode="auto">
                <a:xfrm rot="2599677">
                  <a:off x="3702" y="3271"/>
                  <a:ext cx="135" cy="0"/>
                </a:xfrm>
                <a:prstGeom prst="line">
                  <a:avLst/>
                </a:prstGeom>
                <a:noFill/>
                <a:ln w="5080">
                  <a:solidFill>
                    <a:srgbClr val="00FF00"/>
                  </a:solidFill>
                  <a:round/>
                  <a:headEnd/>
                  <a:tailEnd/>
                </a:ln>
              </p:spPr>
              <p:txBody>
                <a:bodyPr/>
                <a:lstStyle/>
                <a:p>
                  <a:endParaRPr lang="ko-KR" altLang="en-US"/>
                </a:p>
              </p:txBody>
            </p:sp>
            <p:sp>
              <p:nvSpPr>
                <p:cNvPr id="137251" name="Line 1348"/>
                <p:cNvSpPr>
                  <a:spLocks noChangeAspect="1" noChangeShapeType="1"/>
                </p:cNvSpPr>
                <p:nvPr/>
              </p:nvSpPr>
              <p:spPr bwMode="auto">
                <a:xfrm rot="2599677">
                  <a:off x="3679" y="3263"/>
                  <a:ext cx="139" cy="64"/>
                </a:xfrm>
                <a:prstGeom prst="line">
                  <a:avLst/>
                </a:prstGeom>
                <a:noFill/>
                <a:ln w="5080">
                  <a:solidFill>
                    <a:srgbClr val="00FF00"/>
                  </a:solidFill>
                  <a:round/>
                  <a:headEnd/>
                  <a:tailEnd/>
                </a:ln>
              </p:spPr>
              <p:txBody>
                <a:bodyPr/>
                <a:lstStyle/>
                <a:p>
                  <a:endParaRPr lang="ko-KR" altLang="en-US"/>
                </a:p>
              </p:txBody>
            </p:sp>
            <p:sp>
              <p:nvSpPr>
                <p:cNvPr id="137252" name="Line 1349"/>
                <p:cNvSpPr>
                  <a:spLocks noChangeAspect="1" noChangeShapeType="1"/>
                </p:cNvSpPr>
                <p:nvPr/>
              </p:nvSpPr>
              <p:spPr bwMode="auto">
                <a:xfrm rot="2599677">
                  <a:off x="3820" y="3243"/>
                  <a:ext cx="0" cy="154"/>
                </a:xfrm>
                <a:prstGeom prst="line">
                  <a:avLst/>
                </a:prstGeom>
                <a:noFill/>
                <a:ln w="5080">
                  <a:solidFill>
                    <a:srgbClr val="FF3300"/>
                  </a:solidFill>
                  <a:round/>
                  <a:headEnd/>
                  <a:tailEnd/>
                </a:ln>
              </p:spPr>
              <p:txBody>
                <a:bodyPr/>
                <a:lstStyle/>
                <a:p>
                  <a:endParaRPr lang="ko-KR" altLang="en-US"/>
                </a:p>
              </p:txBody>
            </p:sp>
            <p:sp>
              <p:nvSpPr>
                <p:cNvPr id="137253" name="Line 1350"/>
                <p:cNvSpPr>
                  <a:spLocks noChangeAspect="1" noChangeShapeType="1"/>
                </p:cNvSpPr>
                <p:nvPr/>
              </p:nvSpPr>
              <p:spPr bwMode="auto">
                <a:xfrm rot="2599677" flipH="1" flipV="1">
                  <a:off x="3847" y="3333"/>
                  <a:ext cx="131" cy="60"/>
                </a:xfrm>
                <a:prstGeom prst="line">
                  <a:avLst/>
                </a:prstGeom>
                <a:noFill/>
                <a:ln w="5080">
                  <a:solidFill>
                    <a:srgbClr val="00FF00"/>
                  </a:solidFill>
                  <a:round/>
                  <a:headEnd/>
                  <a:tailEnd/>
                </a:ln>
              </p:spPr>
              <p:txBody>
                <a:bodyPr/>
                <a:lstStyle/>
                <a:p>
                  <a:endParaRPr lang="ko-KR" altLang="en-US"/>
                </a:p>
              </p:txBody>
            </p:sp>
            <p:sp>
              <p:nvSpPr>
                <p:cNvPr id="137254" name="Line 1351"/>
                <p:cNvSpPr>
                  <a:spLocks noChangeAspect="1" noChangeShapeType="1"/>
                </p:cNvSpPr>
                <p:nvPr/>
              </p:nvSpPr>
              <p:spPr bwMode="auto">
                <a:xfrm rot="2599677" flipH="1">
                  <a:off x="3823" y="3383"/>
                  <a:ext cx="135" cy="0"/>
                </a:xfrm>
                <a:prstGeom prst="line">
                  <a:avLst/>
                </a:prstGeom>
                <a:noFill/>
                <a:ln w="5080">
                  <a:solidFill>
                    <a:srgbClr val="00FF00"/>
                  </a:solidFill>
                  <a:round/>
                  <a:headEnd/>
                  <a:tailEnd/>
                </a:ln>
              </p:spPr>
              <p:txBody>
                <a:bodyPr/>
                <a:lstStyle/>
                <a:p>
                  <a:endParaRPr lang="ko-KR" altLang="en-US"/>
                </a:p>
              </p:txBody>
            </p:sp>
            <p:sp>
              <p:nvSpPr>
                <p:cNvPr id="137255" name="Line 1352"/>
                <p:cNvSpPr>
                  <a:spLocks noChangeAspect="1" noChangeShapeType="1"/>
                </p:cNvSpPr>
                <p:nvPr/>
              </p:nvSpPr>
              <p:spPr bwMode="auto">
                <a:xfrm rot="2599677" flipH="1">
                  <a:off x="3797" y="3373"/>
                  <a:ext cx="138" cy="64"/>
                </a:xfrm>
                <a:prstGeom prst="line">
                  <a:avLst/>
                </a:prstGeom>
                <a:noFill/>
                <a:ln w="5080">
                  <a:solidFill>
                    <a:srgbClr val="00FF00"/>
                  </a:solidFill>
                  <a:round/>
                  <a:headEnd/>
                  <a:tailEnd/>
                </a:ln>
              </p:spPr>
              <p:txBody>
                <a:bodyPr/>
                <a:lstStyle/>
                <a:p>
                  <a:endParaRPr lang="ko-KR" altLang="en-US"/>
                </a:p>
              </p:txBody>
            </p:sp>
            <p:sp>
              <p:nvSpPr>
                <p:cNvPr id="137256" name="Line 1353"/>
                <p:cNvSpPr>
                  <a:spLocks noChangeAspect="1" noChangeShapeType="1"/>
                </p:cNvSpPr>
                <p:nvPr/>
              </p:nvSpPr>
              <p:spPr bwMode="auto">
                <a:xfrm rot="2599677" flipH="1">
                  <a:off x="3838" y="3260"/>
                  <a:ext cx="0" cy="154"/>
                </a:xfrm>
                <a:prstGeom prst="line">
                  <a:avLst/>
                </a:prstGeom>
                <a:noFill/>
                <a:ln w="5080">
                  <a:solidFill>
                    <a:srgbClr val="FF3300"/>
                  </a:solidFill>
                  <a:round/>
                  <a:headEnd/>
                  <a:tailEnd/>
                </a:ln>
              </p:spPr>
              <p:txBody>
                <a:bodyPr/>
                <a:lstStyle/>
                <a:p>
                  <a:endParaRPr lang="ko-KR" altLang="en-US"/>
                </a:p>
              </p:txBody>
            </p:sp>
          </p:grpSp>
        </p:grpSp>
        <p:grpSp>
          <p:nvGrpSpPr>
            <p:cNvPr id="26" name="Group 1354"/>
            <p:cNvGrpSpPr>
              <a:grpSpLocks/>
            </p:cNvGrpSpPr>
            <p:nvPr/>
          </p:nvGrpSpPr>
          <p:grpSpPr bwMode="auto">
            <a:xfrm>
              <a:off x="3506" y="1074"/>
              <a:ext cx="422" cy="408"/>
              <a:chOff x="2522" y="2619"/>
              <a:chExt cx="422" cy="408"/>
            </a:xfrm>
          </p:grpSpPr>
          <p:sp>
            <p:nvSpPr>
              <p:cNvPr id="137233" name="Oval 1355"/>
              <p:cNvSpPr>
                <a:spLocks noChangeAspect="1" noChangeArrowheads="1"/>
              </p:cNvSpPr>
              <p:nvPr/>
            </p:nvSpPr>
            <p:spPr bwMode="auto">
              <a:xfrm>
                <a:off x="2522" y="2619"/>
                <a:ext cx="422" cy="408"/>
              </a:xfrm>
              <a:prstGeom prst="ellipse">
                <a:avLst/>
              </a:prstGeom>
              <a:solidFill>
                <a:schemeClr val="accent1"/>
              </a:solidFill>
              <a:ln w="9525">
                <a:solidFill>
                  <a:schemeClr val="folHlink"/>
                </a:solidFill>
                <a:round/>
                <a:headEnd/>
                <a:tailEnd/>
              </a:ln>
            </p:spPr>
            <p:txBody>
              <a:bodyPr wrap="none" anchor="ctr"/>
              <a:lstStyle/>
              <a:p>
                <a:endParaRPr lang="ko-KR" altLang="en-US"/>
              </a:p>
            </p:txBody>
          </p:sp>
          <p:sp>
            <p:nvSpPr>
              <p:cNvPr id="137234" name="Oval 1356"/>
              <p:cNvSpPr>
                <a:spLocks noChangeAspect="1" noChangeArrowheads="1"/>
              </p:cNvSpPr>
              <p:nvPr/>
            </p:nvSpPr>
            <p:spPr bwMode="auto">
              <a:xfrm>
                <a:off x="2536" y="2632"/>
                <a:ext cx="394" cy="382"/>
              </a:xfrm>
              <a:prstGeom prst="ellipse">
                <a:avLst/>
              </a:prstGeom>
              <a:solidFill>
                <a:srgbClr val="EAEAEA"/>
              </a:solidFill>
              <a:ln w="9525">
                <a:solidFill>
                  <a:schemeClr val="folHlink"/>
                </a:solidFill>
                <a:round/>
                <a:headEnd/>
                <a:tailEnd/>
              </a:ln>
            </p:spPr>
            <p:txBody>
              <a:bodyPr wrap="none" anchor="ctr"/>
              <a:lstStyle/>
              <a:p>
                <a:endParaRPr lang="ko-KR" altLang="en-US"/>
              </a:p>
            </p:txBody>
          </p:sp>
          <p:sp>
            <p:nvSpPr>
              <p:cNvPr id="137235" name="Oval 1357"/>
              <p:cNvSpPr>
                <a:spLocks noChangeAspect="1" noChangeArrowheads="1"/>
              </p:cNvSpPr>
              <p:nvPr/>
            </p:nvSpPr>
            <p:spPr bwMode="auto">
              <a:xfrm>
                <a:off x="2536" y="2643"/>
                <a:ext cx="385" cy="373"/>
              </a:xfrm>
              <a:prstGeom prst="ellipse">
                <a:avLst/>
              </a:prstGeom>
              <a:gradFill rotWithShape="1">
                <a:gsLst>
                  <a:gs pos="0">
                    <a:srgbClr val="DDDDDD"/>
                  </a:gs>
                  <a:gs pos="100000">
                    <a:schemeClr val="accent2"/>
                  </a:gs>
                </a:gsLst>
                <a:path path="shape">
                  <a:fillToRect l="50000" t="50000" r="50000" b="50000"/>
                </a:path>
              </a:gradFill>
              <a:ln w="9525">
                <a:solidFill>
                  <a:schemeClr val="folHlink"/>
                </a:solidFill>
                <a:round/>
                <a:headEnd/>
                <a:tailEnd/>
              </a:ln>
            </p:spPr>
            <p:txBody>
              <a:bodyPr wrap="none" anchor="ctr"/>
              <a:lstStyle/>
              <a:p>
                <a:endParaRPr lang="ko-KR" altLang="en-US"/>
              </a:p>
            </p:txBody>
          </p:sp>
          <p:grpSp>
            <p:nvGrpSpPr>
              <p:cNvPr id="27" name="Group 1358"/>
              <p:cNvGrpSpPr>
                <a:grpSpLocks noChangeAspect="1"/>
              </p:cNvGrpSpPr>
              <p:nvPr/>
            </p:nvGrpSpPr>
            <p:grpSpPr bwMode="auto">
              <a:xfrm>
                <a:off x="2817" y="2703"/>
                <a:ext cx="61" cy="44"/>
                <a:chOff x="3679" y="3218"/>
                <a:chExt cx="299" cy="219"/>
              </a:xfrm>
            </p:grpSpPr>
            <p:sp>
              <p:nvSpPr>
                <p:cNvPr id="137237" name="Line 1359"/>
                <p:cNvSpPr>
                  <a:spLocks noChangeAspect="1" noChangeShapeType="1"/>
                </p:cNvSpPr>
                <p:nvPr/>
              </p:nvSpPr>
              <p:spPr bwMode="auto">
                <a:xfrm rot="2599677" flipV="1">
                  <a:off x="3723" y="3218"/>
                  <a:ext cx="131" cy="60"/>
                </a:xfrm>
                <a:prstGeom prst="line">
                  <a:avLst/>
                </a:prstGeom>
                <a:noFill/>
                <a:ln w="5080">
                  <a:solidFill>
                    <a:srgbClr val="00FF00"/>
                  </a:solidFill>
                  <a:round/>
                  <a:headEnd/>
                  <a:tailEnd/>
                </a:ln>
              </p:spPr>
              <p:txBody>
                <a:bodyPr/>
                <a:lstStyle/>
                <a:p>
                  <a:endParaRPr lang="ko-KR" altLang="en-US"/>
                </a:p>
              </p:txBody>
            </p:sp>
            <p:sp>
              <p:nvSpPr>
                <p:cNvPr id="137238" name="Line 1360"/>
                <p:cNvSpPr>
                  <a:spLocks noChangeAspect="1" noChangeShapeType="1"/>
                </p:cNvSpPr>
                <p:nvPr/>
              </p:nvSpPr>
              <p:spPr bwMode="auto">
                <a:xfrm rot="2599677">
                  <a:off x="3702" y="3271"/>
                  <a:ext cx="135" cy="0"/>
                </a:xfrm>
                <a:prstGeom prst="line">
                  <a:avLst/>
                </a:prstGeom>
                <a:noFill/>
                <a:ln w="5080">
                  <a:solidFill>
                    <a:srgbClr val="00FF00"/>
                  </a:solidFill>
                  <a:round/>
                  <a:headEnd/>
                  <a:tailEnd/>
                </a:ln>
              </p:spPr>
              <p:txBody>
                <a:bodyPr/>
                <a:lstStyle/>
                <a:p>
                  <a:endParaRPr lang="ko-KR" altLang="en-US"/>
                </a:p>
              </p:txBody>
            </p:sp>
            <p:sp>
              <p:nvSpPr>
                <p:cNvPr id="137239" name="Line 1361"/>
                <p:cNvSpPr>
                  <a:spLocks noChangeAspect="1" noChangeShapeType="1"/>
                </p:cNvSpPr>
                <p:nvPr/>
              </p:nvSpPr>
              <p:spPr bwMode="auto">
                <a:xfrm rot="2599677">
                  <a:off x="3679" y="3263"/>
                  <a:ext cx="139" cy="64"/>
                </a:xfrm>
                <a:prstGeom prst="line">
                  <a:avLst/>
                </a:prstGeom>
                <a:noFill/>
                <a:ln w="5080">
                  <a:solidFill>
                    <a:srgbClr val="00FF00"/>
                  </a:solidFill>
                  <a:round/>
                  <a:headEnd/>
                  <a:tailEnd/>
                </a:ln>
              </p:spPr>
              <p:txBody>
                <a:bodyPr/>
                <a:lstStyle/>
                <a:p>
                  <a:endParaRPr lang="ko-KR" altLang="en-US"/>
                </a:p>
              </p:txBody>
            </p:sp>
            <p:sp>
              <p:nvSpPr>
                <p:cNvPr id="137240" name="Line 1362"/>
                <p:cNvSpPr>
                  <a:spLocks noChangeAspect="1" noChangeShapeType="1"/>
                </p:cNvSpPr>
                <p:nvPr/>
              </p:nvSpPr>
              <p:spPr bwMode="auto">
                <a:xfrm rot="2599677">
                  <a:off x="3820" y="3243"/>
                  <a:ext cx="0" cy="154"/>
                </a:xfrm>
                <a:prstGeom prst="line">
                  <a:avLst/>
                </a:prstGeom>
                <a:noFill/>
                <a:ln w="5080">
                  <a:solidFill>
                    <a:srgbClr val="FF3300"/>
                  </a:solidFill>
                  <a:round/>
                  <a:headEnd/>
                  <a:tailEnd/>
                </a:ln>
              </p:spPr>
              <p:txBody>
                <a:bodyPr/>
                <a:lstStyle/>
                <a:p>
                  <a:endParaRPr lang="ko-KR" altLang="en-US"/>
                </a:p>
              </p:txBody>
            </p:sp>
            <p:sp>
              <p:nvSpPr>
                <p:cNvPr id="137241" name="Line 1363"/>
                <p:cNvSpPr>
                  <a:spLocks noChangeAspect="1" noChangeShapeType="1"/>
                </p:cNvSpPr>
                <p:nvPr/>
              </p:nvSpPr>
              <p:spPr bwMode="auto">
                <a:xfrm rot="2599677" flipH="1" flipV="1">
                  <a:off x="3847" y="3333"/>
                  <a:ext cx="131" cy="60"/>
                </a:xfrm>
                <a:prstGeom prst="line">
                  <a:avLst/>
                </a:prstGeom>
                <a:noFill/>
                <a:ln w="5080">
                  <a:solidFill>
                    <a:srgbClr val="00FF00"/>
                  </a:solidFill>
                  <a:round/>
                  <a:headEnd/>
                  <a:tailEnd/>
                </a:ln>
              </p:spPr>
              <p:txBody>
                <a:bodyPr/>
                <a:lstStyle/>
                <a:p>
                  <a:endParaRPr lang="ko-KR" altLang="en-US"/>
                </a:p>
              </p:txBody>
            </p:sp>
            <p:sp>
              <p:nvSpPr>
                <p:cNvPr id="137242" name="Line 1364"/>
                <p:cNvSpPr>
                  <a:spLocks noChangeAspect="1" noChangeShapeType="1"/>
                </p:cNvSpPr>
                <p:nvPr/>
              </p:nvSpPr>
              <p:spPr bwMode="auto">
                <a:xfrm rot="2599677" flipH="1">
                  <a:off x="3823" y="3383"/>
                  <a:ext cx="135" cy="0"/>
                </a:xfrm>
                <a:prstGeom prst="line">
                  <a:avLst/>
                </a:prstGeom>
                <a:noFill/>
                <a:ln w="5080">
                  <a:solidFill>
                    <a:srgbClr val="00FF00"/>
                  </a:solidFill>
                  <a:round/>
                  <a:headEnd/>
                  <a:tailEnd/>
                </a:ln>
              </p:spPr>
              <p:txBody>
                <a:bodyPr/>
                <a:lstStyle/>
                <a:p>
                  <a:endParaRPr lang="ko-KR" altLang="en-US"/>
                </a:p>
              </p:txBody>
            </p:sp>
            <p:sp>
              <p:nvSpPr>
                <p:cNvPr id="137243" name="Line 1365"/>
                <p:cNvSpPr>
                  <a:spLocks noChangeAspect="1" noChangeShapeType="1"/>
                </p:cNvSpPr>
                <p:nvPr/>
              </p:nvSpPr>
              <p:spPr bwMode="auto">
                <a:xfrm rot="2599677" flipH="1">
                  <a:off x="3797" y="3373"/>
                  <a:ext cx="138" cy="64"/>
                </a:xfrm>
                <a:prstGeom prst="line">
                  <a:avLst/>
                </a:prstGeom>
                <a:noFill/>
                <a:ln w="5080">
                  <a:solidFill>
                    <a:srgbClr val="00FF00"/>
                  </a:solidFill>
                  <a:round/>
                  <a:headEnd/>
                  <a:tailEnd/>
                </a:ln>
              </p:spPr>
              <p:txBody>
                <a:bodyPr/>
                <a:lstStyle/>
                <a:p>
                  <a:endParaRPr lang="ko-KR" altLang="en-US"/>
                </a:p>
              </p:txBody>
            </p:sp>
            <p:sp>
              <p:nvSpPr>
                <p:cNvPr id="137244" name="Line 1366"/>
                <p:cNvSpPr>
                  <a:spLocks noChangeAspect="1" noChangeShapeType="1"/>
                </p:cNvSpPr>
                <p:nvPr/>
              </p:nvSpPr>
              <p:spPr bwMode="auto">
                <a:xfrm rot="2599677" flipH="1">
                  <a:off x="3838" y="3260"/>
                  <a:ext cx="0" cy="154"/>
                </a:xfrm>
                <a:prstGeom prst="line">
                  <a:avLst/>
                </a:prstGeom>
                <a:noFill/>
                <a:ln w="5080">
                  <a:solidFill>
                    <a:srgbClr val="FF3300"/>
                  </a:solidFill>
                  <a:round/>
                  <a:headEnd/>
                  <a:tailEnd/>
                </a:ln>
              </p:spPr>
              <p:txBody>
                <a:bodyPr/>
                <a:lstStyle/>
                <a:p>
                  <a:endParaRPr lang="ko-KR" altLang="en-US"/>
                </a:p>
              </p:txBody>
            </p:sp>
          </p:grpSp>
        </p:grpSp>
        <p:grpSp>
          <p:nvGrpSpPr>
            <p:cNvPr id="28" name="Group 1367"/>
            <p:cNvGrpSpPr>
              <a:grpSpLocks/>
            </p:cNvGrpSpPr>
            <p:nvPr/>
          </p:nvGrpSpPr>
          <p:grpSpPr bwMode="auto">
            <a:xfrm>
              <a:off x="3101" y="1465"/>
              <a:ext cx="444" cy="93"/>
              <a:chOff x="3101" y="1465"/>
              <a:chExt cx="444" cy="93"/>
            </a:xfrm>
          </p:grpSpPr>
          <p:sp>
            <p:nvSpPr>
              <p:cNvPr id="137231" name="Rectangle 1368"/>
              <p:cNvSpPr>
                <a:spLocks noChangeArrowheads="1"/>
              </p:cNvSpPr>
              <p:nvPr/>
            </p:nvSpPr>
            <p:spPr bwMode="auto">
              <a:xfrm>
                <a:off x="3101" y="1465"/>
                <a:ext cx="444" cy="93"/>
              </a:xfrm>
              <a:prstGeom prst="rect">
                <a:avLst/>
              </a:prstGeom>
              <a:solidFill>
                <a:schemeClr val="bg1"/>
              </a:solidFill>
              <a:ln w="9525">
                <a:noFill/>
                <a:miter lim="800000"/>
                <a:headEnd/>
                <a:tailEnd/>
              </a:ln>
            </p:spPr>
            <p:txBody>
              <a:bodyPr anchor="ctr">
                <a:spAutoFit/>
              </a:bodyPr>
              <a:lstStyle/>
              <a:p>
                <a:endParaRPr lang="ko-KR" altLang="en-US"/>
              </a:p>
            </p:txBody>
          </p:sp>
          <p:sp>
            <p:nvSpPr>
              <p:cNvPr id="137232" name="Line 1369"/>
              <p:cNvSpPr>
                <a:spLocks noChangeShapeType="1"/>
              </p:cNvSpPr>
              <p:nvPr/>
            </p:nvSpPr>
            <p:spPr bwMode="auto">
              <a:xfrm>
                <a:off x="3125" y="1517"/>
                <a:ext cx="402" cy="0"/>
              </a:xfrm>
              <a:prstGeom prst="line">
                <a:avLst/>
              </a:prstGeom>
              <a:noFill/>
              <a:ln w="31750">
                <a:solidFill>
                  <a:srgbClr val="FFFF66"/>
                </a:solidFill>
                <a:round/>
                <a:headEnd/>
                <a:tailEnd type="triangle" w="med" len="lg"/>
              </a:ln>
            </p:spPr>
            <p:txBody>
              <a:bodyPr wrap="none">
                <a:spAutoFit/>
              </a:bodyPr>
              <a:lstStyle/>
              <a:p>
                <a:endParaRPr lang="ko-KR" altLang="en-US"/>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98307" name="Picture 3"/>
          <p:cNvPicPr>
            <a:picLocks noChangeAspect="1" noChangeArrowheads="1"/>
          </p:cNvPicPr>
          <p:nvPr/>
        </p:nvPicPr>
        <p:blipFill>
          <a:blip r:embed="rId3" cstate="print"/>
          <a:srcRect/>
          <a:stretch>
            <a:fillRect/>
          </a:stretch>
        </p:blipFill>
        <p:spPr bwMode="auto">
          <a:xfrm>
            <a:off x="0" y="0"/>
            <a:ext cx="8964613" cy="67881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0" y="0"/>
            <a:ext cx="9144000" cy="65865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0" y="0"/>
            <a:ext cx="9144000" cy="65325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95288" y="620713"/>
            <a:ext cx="8208962" cy="5970587"/>
          </a:xfrm>
          <a:prstGeom prst="rect">
            <a:avLst/>
          </a:prstGeom>
          <a:noFill/>
          <a:ln w="9525">
            <a:noFill/>
            <a:miter lim="800000"/>
            <a:headEnd/>
            <a:tailEnd/>
          </a:ln>
        </p:spPr>
        <p:txBody>
          <a:bodyPr>
            <a:spAutoFit/>
          </a:bodyPr>
          <a:lstStyle/>
          <a:p>
            <a:pPr marL="457200" indent="-457200">
              <a:spcBef>
                <a:spcPct val="50000"/>
              </a:spcBef>
              <a:buFontTx/>
              <a:buAutoNum type="ea1JpnKorPeriod" startAt="4"/>
            </a:pPr>
            <a:r>
              <a:rPr lang="en-US" altLang="ko-KR" sz="2800" b="1"/>
              <a:t> </a:t>
            </a:r>
            <a:r>
              <a:rPr lang="ko-KR" altLang="en-US" sz="2800" b="1"/>
              <a:t>발생공학 기술과 그 이용</a:t>
            </a:r>
          </a:p>
          <a:p>
            <a:pPr marL="457200" indent="-457200">
              <a:spcBef>
                <a:spcPct val="50000"/>
              </a:spcBef>
            </a:pPr>
            <a:r>
              <a:rPr lang="ko-KR" altLang="en-US"/>
              <a:t>       </a:t>
            </a:r>
          </a:p>
          <a:p>
            <a:pPr marL="457200" indent="-457200">
              <a:spcBef>
                <a:spcPct val="50000"/>
              </a:spcBef>
            </a:pPr>
            <a:r>
              <a:rPr lang="ko-KR" altLang="en-US" sz="2000"/>
              <a:t>       </a:t>
            </a:r>
            <a:r>
              <a:rPr lang="en-US" altLang="ko-KR" sz="2000"/>
              <a:t>1. </a:t>
            </a:r>
            <a:r>
              <a:rPr lang="ko-KR" altLang="en-US" sz="2000"/>
              <a:t>인공수정</a:t>
            </a:r>
            <a:r>
              <a:rPr lang="en-US" altLang="ko-KR" sz="2000"/>
              <a:t>(artificial insemination, A.I.)</a:t>
            </a:r>
          </a:p>
          <a:p>
            <a:pPr marL="457200" indent="-457200">
              <a:spcBef>
                <a:spcPct val="50000"/>
              </a:spcBef>
            </a:pPr>
            <a:r>
              <a:rPr lang="en-US" altLang="ko-KR" sz="2000"/>
              <a:t>       2. </a:t>
            </a:r>
            <a:r>
              <a:rPr lang="ko-KR" altLang="en-US" sz="2000"/>
              <a:t>수정란 이식</a:t>
            </a:r>
            <a:r>
              <a:rPr lang="en-US" altLang="ko-KR" sz="2000"/>
              <a:t>(embryo transfer, E.T.)</a:t>
            </a:r>
          </a:p>
          <a:p>
            <a:pPr marL="457200" indent="-457200">
              <a:spcBef>
                <a:spcPct val="50000"/>
              </a:spcBef>
            </a:pPr>
            <a:r>
              <a:rPr lang="en-US" altLang="ko-KR" sz="2000"/>
              <a:t>       3. </a:t>
            </a:r>
            <a:r>
              <a:rPr lang="ko-KR" altLang="en-US" sz="2000"/>
              <a:t>체외수정</a:t>
            </a:r>
            <a:r>
              <a:rPr lang="en-US" altLang="ko-KR" sz="2000" i="1"/>
              <a:t>(in vitro</a:t>
            </a:r>
            <a:r>
              <a:rPr lang="en-US" altLang="ko-KR" sz="2000"/>
              <a:t> fertilization, I.V.F.)</a:t>
            </a:r>
          </a:p>
          <a:p>
            <a:pPr marL="457200" indent="-457200">
              <a:spcBef>
                <a:spcPct val="50000"/>
              </a:spcBef>
            </a:pPr>
            <a:r>
              <a:rPr lang="en-US" altLang="ko-KR" sz="2000"/>
              <a:t>       ※ </a:t>
            </a:r>
            <a:r>
              <a:rPr lang="ko-KR" altLang="en-US" sz="2000"/>
              <a:t>정자의 세포질내주입</a:t>
            </a:r>
            <a:r>
              <a:rPr lang="en-US" altLang="ko-KR" sz="2000"/>
              <a:t>(intracytoplasmic sperm  </a:t>
            </a:r>
          </a:p>
          <a:p>
            <a:pPr marL="457200" indent="-457200">
              <a:spcBef>
                <a:spcPct val="50000"/>
              </a:spcBef>
            </a:pPr>
            <a:r>
              <a:rPr lang="en-US" altLang="ko-KR" sz="2000"/>
              <a:t>                                        injection, I.C.S.I)</a:t>
            </a:r>
          </a:p>
          <a:p>
            <a:pPr marL="457200" indent="-457200">
              <a:spcBef>
                <a:spcPct val="50000"/>
              </a:spcBef>
            </a:pPr>
            <a:r>
              <a:rPr lang="en-US" altLang="ko-KR" sz="2000"/>
              <a:t>       ※ </a:t>
            </a:r>
            <a:r>
              <a:rPr lang="ko-KR" altLang="en-US" sz="2000"/>
              <a:t>동결보존</a:t>
            </a:r>
            <a:r>
              <a:rPr lang="en-US" altLang="ko-KR" sz="2000"/>
              <a:t>(cryopreservation)</a:t>
            </a:r>
          </a:p>
          <a:p>
            <a:pPr marL="457200" indent="-457200">
              <a:spcBef>
                <a:spcPct val="50000"/>
              </a:spcBef>
            </a:pPr>
            <a:r>
              <a:rPr lang="en-US" altLang="ko-KR" sz="2000"/>
              <a:t>       4. </a:t>
            </a:r>
            <a:r>
              <a:rPr lang="ko-KR" altLang="en-US" sz="2000"/>
              <a:t>키메라</a:t>
            </a:r>
            <a:r>
              <a:rPr lang="en-US" altLang="ko-KR" sz="2000"/>
              <a:t>(chimera)</a:t>
            </a:r>
          </a:p>
          <a:p>
            <a:pPr marL="457200" indent="-457200">
              <a:spcBef>
                <a:spcPct val="50000"/>
              </a:spcBef>
            </a:pPr>
            <a:r>
              <a:rPr lang="en-US" altLang="ko-KR" sz="2000"/>
              <a:t>       5. </a:t>
            </a:r>
            <a:r>
              <a:rPr lang="ko-KR" altLang="en-US" sz="2000"/>
              <a:t>종간잡종</a:t>
            </a:r>
            <a:r>
              <a:rPr lang="en-US" altLang="ko-KR" sz="2000"/>
              <a:t>(hybrid species)</a:t>
            </a:r>
          </a:p>
          <a:p>
            <a:pPr marL="457200" indent="-457200">
              <a:spcBef>
                <a:spcPct val="50000"/>
              </a:spcBef>
            </a:pPr>
            <a:r>
              <a:rPr lang="en-US" altLang="ko-KR" sz="2000"/>
              <a:t>       6. </a:t>
            </a:r>
            <a:r>
              <a:rPr lang="ko-KR" altLang="en-US" sz="2000"/>
              <a:t>복제동물 </a:t>
            </a:r>
            <a:r>
              <a:rPr lang="en-US" altLang="ko-KR" sz="2000"/>
              <a:t>(clone animal)</a:t>
            </a:r>
          </a:p>
          <a:p>
            <a:pPr marL="457200" indent="-457200">
              <a:spcBef>
                <a:spcPct val="50000"/>
              </a:spcBef>
            </a:pPr>
            <a:r>
              <a:rPr lang="en-US" altLang="ko-KR" sz="2000"/>
              <a:t>       7. </a:t>
            </a:r>
            <a:r>
              <a:rPr lang="ko-KR" altLang="en-US" sz="2000"/>
              <a:t>형질전환동물</a:t>
            </a:r>
            <a:r>
              <a:rPr lang="en-US" altLang="ko-KR" sz="2000"/>
              <a:t>(transgenic animal)</a:t>
            </a:r>
          </a:p>
          <a:p>
            <a:pPr marL="457200" indent="-457200">
              <a:spcBef>
                <a:spcPct val="50000"/>
              </a:spcBef>
            </a:pPr>
            <a:r>
              <a:rPr lang="en-US" altLang="ko-KR" sz="2000"/>
              <a:t>       8. </a:t>
            </a:r>
            <a:r>
              <a:rPr lang="ko-KR" altLang="en-US" sz="2000"/>
              <a:t>성비조절</a:t>
            </a:r>
            <a:r>
              <a:rPr lang="en-US" altLang="ko-KR" sz="2000"/>
              <a:t>(sex ratio control)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611188" y="692150"/>
            <a:ext cx="7775575" cy="5473700"/>
          </a:xfrm>
        </p:spPr>
        <p:txBody>
          <a:bodyPr/>
          <a:lstStyle/>
          <a:p>
            <a:pPr marL="609600" indent="-609600" eaLnBrk="1" hangingPunct="1">
              <a:buFont typeface="Wingdings" pitchFamily="2" charset="2"/>
              <a:buNone/>
              <a:defRPr/>
            </a:pPr>
            <a:r>
              <a:rPr lang="en-US" altLang="ko-KR" sz="2800" b="1" dirty="0" smtClean="0"/>
              <a:t>1.  A.I. (artificial insemination, </a:t>
            </a:r>
            <a:r>
              <a:rPr lang="ko-KR" altLang="en-US" sz="2800" b="1" dirty="0" smtClean="0"/>
              <a:t>인공수정</a:t>
            </a:r>
            <a:r>
              <a:rPr lang="en-US" altLang="ko-KR" sz="2800" b="1" dirty="0" smtClean="0"/>
              <a:t>)</a:t>
            </a:r>
          </a:p>
          <a:p>
            <a:pPr marL="609600" indent="-609600" eaLnBrk="1" hangingPunct="1">
              <a:buFont typeface="Wingdings" pitchFamily="2" charset="2"/>
              <a:buNone/>
              <a:defRPr/>
            </a:pPr>
            <a:endParaRPr lang="en-US" altLang="ko-KR" sz="2400" b="1" dirty="0" smtClean="0"/>
          </a:p>
          <a:p>
            <a:pPr marL="609600" indent="-609600" eaLnBrk="1" hangingPunct="1">
              <a:buFont typeface="Wingdings" pitchFamily="2" charset="2"/>
              <a:buNone/>
              <a:defRPr/>
            </a:pPr>
            <a:r>
              <a:rPr lang="en-US" altLang="ko-KR" sz="2000" dirty="0" smtClean="0"/>
              <a:t>    </a:t>
            </a:r>
            <a:r>
              <a:rPr lang="ko-KR" altLang="en-US" sz="2000" dirty="0" smtClean="0"/>
              <a:t>자연교미 → 인공적으로 정액 주입</a:t>
            </a:r>
            <a:endParaRPr lang="en-US" altLang="ko-KR" sz="2000" dirty="0" smtClean="0"/>
          </a:p>
          <a:p>
            <a:pPr marL="609600" indent="-609600" eaLnBrk="1" hangingPunct="1">
              <a:buFont typeface="Wingdings" pitchFamily="2" charset="2"/>
              <a:buNone/>
              <a:defRPr/>
            </a:pPr>
            <a:endParaRPr lang="ko-KR" altLang="en-US" sz="2000" dirty="0" smtClean="0"/>
          </a:p>
          <a:p>
            <a:pPr marL="609600" indent="-609600" eaLnBrk="1" hangingPunct="1">
              <a:buFont typeface="Wingdings" pitchFamily="2" charset="2"/>
              <a:buNone/>
              <a:defRPr/>
            </a:pPr>
            <a:r>
              <a:rPr lang="ko-KR" altLang="en-US" sz="2400" dirty="0" smtClean="0"/>
              <a:t>     </a:t>
            </a:r>
            <a:r>
              <a:rPr lang="ko-KR" altLang="en-US" sz="2400" dirty="0" err="1" smtClean="0"/>
              <a:t>ㆍ</a:t>
            </a:r>
            <a:r>
              <a:rPr lang="ko-KR" altLang="en-US" sz="2400" dirty="0" smtClean="0"/>
              <a:t> 역사</a:t>
            </a:r>
          </a:p>
          <a:p>
            <a:pPr marL="609600" indent="-609600" eaLnBrk="1" hangingPunct="1">
              <a:buFont typeface="Wingdings" pitchFamily="2" charset="2"/>
              <a:buNone/>
              <a:defRPr/>
            </a:pPr>
            <a:r>
              <a:rPr lang="ko-KR" altLang="en-US" sz="2000" dirty="0" smtClean="0"/>
              <a:t>           </a:t>
            </a:r>
            <a:r>
              <a:rPr lang="en-US" altLang="ko-KR" sz="2000" dirty="0" err="1" smtClean="0"/>
              <a:t>Spallanzani</a:t>
            </a:r>
            <a:r>
              <a:rPr lang="en-US" altLang="ko-KR" sz="2000" dirty="0" smtClean="0"/>
              <a:t>(1780) : </a:t>
            </a:r>
            <a:r>
              <a:rPr lang="ko-KR" altLang="en-US" sz="2000" dirty="0" smtClean="0"/>
              <a:t>개</a:t>
            </a:r>
          </a:p>
          <a:p>
            <a:pPr marL="609600" indent="-609600" eaLnBrk="1" hangingPunct="1">
              <a:buFont typeface="Wingdings" pitchFamily="2" charset="2"/>
              <a:buNone/>
              <a:defRPr/>
            </a:pPr>
            <a:r>
              <a:rPr lang="ko-KR" altLang="en-US" sz="2000" dirty="0" smtClean="0"/>
              <a:t>           </a:t>
            </a:r>
            <a:r>
              <a:rPr lang="en-US" altLang="ko-KR" sz="2000" dirty="0" smtClean="0"/>
              <a:t>Hoffman(1890) : </a:t>
            </a:r>
            <a:r>
              <a:rPr lang="ko-KR" altLang="en-US" sz="2000" dirty="0" smtClean="0"/>
              <a:t>말</a:t>
            </a:r>
          </a:p>
          <a:p>
            <a:pPr marL="609600" indent="-609600" eaLnBrk="1" hangingPunct="1">
              <a:buFont typeface="Wingdings" pitchFamily="2" charset="2"/>
              <a:buNone/>
              <a:defRPr/>
            </a:pPr>
            <a:r>
              <a:rPr lang="ko-KR" altLang="en-US" sz="2000" dirty="0" smtClean="0"/>
              <a:t>           </a:t>
            </a:r>
            <a:r>
              <a:rPr lang="en-US" altLang="ko-KR" sz="2000" dirty="0" smtClean="0"/>
              <a:t>Phillips </a:t>
            </a:r>
            <a:r>
              <a:rPr lang="ko-KR" altLang="en-US" sz="2000" dirty="0" smtClean="0"/>
              <a:t>와 </a:t>
            </a:r>
            <a:r>
              <a:rPr lang="en-US" altLang="ko-KR" sz="2000" dirty="0" smtClean="0"/>
              <a:t>Lardy(1939) : </a:t>
            </a:r>
            <a:r>
              <a:rPr lang="ko-KR" altLang="en-US" sz="2000" dirty="0" smtClean="0"/>
              <a:t>소</a:t>
            </a:r>
            <a:r>
              <a:rPr lang="en-US" altLang="ko-KR" sz="2000" dirty="0" smtClean="0"/>
              <a:t>(</a:t>
            </a:r>
            <a:r>
              <a:rPr lang="ko-KR" altLang="en-US" sz="2000" dirty="0" err="1" smtClean="0"/>
              <a:t>인공질</a:t>
            </a:r>
            <a:r>
              <a:rPr lang="en-US" altLang="ko-KR" sz="2000" dirty="0" smtClean="0"/>
              <a:t>, </a:t>
            </a:r>
            <a:r>
              <a:rPr lang="ko-KR" altLang="en-US" sz="2000" dirty="0" smtClean="0"/>
              <a:t>난황완충액</a:t>
            </a:r>
            <a:r>
              <a:rPr lang="en-US" altLang="ko-KR" sz="2000" dirty="0" smtClean="0"/>
              <a:t>)</a:t>
            </a:r>
          </a:p>
          <a:p>
            <a:pPr marL="609600" indent="-609600" eaLnBrk="1" hangingPunct="1">
              <a:buFont typeface="Wingdings" pitchFamily="2" charset="2"/>
              <a:buNone/>
              <a:defRPr/>
            </a:pPr>
            <a:r>
              <a:rPr lang="en-US" altLang="ko-KR" sz="2000" dirty="0" smtClean="0"/>
              <a:t>           </a:t>
            </a:r>
            <a:r>
              <a:rPr lang="ko-KR" altLang="en-US" sz="2000" dirty="0" smtClean="0"/>
              <a:t>이용빈</a:t>
            </a:r>
            <a:r>
              <a:rPr lang="en-US" altLang="ko-KR" sz="2000" dirty="0" smtClean="0"/>
              <a:t>, </a:t>
            </a:r>
            <a:r>
              <a:rPr lang="ko-KR" altLang="en-US" sz="2000" dirty="0" smtClean="0"/>
              <a:t>김영묵</a:t>
            </a:r>
            <a:r>
              <a:rPr lang="en-US" altLang="ko-KR" sz="2000" dirty="0" smtClean="0"/>
              <a:t>(1950</a:t>
            </a:r>
            <a:r>
              <a:rPr lang="ko-KR" altLang="en-US" sz="2000" dirty="0" smtClean="0"/>
              <a:t>년대</a:t>
            </a:r>
            <a:r>
              <a:rPr lang="en-US" altLang="ko-KR" sz="2000" dirty="0" smtClean="0"/>
              <a:t>) : </a:t>
            </a:r>
          </a:p>
          <a:p>
            <a:pPr marL="609600" indent="-609600" eaLnBrk="1" hangingPunct="1">
              <a:buFont typeface="Wingdings" pitchFamily="2" charset="2"/>
              <a:buNone/>
              <a:defRPr/>
            </a:pPr>
            <a:r>
              <a:rPr lang="en-US" altLang="ko-KR" sz="2000" dirty="0" smtClean="0"/>
              <a:t>           </a:t>
            </a:r>
            <a:r>
              <a:rPr lang="ko-KR" altLang="en-US" sz="2000" dirty="0" smtClean="0"/>
              <a:t>김선환</a:t>
            </a:r>
            <a:r>
              <a:rPr lang="en-US" altLang="ko-KR" sz="2000" dirty="0" smtClean="0"/>
              <a:t>(1961) : </a:t>
            </a:r>
            <a:r>
              <a:rPr lang="ko-KR" altLang="en-US" sz="2000" dirty="0" err="1" smtClean="0"/>
              <a:t>가축인공수정소</a:t>
            </a:r>
            <a:endParaRPr lang="ko-KR" altLang="en-US" sz="2000" dirty="0" smtClean="0"/>
          </a:p>
          <a:p>
            <a:pPr marL="609600" indent="-609600" eaLnBrk="1" hangingPunct="1">
              <a:buFont typeface="Wingdings" pitchFamily="2" charset="2"/>
              <a:buNone/>
              <a:defRPr/>
            </a:pPr>
            <a:r>
              <a:rPr lang="ko-KR" altLang="en-US" sz="2000" dirty="0" smtClean="0"/>
              <a:t>     </a:t>
            </a:r>
            <a:r>
              <a:rPr lang="ko-KR" altLang="en-US" sz="2400" dirty="0" err="1" smtClean="0"/>
              <a:t>ㆍ</a:t>
            </a:r>
            <a:r>
              <a:rPr lang="ko-KR" altLang="en-US" sz="2400" dirty="0" smtClean="0"/>
              <a:t> 동결정액 </a:t>
            </a:r>
            <a:r>
              <a:rPr lang="en-US" altLang="ko-KR" sz="2000" dirty="0" smtClean="0"/>
              <a:t>: -196℃ (</a:t>
            </a:r>
            <a:r>
              <a:rPr lang="ko-KR" altLang="en-US" sz="2000" dirty="0" smtClean="0"/>
              <a:t>액체질소</a:t>
            </a:r>
            <a:r>
              <a:rPr lang="en-US" altLang="ko-KR" sz="2000" dirty="0" smtClean="0"/>
              <a:t>) → </a:t>
            </a:r>
            <a:r>
              <a:rPr lang="ko-KR" altLang="en-US" sz="2000" dirty="0" smtClean="0"/>
              <a:t>반 영구적</a:t>
            </a:r>
          </a:p>
          <a:p>
            <a:pPr marL="609600" indent="-609600" eaLnBrk="1" hangingPunct="1">
              <a:buFont typeface="Wingdings" pitchFamily="2" charset="2"/>
              <a:buNone/>
              <a:defRPr/>
            </a:pPr>
            <a:r>
              <a:rPr lang="ko-KR" altLang="en-US" sz="2000" dirty="0" smtClean="0"/>
              <a:t>     </a:t>
            </a:r>
            <a:r>
              <a:rPr lang="ko-KR" altLang="en-US" sz="2400" dirty="0" err="1" smtClean="0"/>
              <a:t>ㆍ</a:t>
            </a:r>
            <a:r>
              <a:rPr lang="ko-KR" altLang="en-US" sz="2400" dirty="0" smtClean="0"/>
              <a:t> 가축개량 </a:t>
            </a:r>
            <a:r>
              <a:rPr lang="en-US" altLang="ko-KR" sz="2000" dirty="0" smtClean="0"/>
              <a:t>: </a:t>
            </a:r>
            <a:r>
              <a:rPr lang="ko-KR" altLang="en-US" sz="2000" dirty="0" smtClean="0"/>
              <a:t>우수한 ♂의 유전자 → 자손</a:t>
            </a:r>
          </a:p>
          <a:p>
            <a:pPr marL="609600" indent="-609600" eaLnBrk="1" hangingPunct="1">
              <a:buFont typeface="Wingdings" pitchFamily="2" charset="2"/>
              <a:buNone/>
              <a:defRPr/>
            </a:pPr>
            <a:r>
              <a:rPr lang="ko-KR" altLang="en-US" sz="2000" dirty="0" smtClean="0"/>
              <a:t>     </a:t>
            </a:r>
            <a:r>
              <a:rPr lang="ko-KR" altLang="en-US" sz="2400" dirty="0" err="1" smtClean="0"/>
              <a:t>ㆍ</a:t>
            </a:r>
            <a:r>
              <a:rPr lang="ko-KR" altLang="en-US" sz="2400" dirty="0" smtClean="0"/>
              <a:t> 불임치료 </a:t>
            </a:r>
            <a:r>
              <a:rPr lang="en-US" altLang="ko-KR" sz="2000" dirty="0" smtClean="0"/>
              <a:t>: </a:t>
            </a:r>
            <a:r>
              <a:rPr lang="ko-KR" altLang="en-US" sz="2000" dirty="0" smtClean="0"/>
              <a:t>사람의 </a:t>
            </a:r>
            <a:r>
              <a:rPr lang="ko-KR" altLang="en-US" sz="2000" dirty="0" err="1" smtClean="0"/>
              <a:t>불임율</a:t>
            </a:r>
            <a:r>
              <a:rPr lang="ko-KR" altLang="en-US" sz="2000" dirty="0" smtClean="0"/>
              <a:t> </a:t>
            </a:r>
            <a:r>
              <a:rPr lang="en-US" altLang="ko-KR" sz="2000" dirty="0" smtClean="0"/>
              <a:t>10% </a:t>
            </a:r>
            <a:r>
              <a:rPr lang="ko-KR" altLang="en-US" sz="2000" dirty="0" smtClean="0"/>
              <a:t>이상</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1666</Words>
  <Application>Microsoft Office PowerPoint</Application>
  <PresentationFormat>화면 슬라이드 쇼(4:3)</PresentationFormat>
  <Paragraphs>272</Paragraphs>
  <Slides>44</Slides>
  <Notes>6</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44</vt:i4>
      </vt:variant>
    </vt:vector>
  </HeadingPairs>
  <TitlesOfParts>
    <vt:vector size="46" baseType="lpstr">
      <vt:lpstr>Office 테마</vt:lpstr>
      <vt:lpstr>Adobe Photoshop Image</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표 11-6. 한우 수정란 이식 현황</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History of Animal Cloning</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lpstr>슬라이드 40</vt:lpstr>
      <vt:lpstr>※ 단위발생(parthenogenesis)  Activation of mammalian oocyts</vt:lpstr>
      <vt:lpstr>Mammalian oocyte before fertilization</vt:lpstr>
      <vt:lpstr>Fertilization: Completion of meiosis  (Activation)</vt:lpstr>
      <vt:lpstr>Procedures of parthenogenetic activation  in the pig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user</dc:creator>
  <cp:lastModifiedBy>user</cp:lastModifiedBy>
  <cp:revision>1</cp:revision>
  <dcterms:created xsi:type="dcterms:W3CDTF">2010-06-11T07:54:06Z</dcterms:created>
  <dcterms:modified xsi:type="dcterms:W3CDTF">2010-06-11T07:54:22Z</dcterms:modified>
</cp:coreProperties>
</file>