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FF856A-9092-45E2-B964-350060E13AD0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8D26112-EFC1-4C56-A7E6-2799B5ABF9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229600" cy="1500198"/>
          </a:xfrm>
        </p:spPr>
        <p:txBody>
          <a:bodyPr/>
          <a:lstStyle/>
          <a:p>
            <a:r>
              <a:rPr lang="ko-KR" altLang="en-US" dirty="0" smtClean="0"/>
              <a:t>중독 무기물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2786058"/>
            <a:ext cx="7715304" cy="4214842"/>
          </a:xfrm>
        </p:spPr>
        <p:txBody>
          <a:bodyPr>
            <a:normAutofit lnSpcReduction="10000"/>
          </a:bodyPr>
          <a:lstStyle/>
          <a:p>
            <a:r>
              <a:rPr lang="ko-KR" altLang="en-US" b="1" dirty="0" err="1">
                <a:latin typeface="+mn-ea"/>
              </a:rPr>
              <a:t>교과명</a:t>
            </a:r>
            <a:r>
              <a:rPr lang="ko-KR" altLang="en-US" b="1" dirty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  <a:p>
            <a:r>
              <a:rPr lang="ko-KR" altLang="en-US" b="1" dirty="0" smtClean="0">
                <a:latin typeface="+mn-ea"/>
              </a:rPr>
              <a:t>동물영양학</a:t>
            </a:r>
            <a:endParaRPr lang="en-US" altLang="ko-KR" b="1" dirty="0" smtClean="0">
              <a:latin typeface="+mn-ea"/>
            </a:endParaRPr>
          </a:p>
          <a:p>
            <a:r>
              <a:rPr lang="ko-KR" altLang="en-US" b="1" dirty="0" smtClean="0">
                <a:latin typeface="+mn-ea"/>
              </a:rPr>
              <a:t>담당교수님</a:t>
            </a:r>
            <a:endParaRPr lang="ko-KR" altLang="en-US" dirty="0">
              <a:latin typeface="+mn-ea"/>
            </a:endParaRPr>
          </a:p>
          <a:p>
            <a:r>
              <a:rPr lang="ko-KR" altLang="en-US" b="1" dirty="0" smtClean="0">
                <a:latin typeface="+mn-ea"/>
              </a:rPr>
              <a:t>윤용범 교수님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제출일자</a:t>
            </a:r>
            <a:endParaRPr lang="ko-KR" altLang="en-US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09. 11. </a:t>
            </a:r>
            <a:r>
              <a:rPr lang="en-US" altLang="ko-KR" b="1" dirty="0" smtClean="0">
                <a:latin typeface="+mn-ea"/>
              </a:rPr>
              <a:t>30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학과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동물자원학과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학번</a:t>
            </a:r>
            <a:endParaRPr lang="ko-KR" altLang="en-US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20639942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이름</a:t>
            </a:r>
            <a:endParaRPr lang="ko-KR" altLang="en-US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문 석준</a:t>
            </a:r>
            <a:endParaRPr lang="ko-KR" altLang="en-US" dirty="0">
              <a:latin typeface="+mn-ea"/>
            </a:endParaRPr>
          </a:p>
          <a:p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증세</a:t>
            </a:r>
            <a:endParaRPr lang="en-US" altLang="ko-KR" dirty="0" smtClean="0"/>
          </a:p>
          <a:p>
            <a:r>
              <a:rPr lang="ko-KR" altLang="en-US" dirty="0" smtClean="0"/>
              <a:t>조직의 </a:t>
            </a:r>
            <a:r>
              <a:rPr lang="ko-KR" altLang="en-US" dirty="0" err="1" smtClean="0"/>
              <a:t>무산소증에</a:t>
            </a:r>
            <a:r>
              <a:rPr lang="ko-KR" altLang="en-US" dirty="0" smtClean="0"/>
              <a:t> 의한 것으로서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급성중독은 급격히 사망하는 수도 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대개는 처음에 두통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현기증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이명</a:t>
            </a:r>
            <a:r>
              <a:rPr lang="en-US" altLang="ko-KR" dirty="0" smtClean="0"/>
              <a:t>(</a:t>
            </a:r>
            <a:r>
              <a:rPr lang="ko-KR" altLang="en-US" dirty="0" smtClean="0"/>
              <a:t>耳鳴</a:t>
            </a:r>
            <a:r>
              <a:rPr lang="en-US" altLang="ko-KR" dirty="0" smtClean="0"/>
              <a:t>)·</a:t>
            </a:r>
            <a:r>
              <a:rPr lang="ko-KR" altLang="en-US" dirty="0" smtClean="0"/>
              <a:t>구역질</a:t>
            </a:r>
            <a:r>
              <a:rPr lang="en-US" altLang="ko-KR" dirty="0" smtClean="0"/>
              <a:t>·</a:t>
            </a:r>
            <a:r>
              <a:rPr lang="ko-KR" altLang="en-US" dirty="0" smtClean="0"/>
              <a:t>구토 등이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사지의 운동이 불가능하게 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다소의 의식이 남아 있어도 그대로 죽음에 이르게 된다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 안면에 홍조를 띠고 전신에 무늬 모양의 </a:t>
            </a:r>
            <a:r>
              <a:rPr lang="ko-KR" altLang="en-US" dirty="0" err="1" smtClean="0"/>
              <a:t>발적이</a:t>
            </a:r>
            <a:r>
              <a:rPr lang="ko-KR" altLang="en-US" dirty="0" smtClean="0"/>
              <a:t>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호흡이 가늘고 불규칙하게 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생명을 건진 경우에도 후유증이 남는데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증세로는 두통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현기증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근무력증</a:t>
            </a:r>
            <a:r>
              <a:rPr lang="en-US" altLang="ko-KR" dirty="0" smtClean="0"/>
              <a:t>·</a:t>
            </a:r>
            <a:r>
              <a:rPr lang="ko-KR" altLang="en-US" dirty="0" smtClean="0"/>
              <a:t>불면</a:t>
            </a:r>
            <a:r>
              <a:rPr lang="en-US" altLang="ko-KR" dirty="0" smtClean="0"/>
              <a:t>·</a:t>
            </a:r>
            <a:r>
              <a:rPr lang="ko-KR" altLang="en-US" dirty="0" smtClean="0"/>
              <a:t>오심</a:t>
            </a:r>
            <a:r>
              <a:rPr lang="en-US" altLang="ko-KR" dirty="0" smtClean="0"/>
              <a:t>(</a:t>
            </a:r>
            <a:r>
              <a:rPr lang="ko-KR" altLang="en-US" dirty="0" smtClean="0"/>
              <a:t>惡心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비롯하여 기억력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시력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청력</a:t>
            </a:r>
            <a:r>
              <a:rPr lang="en-US" altLang="ko-KR" dirty="0" smtClean="0"/>
              <a:t>·</a:t>
            </a:r>
            <a:r>
              <a:rPr lang="ko-KR" altLang="en-US" dirty="0" smtClean="0"/>
              <a:t>언어장애</a:t>
            </a:r>
            <a:r>
              <a:rPr lang="en-US" altLang="ko-KR" dirty="0" smtClean="0"/>
              <a:t>·</a:t>
            </a:r>
            <a:r>
              <a:rPr lang="ko-KR" altLang="en-US" dirty="0" smtClean="0"/>
              <a:t>불수의운동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不隨意運動</a:t>
            </a:r>
            <a:r>
              <a:rPr lang="en-US" altLang="ko-KR" dirty="0" smtClean="0"/>
              <a:t>)·</a:t>
            </a:r>
            <a:r>
              <a:rPr lang="ko-KR" altLang="en-US" dirty="0" smtClean="0"/>
              <a:t>마비 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치료</a:t>
            </a:r>
            <a:endParaRPr lang="en-US" altLang="ko-KR" dirty="0" smtClean="0"/>
          </a:p>
          <a:p>
            <a:r>
              <a:rPr lang="ko-KR" altLang="en-US" dirty="0" smtClean="0"/>
              <a:t>될수록 빨리 신선한 공기 속으로 옮기고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인공호흡이나 산소흡입 등을 하고 절대안정을 시킨다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95%</a:t>
            </a:r>
            <a:r>
              <a:rPr lang="ko-KR" altLang="en-US" dirty="0" smtClean="0"/>
              <a:t>의 산소에 </a:t>
            </a:r>
            <a:r>
              <a:rPr lang="en-US" altLang="ko-KR" dirty="0" smtClean="0"/>
              <a:t>5%</a:t>
            </a:r>
            <a:r>
              <a:rPr lang="ko-KR" altLang="en-US" dirty="0" smtClean="0"/>
              <a:t>의 탄산가스를 혼합하여 흡입하면 호흡중추를 자극</a:t>
            </a:r>
          </a:p>
          <a:p>
            <a:r>
              <a:rPr lang="ko-KR" altLang="en-US" dirty="0" smtClean="0"/>
              <a:t>산성반응에서는 일산화탄소가 불안정해져 배출되기 쉬워진다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호흡자극제를 주사</a:t>
            </a:r>
          </a:p>
          <a:p>
            <a:r>
              <a:rPr lang="ko-KR" altLang="en-US" dirty="0" smtClean="0"/>
              <a:t>사혈</a:t>
            </a:r>
            <a:r>
              <a:rPr lang="en-US" altLang="ko-KR" dirty="0" smtClean="0"/>
              <a:t>(</a:t>
            </a:r>
            <a:r>
              <a:rPr lang="ko-KR" altLang="en-US" dirty="0" smtClean="0"/>
              <a:t>瀉血</a:t>
            </a:r>
            <a:r>
              <a:rPr lang="en-US" altLang="ko-KR" dirty="0" smtClean="0"/>
              <a:t>)</a:t>
            </a:r>
            <a:r>
              <a:rPr lang="ko-KR" altLang="en-US" dirty="0" smtClean="0"/>
              <a:t>한 다음 수혈 또는 포도당액</a:t>
            </a:r>
            <a:r>
              <a:rPr lang="en-US" altLang="ko-KR" dirty="0" smtClean="0"/>
              <a:t>·</a:t>
            </a:r>
            <a:r>
              <a:rPr lang="ko-KR" altLang="en-US" dirty="0" smtClean="0"/>
              <a:t>링거액 등을 주입</a:t>
            </a:r>
          </a:p>
          <a:p>
            <a:r>
              <a:rPr lang="ko-KR" altLang="en-US" dirty="0" smtClean="0"/>
              <a:t>강심제 등을 투여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시안화물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14948"/>
          </a:xfrm>
        </p:spPr>
        <p:txBody>
          <a:bodyPr/>
          <a:lstStyle/>
          <a:p>
            <a:r>
              <a:rPr lang="ko-KR" altLang="en-US" b="1" dirty="0" smtClean="0"/>
              <a:t>시안화물 중독 ≒ 청산 화합물 중독</a:t>
            </a:r>
            <a:endParaRPr lang="en-US" altLang="ko-KR" b="1" dirty="0" smtClean="0"/>
          </a:p>
          <a:p>
            <a:r>
              <a:rPr lang="ko-KR" altLang="en-US" b="1" dirty="0" smtClean="0"/>
              <a:t>적혈구 속의 헤모글로빈과 결합하여 산소와 결합하는 것을 방해하고 조직의 호흡을 마비</a:t>
            </a:r>
            <a:endParaRPr lang="ko-KR" altLang="en-US" dirty="0" smtClean="0"/>
          </a:p>
          <a:p>
            <a:r>
              <a:rPr lang="ko-KR" altLang="en-US" b="1" dirty="0" smtClean="0"/>
              <a:t>심하면 수초 만에 어지러움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두통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두부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頭部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충혈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심계 항진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心悸亢進</a:t>
            </a:r>
            <a:r>
              <a:rPr lang="en-US" altLang="ko-KR" b="1" dirty="0" smtClean="0"/>
              <a:t>), </a:t>
            </a:r>
            <a:r>
              <a:rPr lang="ko-KR" altLang="en-US" b="1" dirty="0" smtClean="0"/>
              <a:t>호흡 곤란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전신 경련 따위가 일어남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많이 먹었을 때는 비명을 지르며 급사한다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납 중독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en-US" altLang="ko-KR" dirty="0" smtClean="0"/>
              <a:t>2. </a:t>
            </a:r>
            <a:r>
              <a:rPr lang="ko-KR" altLang="en-US" dirty="0" smtClean="0"/>
              <a:t>일산화 탄소 중독</a:t>
            </a:r>
            <a:endParaRPr lang="en-US" altLang="ko-KR" dirty="0" smtClean="0"/>
          </a:p>
          <a:p>
            <a:pPr algn="r"/>
            <a:endParaRPr lang="en-US" altLang="ko-KR" dirty="0" smtClean="0"/>
          </a:p>
          <a:p>
            <a:pPr algn="r"/>
            <a:r>
              <a:rPr lang="en-US" altLang="ko-KR" dirty="0" smtClean="0"/>
              <a:t>3. </a:t>
            </a:r>
            <a:r>
              <a:rPr lang="ko-KR" altLang="en-US" dirty="0" smtClean="0"/>
              <a:t>시안화물 중독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dirty="0" smtClean="0"/>
              <a:t>1. </a:t>
            </a:r>
            <a:r>
              <a:rPr lang="ko-KR" altLang="en-US" dirty="0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일반적인 원천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납이 함유된 페인트나 금속 납 </a:t>
            </a:r>
          </a:p>
          <a:p>
            <a:r>
              <a:rPr lang="ko-KR" altLang="en-US" dirty="0" smtClean="0"/>
              <a:t> 어린 동물</a:t>
            </a:r>
            <a:r>
              <a:rPr lang="en-US" altLang="ko-KR" dirty="0" smtClean="0"/>
              <a:t>(</a:t>
            </a:r>
            <a:r>
              <a:rPr lang="ko-KR" altLang="en-US" dirty="0" smtClean="0"/>
              <a:t>송아지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다발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이유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호기심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핥는 버릇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입의 식별력 부족</a:t>
            </a:r>
            <a:r>
              <a:rPr lang="en-US" altLang="ko-KR" dirty="0" smtClean="0"/>
              <a:t>) </a:t>
            </a:r>
            <a:endParaRPr lang="ko-KR" altLang="en-US" dirty="0" smtClean="0"/>
          </a:p>
          <a:p>
            <a:r>
              <a:rPr lang="ko-KR" altLang="en-US" dirty="0" err="1" smtClean="0"/>
              <a:t>반추수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위 구조로 인해 중독 다발 </a:t>
            </a:r>
          </a:p>
          <a:p>
            <a:r>
              <a:rPr lang="ko-KR" altLang="en-US" dirty="0" smtClean="0"/>
              <a:t>전위의 산성 물질 작용으로 가용성의 초산 납으로 변한다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r>
              <a:rPr lang="ko-KR" altLang="en-US" dirty="0" smtClean="0"/>
              <a:t>흡입중독도 인정됨 </a:t>
            </a:r>
          </a:p>
          <a:p>
            <a:r>
              <a:rPr lang="ko-KR" altLang="en-US" dirty="0" smtClean="0"/>
              <a:t>납은 </a:t>
            </a:r>
            <a:r>
              <a:rPr lang="en-US" altLang="ko-KR" dirty="0" smtClean="0"/>
              <a:t>calcium</a:t>
            </a:r>
            <a:r>
              <a:rPr lang="ko-KR" altLang="en-US" dirty="0" smtClean="0"/>
              <a:t>과 결합하면 효과 상승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5435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증상</a:t>
            </a:r>
            <a:endParaRPr lang="en-US" altLang="ko-KR" dirty="0" smtClean="0"/>
          </a:p>
          <a:p>
            <a:r>
              <a:rPr lang="ko-KR" altLang="en-US" dirty="0" smtClean="0"/>
              <a:t> ① </a:t>
            </a:r>
            <a:r>
              <a:rPr lang="ko-KR" altLang="en-US" dirty="0" err="1" smtClean="0"/>
              <a:t>급성형</a:t>
            </a:r>
            <a:r>
              <a:rPr lang="en-US" altLang="ko-KR" dirty="0" smtClean="0"/>
              <a:t>( </a:t>
            </a:r>
            <a:r>
              <a:rPr lang="ko-KR" altLang="en-US" dirty="0" smtClean="0"/>
              <a:t>송아지 </a:t>
            </a:r>
            <a:r>
              <a:rPr lang="en-US" altLang="ko-KR" dirty="0" smtClean="0"/>
              <a:t>) : </a:t>
            </a:r>
            <a:r>
              <a:rPr lang="ko-KR" altLang="en-US" dirty="0" err="1" smtClean="0"/>
              <a:t>보행창랑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근진전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이갈기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규성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눈깜빡</a:t>
            </a:r>
            <a:r>
              <a:rPr lang="en-US" altLang="ko-KR" dirty="0" smtClean="0"/>
              <a:t>, </a:t>
            </a:r>
            <a:r>
              <a:rPr lang="ko-KR" altLang="en-US" dirty="0" smtClean="0"/>
              <a:t> 안구회전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맹목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안면경련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필발증상</a:t>
            </a:r>
            <a:r>
              <a:rPr lang="en-US" altLang="ko-KR" dirty="0" smtClean="0"/>
              <a:t>) </a:t>
            </a:r>
            <a:r>
              <a:rPr lang="ko-KR" altLang="en-US" dirty="0" smtClean="0"/>
              <a:t> 허탈</a:t>
            </a:r>
            <a:r>
              <a:rPr lang="en-US" altLang="ko-KR" dirty="0" smtClean="0"/>
              <a:t>+ </a:t>
            </a:r>
            <a:r>
              <a:rPr lang="ko-KR" altLang="en-US" dirty="0" smtClean="0"/>
              <a:t>강직성 간대성 경련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동공산대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후궁반장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근진전</a:t>
            </a:r>
            <a:r>
              <a:rPr lang="en-US" altLang="ko-KR" dirty="0" smtClean="0"/>
              <a:t>) </a:t>
            </a:r>
            <a:r>
              <a:rPr lang="ko-KR" altLang="en-US" dirty="0" smtClean="0"/>
              <a:t> 호흡↑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맥박↑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지속적 기립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조광상태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  ② </a:t>
            </a:r>
            <a:r>
              <a:rPr lang="ko-KR" altLang="en-US" dirty="0" err="1" smtClean="0"/>
              <a:t>아급성형</a:t>
            </a:r>
            <a:r>
              <a:rPr lang="en-US" altLang="ko-KR" dirty="0" smtClean="0"/>
              <a:t>( </a:t>
            </a:r>
            <a:r>
              <a:rPr lang="ko-KR" altLang="en-US" dirty="0" smtClean="0"/>
              <a:t>성우 </a:t>
            </a:r>
            <a:r>
              <a:rPr lang="en-US" altLang="ko-KR" dirty="0" smtClean="0"/>
              <a:t>) : </a:t>
            </a:r>
            <a:r>
              <a:rPr lang="ko-KR" altLang="en-US" dirty="0" smtClean="0"/>
              <a:t>원기소실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식욕절폐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맹목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보행이상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선회운동  초기</a:t>
            </a:r>
            <a:r>
              <a:rPr lang="en-US" altLang="ko-KR" dirty="0" smtClean="0"/>
              <a:t>- </a:t>
            </a:r>
            <a:r>
              <a:rPr lang="ko-KR" altLang="en-US" dirty="0" smtClean="0"/>
              <a:t>변비</a:t>
            </a:r>
            <a:r>
              <a:rPr lang="en-US" altLang="ko-KR" dirty="0" smtClean="0"/>
              <a:t>, 1</a:t>
            </a:r>
            <a:r>
              <a:rPr lang="ko-KR" altLang="en-US" dirty="0" err="1" smtClean="0"/>
              <a:t>위이완</a:t>
            </a:r>
            <a:r>
              <a:rPr lang="ko-KR" altLang="en-US" dirty="0" smtClean="0"/>
              <a:t> 후기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악취성</a:t>
            </a:r>
            <a:r>
              <a:rPr lang="ko-KR" altLang="en-US" dirty="0" smtClean="0"/>
              <a:t> 설사 </a:t>
            </a:r>
          </a:p>
          <a:p>
            <a:r>
              <a:rPr lang="ko-KR" altLang="en-US" dirty="0" smtClean="0"/>
              <a:t> ③ 소량씩 장기간 섭취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기형자</a:t>
            </a:r>
            <a:r>
              <a:rPr lang="ko-KR" altLang="en-US" dirty="0" smtClean="0"/>
              <a:t> 출산  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대사변화로 인해 성장속도 저하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혈액성상 변화</a:t>
            </a:r>
            <a:endParaRPr lang="en-US" altLang="ko-KR" dirty="0" smtClean="0"/>
          </a:p>
          <a:p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임상병리</a:t>
            </a:r>
            <a:endParaRPr lang="en-US" altLang="ko-KR" dirty="0" smtClean="0"/>
          </a:p>
          <a:p>
            <a:r>
              <a:rPr lang="ko-KR" altLang="en-US" dirty="0" smtClean="0"/>
              <a:t> ① </a:t>
            </a:r>
            <a:r>
              <a:rPr lang="ko-KR" altLang="en-US" dirty="0" err="1" smtClean="0"/>
              <a:t>만성중독시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정구성 정색소성 빈혈 </a:t>
            </a:r>
          </a:p>
          <a:p>
            <a:r>
              <a:rPr lang="ko-KR" altLang="en-US" dirty="0" smtClean="0"/>
              <a:t> ② </a:t>
            </a:r>
            <a:r>
              <a:rPr lang="en-US" altLang="ko-KR" dirty="0" smtClean="0"/>
              <a:t>ALA-D</a:t>
            </a:r>
            <a:r>
              <a:rPr lang="ko-KR" altLang="en-US" dirty="0" smtClean="0"/>
              <a:t>활성 감소 </a:t>
            </a:r>
          </a:p>
          <a:p>
            <a:r>
              <a:rPr lang="ko-KR" altLang="en-US" dirty="0" smtClean="0"/>
              <a:t> ③ </a:t>
            </a:r>
            <a:r>
              <a:rPr lang="ko-KR" altLang="en-US" dirty="0" err="1" smtClean="0"/>
              <a:t>뇨중</a:t>
            </a:r>
            <a:r>
              <a:rPr lang="ko-KR" altLang="en-US" dirty="0" smtClean="0"/>
              <a:t> </a:t>
            </a:r>
            <a:r>
              <a:rPr lang="en-US" altLang="ko-KR" dirty="0" smtClean="0"/>
              <a:t>δ-ALA</a:t>
            </a:r>
            <a:r>
              <a:rPr lang="ko-KR" altLang="en-US" dirty="0" smtClean="0"/>
              <a:t>농도 증가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smtClean="0"/>
              <a:t>납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치료</a:t>
            </a:r>
            <a:endParaRPr lang="en-US" altLang="ko-KR" dirty="0" smtClean="0"/>
          </a:p>
          <a:p>
            <a:r>
              <a:rPr lang="ko-KR" altLang="en-US" dirty="0" smtClean="0"/>
              <a:t>① 경련 등 운동기능 </a:t>
            </a:r>
            <a:r>
              <a:rPr lang="ko-KR" altLang="en-US" dirty="0" err="1" smtClean="0"/>
              <a:t>항진시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phenobarbital</a:t>
            </a:r>
            <a:r>
              <a:rPr lang="en-US" altLang="ko-KR" dirty="0" smtClean="0"/>
              <a:t> sodium( </a:t>
            </a:r>
            <a:r>
              <a:rPr lang="ko-KR" altLang="en-US" dirty="0" smtClean="0"/>
              <a:t>송아지 </a:t>
            </a:r>
            <a:r>
              <a:rPr lang="en-US" altLang="ko-KR" dirty="0" smtClean="0"/>
              <a:t>), chloral hydrate( </a:t>
            </a:r>
            <a:r>
              <a:rPr lang="ko-KR" altLang="en-US" dirty="0" smtClean="0"/>
              <a:t>성우 </a:t>
            </a:r>
            <a:r>
              <a:rPr lang="en-US" altLang="ko-KR" dirty="0" smtClean="0"/>
              <a:t>) </a:t>
            </a:r>
            <a:endParaRPr lang="ko-KR" altLang="en-US" dirty="0" smtClean="0"/>
          </a:p>
          <a:p>
            <a:r>
              <a:rPr lang="ko-KR" altLang="en-US" dirty="0" smtClean="0"/>
              <a:t> ② </a:t>
            </a:r>
            <a:r>
              <a:rPr lang="ko-KR" altLang="en-US" dirty="0" err="1" smtClean="0"/>
              <a:t>위장내</a:t>
            </a:r>
            <a:r>
              <a:rPr lang="ko-KR" altLang="en-US" dirty="0" smtClean="0"/>
              <a:t> 성분 배출 </a:t>
            </a:r>
            <a:r>
              <a:rPr lang="en-US" altLang="ko-KR" dirty="0" smtClean="0"/>
              <a:t>: Mg </a:t>
            </a:r>
            <a:r>
              <a:rPr lang="en-US" altLang="ko-KR" dirty="0" err="1" smtClean="0"/>
              <a:t>sulphate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경구 투여 → </a:t>
            </a:r>
            <a:r>
              <a:rPr lang="ko-KR" altLang="en-US" dirty="0" err="1" smtClean="0"/>
              <a:t>납성분을</a:t>
            </a:r>
            <a:r>
              <a:rPr lang="ko-KR" altLang="en-US" dirty="0" smtClean="0"/>
              <a:t> 불용성 </a:t>
            </a:r>
            <a:r>
              <a:rPr lang="ko-KR" altLang="en-US" dirty="0" err="1" smtClean="0"/>
              <a:t>유화물로</a:t>
            </a:r>
            <a:r>
              <a:rPr lang="ko-KR" altLang="en-US" dirty="0" smtClean="0"/>
              <a:t> 형성하여 배출 </a:t>
            </a:r>
          </a:p>
          <a:p>
            <a:r>
              <a:rPr lang="ko-KR" altLang="en-US" dirty="0" smtClean="0"/>
              <a:t> ③ 체내 흡수성분 배출 </a:t>
            </a:r>
            <a:r>
              <a:rPr lang="en-US" altLang="ko-KR" dirty="0" smtClean="0"/>
              <a:t>: Ca </a:t>
            </a:r>
            <a:r>
              <a:rPr lang="en-US" altLang="ko-KR" dirty="0" err="1" smtClean="0"/>
              <a:t>versenate</a:t>
            </a:r>
            <a:r>
              <a:rPr lang="en-US" altLang="ko-KR" dirty="0" smtClean="0"/>
              <a:t>( EDTA 2Na Ca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20%</a:t>
            </a:r>
            <a:r>
              <a:rPr lang="ko-KR" altLang="en-US" dirty="0" smtClean="0"/>
              <a:t>용액 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0063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일산화탄소는 탄소를 함유한 유기물이 </a:t>
            </a:r>
            <a:r>
              <a:rPr lang="ko-KR" altLang="en-US" dirty="0" err="1" smtClean="0"/>
              <a:t>불완전연소할</a:t>
            </a:r>
            <a:r>
              <a:rPr lang="ko-KR" altLang="en-US" dirty="0" smtClean="0"/>
              <a:t> 때 발생</a:t>
            </a:r>
          </a:p>
          <a:p>
            <a:r>
              <a:rPr lang="ko-KR" altLang="en-US" dirty="0" smtClean="0"/>
              <a:t>제철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도시가스 제조 과정에서 발생하며 자동차 배기가스에도 포함</a:t>
            </a:r>
          </a:p>
          <a:p>
            <a:r>
              <a:rPr lang="ko-KR" altLang="en-US" dirty="0" smtClean="0"/>
              <a:t>가정에서 연료의 연소에 의해서도 생긴다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일산화탄소 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흡입하면 폐에서 혈액 속의 헤모글로빈과 결합하여 일산화탄소헤모글로빈을 형성하고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때문에 혈액의 산소운반능력이 상실되어 내부적인 질식상태에 빠지게 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일산화탄소와 헤모글로빈과의 친화성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親和性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극히 강하여 산소보다 </a:t>
            </a:r>
            <a:r>
              <a:rPr lang="en-US" altLang="ko-KR" dirty="0" smtClean="0"/>
              <a:t>250</a:t>
            </a:r>
            <a:r>
              <a:rPr lang="ko-KR" altLang="en-US" dirty="0" smtClean="0"/>
              <a:t>배의 세기로 결합한다</a:t>
            </a:r>
            <a:r>
              <a:rPr lang="en-US" altLang="ko-KR" dirty="0" smtClean="0"/>
              <a:t>.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</TotalTime>
  <Words>396</Words>
  <Application>Microsoft Office PowerPoint</Application>
  <PresentationFormat>화면 슬라이드 쇼(4:3)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테크닉</vt:lpstr>
      <vt:lpstr>중독 무기물</vt:lpstr>
      <vt:lpstr>목차</vt:lpstr>
      <vt:lpstr>1. 납 중독</vt:lpstr>
      <vt:lpstr>1. 납 중독</vt:lpstr>
      <vt:lpstr>1. 납 중독</vt:lpstr>
      <vt:lpstr>1. 납 중독</vt:lpstr>
      <vt:lpstr>1. 납 중독</vt:lpstr>
      <vt:lpstr>2. 일산화탄소 중독</vt:lpstr>
      <vt:lpstr>2. 일산화탄소 중독</vt:lpstr>
      <vt:lpstr>2. 일산화탄소 중독</vt:lpstr>
      <vt:lpstr>2. 일산화탄소 중독</vt:lpstr>
      <vt:lpstr>2. 일산화탄소 중독</vt:lpstr>
      <vt:lpstr>2. 일산화탄소 중독</vt:lpstr>
      <vt:lpstr>3. 시안화물 중독</vt:lpstr>
    </vt:vector>
  </TitlesOfParts>
  <Company>secret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splendid</dc:creator>
  <cp:lastModifiedBy>splendid</cp:lastModifiedBy>
  <cp:revision>6</cp:revision>
  <dcterms:created xsi:type="dcterms:W3CDTF">2009-11-08T04:31:01Z</dcterms:created>
  <dcterms:modified xsi:type="dcterms:W3CDTF">2009-11-30T06:57:13Z</dcterms:modified>
</cp:coreProperties>
</file>