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315" r:id="rId2"/>
    <p:sldId id="314" r:id="rId3"/>
  </p:sldIdLst>
  <p:sldSz cx="6858000" cy="9144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651" autoAdjust="0"/>
    <p:restoredTop sz="96014" autoAdjust="0"/>
  </p:normalViewPr>
  <p:slideViewPr>
    <p:cSldViewPr>
      <p:cViewPr varScale="1">
        <p:scale>
          <a:sx n="92" d="100"/>
          <a:sy n="92" d="100"/>
        </p:scale>
        <p:origin x="147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D6F76191-D00D-44B6-B6A6-2A9A46B2D8B5}" type="datetimeFigureOut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559" tIns="45779" rIns="91559" bIns="45779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520010FF-E5C7-4401-A60B-D88AC392B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18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EAC4-C9BA-4A4F-B790-6D97B10A454C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28900" y="8475134"/>
            <a:ext cx="1600200" cy="486833"/>
          </a:xfrm>
        </p:spPr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ACC56-54CF-4FF4-BD9A-A2AD30B9D04E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916A-F766-4F70-9FD1-95152F4BF5B5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9ECA-3E7B-4AD9-B4C5-BC8387B3C84D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D84-A9DD-455C-9B91-BBC6728841B3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28900" y="8475134"/>
            <a:ext cx="1600200" cy="486833"/>
          </a:xfrm>
        </p:spPr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A612-DE02-42E4-8A4B-7D4F1088DFC2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62-3495-4911-B6CA-2995481B6E0E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D3EC-62C9-43DB-A79E-3E94F5A4FE16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D59E-07C5-4794-A6FC-E474C3EA4F83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52A6-365D-4D70-9C14-7F1BEC35F0AF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2CC5-5F83-43F5-8FA5-686532E37CFD}" type="datetime1">
              <a:rPr lang="ko-KR" altLang="en-US" smtClean="0"/>
              <a:pPr/>
              <a:t>2015-08-28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1EF4B-7EEA-46E1-857D-FC00571BDD9B}" type="datetime1">
              <a:rPr lang="ko-KR" altLang="en-US" smtClean="0"/>
              <a:pPr/>
              <a:t>2015-08-28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725144" y="8477655"/>
            <a:ext cx="18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628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- </a:t>
            </a:r>
            <a:fld id="{8B33EC2B-8E5C-4259-82A2-46F2943DA30E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>
          <a:xfrm>
            <a:off x="2628900" y="8403126"/>
            <a:ext cx="1600200" cy="486833"/>
          </a:xfrm>
        </p:spPr>
        <p:txBody>
          <a:bodyPr/>
          <a:lstStyle/>
          <a:p>
            <a:r>
              <a:rPr lang="en-US" altLang="ko-KR" smtClean="0"/>
              <a:t>- </a:t>
            </a:r>
            <a:fld id="{8B33EC2B-8E5C-4259-82A2-46F2943DA30E}" type="slidenum">
              <a:rPr lang="ko-KR" altLang="en-US" smtClean="0"/>
              <a:pPr/>
              <a:t>1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0" y="107504"/>
            <a:ext cx="685800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스마트 캠퍼스</a:t>
            </a:r>
            <a:r>
              <a:rPr lang="en-US" altLang="ko-KR" b="1" dirty="0" smtClean="0">
                <a:solidFill>
                  <a:schemeClr val="bg1"/>
                </a:solidFill>
              </a:rPr>
              <a:t>(</a:t>
            </a:r>
            <a:r>
              <a:rPr lang="ko-KR" altLang="en-US" b="1" smtClean="0">
                <a:solidFill>
                  <a:schemeClr val="bg1"/>
                </a:solidFill>
              </a:rPr>
              <a:t>앱</a:t>
            </a:r>
            <a:r>
              <a:rPr lang="en-US" altLang="ko-KR" b="1" dirty="0" smtClean="0">
                <a:solidFill>
                  <a:schemeClr val="bg1"/>
                </a:solidFill>
              </a:rPr>
              <a:t>)</a:t>
            </a:r>
            <a:r>
              <a:rPr lang="ko-KR" altLang="en-US" b="1" smtClean="0">
                <a:solidFill>
                  <a:schemeClr val="bg1"/>
                </a:solidFill>
              </a:rPr>
              <a:t> </a:t>
            </a:r>
            <a:r>
              <a:rPr lang="ko-KR" altLang="en-US" b="1" dirty="0" smtClean="0">
                <a:solidFill>
                  <a:schemeClr val="bg1"/>
                </a:solidFill>
              </a:rPr>
              <a:t>및 </a:t>
            </a:r>
            <a:r>
              <a:rPr lang="ko-KR" altLang="en-US" b="1" smtClean="0">
                <a:solidFill>
                  <a:schemeClr val="bg1"/>
                </a:solidFill>
              </a:rPr>
              <a:t>스마트</a:t>
            </a:r>
            <a:r>
              <a:rPr lang="en-US" altLang="ko-KR" b="1" dirty="0" smtClean="0">
                <a:solidFill>
                  <a:schemeClr val="bg1"/>
                </a:solidFill>
              </a:rPr>
              <a:t>DU(</a:t>
            </a:r>
            <a:r>
              <a:rPr lang="ko-KR" altLang="en-US" b="1" smtClean="0">
                <a:solidFill>
                  <a:schemeClr val="bg1"/>
                </a:solidFill>
              </a:rPr>
              <a:t>앱</a:t>
            </a:r>
            <a:r>
              <a:rPr lang="en-US" altLang="ko-KR" b="1" dirty="0" smtClean="0">
                <a:solidFill>
                  <a:schemeClr val="bg1"/>
                </a:solidFill>
              </a:rPr>
              <a:t>)</a:t>
            </a:r>
            <a:r>
              <a:rPr lang="ko-KR" altLang="en-US" b="1" smtClean="0">
                <a:solidFill>
                  <a:schemeClr val="bg1"/>
                </a:solidFill>
              </a:rPr>
              <a:t> 설치 방법 안내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3" b="809"/>
          <a:stretch/>
        </p:blipFill>
        <p:spPr>
          <a:xfrm>
            <a:off x="332656" y="1008841"/>
            <a:ext cx="6192688" cy="7427255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0" y="539552"/>
            <a:ext cx="6858000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100" b="1" dirty="0" smtClean="0"/>
              <a:t>※ </a:t>
            </a:r>
            <a:r>
              <a:rPr lang="ko-KR" altLang="en-US" sz="1100" b="1" smtClean="0"/>
              <a:t>아래와 같은 방법으로 </a:t>
            </a:r>
            <a:r>
              <a:rPr lang="ko-KR" altLang="en-US" sz="1100" b="1" smtClean="0">
                <a:solidFill>
                  <a:srgbClr val="FF0000"/>
                </a:solidFill>
              </a:rPr>
              <a:t>대구대학교 앱을 먼저 설치</a:t>
            </a:r>
            <a:r>
              <a:rPr lang="ko-KR" altLang="en-US" sz="1100" b="1" smtClean="0"/>
              <a:t>하여 주시길 바랍니다</a:t>
            </a:r>
            <a:r>
              <a:rPr lang="en-US" altLang="ko-KR" sz="11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04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85460" y="611561"/>
            <a:ext cx="2543440" cy="158417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굽은 화살표 36"/>
          <p:cNvSpPr/>
          <p:nvPr/>
        </p:nvSpPr>
        <p:spPr>
          <a:xfrm flipV="1">
            <a:off x="3065340" y="5796136"/>
            <a:ext cx="1659804" cy="1987939"/>
          </a:xfrm>
          <a:prstGeom prst="ben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굽은 화살표 15"/>
          <p:cNvSpPr/>
          <p:nvPr/>
        </p:nvSpPr>
        <p:spPr>
          <a:xfrm>
            <a:off x="3068960" y="1068474"/>
            <a:ext cx="1728192" cy="1919350"/>
          </a:xfrm>
          <a:prstGeom prst="ben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>
          <a:xfrm>
            <a:off x="2628900" y="8403126"/>
            <a:ext cx="1600200" cy="486833"/>
          </a:xfrm>
        </p:spPr>
        <p:txBody>
          <a:bodyPr/>
          <a:lstStyle/>
          <a:p>
            <a:r>
              <a:rPr lang="en-US" altLang="ko-KR" smtClean="0"/>
              <a:t>- </a:t>
            </a:r>
            <a:fld id="{8B33EC2B-8E5C-4259-82A2-46F2943DA30E}" type="slidenum">
              <a:rPr lang="ko-KR" altLang="en-US" smtClean="0"/>
              <a:pPr/>
              <a:t>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0" y="107504"/>
            <a:ext cx="4581128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스마트</a:t>
            </a:r>
            <a:r>
              <a:rPr lang="en-US" altLang="ko-KR" b="1" dirty="0" smtClean="0">
                <a:solidFill>
                  <a:schemeClr val="bg1"/>
                </a:solidFill>
              </a:rPr>
              <a:t>DU </a:t>
            </a:r>
            <a:r>
              <a:rPr lang="ko-KR" altLang="en-US" b="1" smtClean="0">
                <a:solidFill>
                  <a:schemeClr val="bg1"/>
                </a:solidFill>
              </a:rPr>
              <a:t>앱 설치</a:t>
            </a:r>
            <a:endParaRPr lang="ko-KR" altLang="en-US" b="1" dirty="0">
              <a:solidFill>
                <a:srgbClr val="FFFF00"/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920" y="5940152"/>
            <a:ext cx="1620491" cy="2880872"/>
          </a:xfrm>
          <a:prstGeom prst="rect">
            <a:avLst/>
          </a:prstGeom>
        </p:spPr>
      </p:pic>
      <p:sp>
        <p:nvSpPr>
          <p:cNvPr id="10" name="오른쪽 화살표 9"/>
          <p:cNvSpPr/>
          <p:nvPr/>
        </p:nvSpPr>
        <p:spPr>
          <a:xfrm>
            <a:off x="908720" y="3717842"/>
            <a:ext cx="1512168" cy="1152128"/>
          </a:xfrm>
          <a:prstGeom prst="rightArrow">
            <a:avLst>
              <a:gd name="adj1" fmla="val 50000"/>
              <a:gd name="adj2" fmla="val 29257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오른쪽 화살표 28"/>
          <p:cNvSpPr/>
          <p:nvPr/>
        </p:nvSpPr>
        <p:spPr>
          <a:xfrm>
            <a:off x="1927223" y="3717566"/>
            <a:ext cx="1512168" cy="1152128"/>
          </a:xfrm>
          <a:prstGeom prst="rightArrow">
            <a:avLst>
              <a:gd name="adj1" fmla="val 50000"/>
              <a:gd name="adj2" fmla="val 29257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오른쪽 화살표 29"/>
          <p:cNvSpPr/>
          <p:nvPr/>
        </p:nvSpPr>
        <p:spPr>
          <a:xfrm>
            <a:off x="3068960" y="3717566"/>
            <a:ext cx="1512168" cy="1152128"/>
          </a:xfrm>
          <a:prstGeom prst="rightArrow">
            <a:avLst>
              <a:gd name="adj1" fmla="val 50000"/>
              <a:gd name="adj2" fmla="val 29257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오른쪽 화살표 30"/>
          <p:cNvSpPr/>
          <p:nvPr/>
        </p:nvSpPr>
        <p:spPr>
          <a:xfrm>
            <a:off x="4158013" y="3717566"/>
            <a:ext cx="1512168" cy="1152128"/>
          </a:xfrm>
          <a:prstGeom prst="rightArrow">
            <a:avLst>
              <a:gd name="adj1" fmla="val 50000"/>
              <a:gd name="adj2" fmla="val 29257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오른쪽 화살표 31"/>
          <p:cNvSpPr/>
          <p:nvPr/>
        </p:nvSpPr>
        <p:spPr>
          <a:xfrm>
            <a:off x="5342772" y="3717566"/>
            <a:ext cx="1512168" cy="1152128"/>
          </a:xfrm>
          <a:prstGeom prst="rightArrow">
            <a:avLst>
              <a:gd name="adj1" fmla="val 50000"/>
              <a:gd name="adj2" fmla="val 29257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오른쪽 화살표 32"/>
          <p:cNvSpPr/>
          <p:nvPr/>
        </p:nvSpPr>
        <p:spPr>
          <a:xfrm>
            <a:off x="-86279" y="3704266"/>
            <a:ext cx="1512168" cy="1152128"/>
          </a:xfrm>
          <a:prstGeom prst="rightArrow">
            <a:avLst>
              <a:gd name="adj1" fmla="val 50000"/>
              <a:gd name="adj2" fmla="val 29257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5"/>
          <a:stretch/>
        </p:blipFill>
        <p:spPr>
          <a:xfrm>
            <a:off x="2502078" y="2987824"/>
            <a:ext cx="1643114" cy="279473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6"/>
          <a:stretch/>
        </p:blipFill>
        <p:spPr>
          <a:xfrm>
            <a:off x="4747920" y="2987824"/>
            <a:ext cx="1633407" cy="2787818"/>
          </a:xfrm>
          <a:prstGeom prst="rect">
            <a:avLst/>
          </a:prstGeom>
        </p:spPr>
      </p:pic>
      <p:pic>
        <p:nvPicPr>
          <p:cNvPr id="34" name="그림 3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6"/>
          <a:stretch/>
        </p:blipFill>
        <p:spPr>
          <a:xfrm>
            <a:off x="360884" y="2987824"/>
            <a:ext cx="1639474" cy="2788543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6"/>
          <a:stretch/>
        </p:blipFill>
        <p:spPr>
          <a:xfrm>
            <a:off x="4772439" y="156750"/>
            <a:ext cx="1565187" cy="2662192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360884" y="4572000"/>
            <a:ext cx="1411932" cy="2976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/>
          <p:cNvSpPr/>
          <p:nvPr/>
        </p:nvSpPr>
        <p:spPr>
          <a:xfrm>
            <a:off x="3330808" y="3419872"/>
            <a:ext cx="814384" cy="3265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743914" y="68356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 smtClean="0"/>
              <a:t>스마트</a:t>
            </a:r>
            <a:r>
              <a:rPr lang="en-US" altLang="ko-KR" sz="1200" b="1" dirty="0" smtClean="0"/>
              <a:t>DU </a:t>
            </a:r>
            <a:r>
              <a:rPr lang="ko-KR" altLang="en-US" sz="1200" b="1" smtClean="0"/>
              <a:t>앱이 </a:t>
            </a:r>
            <a:endParaRPr lang="en-US" altLang="ko-KR" sz="1200" b="1" dirty="0" smtClean="0"/>
          </a:p>
          <a:p>
            <a:r>
              <a:rPr lang="ko-KR" altLang="en-US" sz="1200" b="1" dirty="0" smtClean="0"/>
              <a:t>이미 설치되어 있을 경우</a:t>
            </a:r>
            <a:endParaRPr lang="ko-KR" altLang="en-US" sz="1200" b="1" dirty="0"/>
          </a:p>
        </p:txBody>
      </p:sp>
      <p:sp>
        <p:nvSpPr>
          <p:cNvPr id="42" name="오른쪽 화살표 41"/>
          <p:cNvSpPr/>
          <p:nvPr/>
        </p:nvSpPr>
        <p:spPr>
          <a:xfrm>
            <a:off x="151013" y="674202"/>
            <a:ext cx="630520" cy="480396"/>
          </a:xfrm>
          <a:prstGeom prst="rightArrow">
            <a:avLst>
              <a:gd name="adj1" fmla="val 50000"/>
              <a:gd name="adj2" fmla="val 29257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오른쪽 화살표 42"/>
          <p:cNvSpPr/>
          <p:nvPr/>
        </p:nvSpPr>
        <p:spPr>
          <a:xfrm>
            <a:off x="144575" y="1139276"/>
            <a:ext cx="630520" cy="480396"/>
          </a:xfrm>
          <a:prstGeom prst="rightArrow">
            <a:avLst>
              <a:gd name="adj1" fmla="val 50000"/>
              <a:gd name="adj2" fmla="val 29257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오른쪽 화살표 44"/>
          <p:cNvSpPr/>
          <p:nvPr/>
        </p:nvSpPr>
        <p:spPr>
          <a:xfrm>
            <a:off x="144575" y="1643332"/>
            <a:ext cx="630520" cy="480396"/>
          </a:xfrm>
          <a:prstGeom prst="rightArrow">
            <a:avLst>
              <a:gd name="adj1" fmla="val 50000"/>
              <a:gd name="adj2" fmla="val 29257"/>
            </a:avLst>
          </a:prstGeom>
          <a:solidFill>
            <a:schemeClr val="bg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764882" y="1156775"/>
            <a:ext cx="1806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 smtClean="0"/>
              <a:t>스마트</a:t>
            </a:r>
            <a:r>
              <a:rPr lang="en-US" altLang="ko-KR" sz="1200" b="1" dirty="0" smtClean="0"/>
              <a:t>DU </a:t>
            </a:r>
            <a:r>
              <a:rPr lang="ko-KR" altLang="en-US" sz="1200" b="1" smtClean="0"/>
              <a:t>앱 미설치 시</a:t>
            </a:r>
            <a:endParaRPr lang="en-US" altLang="ko-KR" sz="1200" b="1" dirty="0" smtClean="0"/>
          </a:p>
          <a:p>
            <a:r>
              <a:rPr lang="en-US" altLang="ko-KR" sz="12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200" b="1" smtClean="0">
                <a:solidFill>
                  <a:srgbClr val="FF0000"/>
                </a:solidFill>
              </a:rPr>
              <a:t>아이폰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71142" y="1650845"/>
            <a:ext cx="1806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 smtClean="0"/>
              <a:t>스마트</a:t>
            </a:r>
            <a:r>
              <a:rPr lang="en-US" altLang="ko-KR" sz="1200" b="1" dirty="0" smtClean="0"/>
              <a:t>DU </a:t>
            </a:r>
            <a:r>
              <a:rPr lang="ko-KR" altLang="en-US" sz="1200" b="1" smtClean="0"/>
              <a:t>앱 미설치 시</a:t>
            </a:r>
            <a:endParaRPr lang="en-US" altLang="ko-KR" sz="1200" b="1" dirty="0" smtClean="0"/>
          </a:p>
          <a:p>
            <a:r>
              <a:rPr lang="en-US" altLang="ko-KR" sz="12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200" b="1" smtClean="0">
                <a:solidFill>
                  <a:srgbClr val="FF0000"/>
                </a:solidFill>
              </a:rPr>
              <a:t>안드로이드폰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)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485000" y="6012160"/>
            <a:ext cx="1673013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‘</a:t>
            </a:r>
            <a:r>
              <a:rPr lang="ko-KR" altLang="en-US" sz="1200" b="1" smtClean="0"/>
              <a:t>구글 플레이</a:t>
            </a:r>
            <a:r>
              <a:rPr lang="en-US" altLang="ko-KR" sz="1200" b="1" dirty="0" smtClean="0"/>
              <a:t>’</a:t>
            </a:r>
            <a:r>
              <a:rPr lang="ko-KR" altLang="en-US" sz="1200" b="1" smtClean="0"/>
              <a:t>로 연결</a:t>
            </a:r>
            <a:endParaRPr lang="en-US" altLang="ko-KR" sz="1200" b="1" dirty="0" smtClean="0"/>
          </a:p>
          <a:p>
            <a:r>
              <a:rPr lang="en-US" altLang="ko-KR" sz="1200" b="1" dirty="0" smtClean="0"/>
              <a:t>(</a:t>
            </a:r>
            <a:r>
              <a:rPr lang="ko-KR" altLang="en-US" sz="1200" b="1" smtClean="0"/>
              <a:t>안드로이드폰</a:t>
            </a:r>
            <a:r>
              <a:rPr lang="en-US" altLang="ko-KR" sz="1200" b="1" dirty="0" smtClean="0"/>
              <a:t>)</a:t>
            </a:r>
            <a:r>
              <a:rPr lang="ko-KR" altLang="en-US" sz="1200" b="1" smtClean="0"/>
              <a:t> </a:t>
            </a:r>
            <a:endParaRPr lang="ko-KR" altLang="en-US" sz="12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505782" y="2339752"/>
            <a:ext cx="1673013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자체 다운로드 페이지로 이동</a:t>
            </a:r>
            <a:r>
              <a:rPr lang="en-US" altLang="ko-KR" sz="1200" b="1" dirty="0" smtClean="0"/>
              <a:t>(</a:t>
            </a:r>
            <a:r>
              <a:rPr lang="ko-KR" altLang="en-US" sz="1200" b="1" smtClean="0"/>
              <a:t>아이폰</a:t>
            </a:r>
            <a:r>
              <a:rPr lang="en-US" altLang="ko-KR" sz="1200" b="1" dirty="0" smtClean="0"/>
              <a:t>)</a:t>
            </a:r>
            <a:r>
              <a:rPr lang="ko-KR" altLang="en-US" sz="1200" b="1" smtClean="0"/>
              <a:t> 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463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3292</TotalTime>
  <Words>74</Words>
  <Application>Microsoft Office PowerPoint</Application>
  <PresentationFormat>화면 슬라이드 쇼(4:3)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>(주)아이콘랩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이송완</dc:creator>
  <cp:lastModifiedBy>최준혁</cp:lastModifiedBy>
  <cp:revision>272</cp:revision>
  <cp:lastPrinted>2015-08-28T08:14:38Z</cp:lastPrinted>
  <dcterms:created xsi:type="dcterms:W3CDTF">2015-03-12T06:25:28Z</dcterms:created>
  <dcterms:modified xsi:type="dcterms:W3CDTF">2015-08-28T08:19:38Z</dcterms:modified>
</cp:coreProperties>
</file>