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2" r:id="rId3"/>
    <p:sldId id="263" r:id="rId4"/>
    <p:sldId id="266" r:id="rId5"/>
    <p:sldId id="267" r:id="rId6"/>
    <p:sldId id="269" r:id="rId7"/>
    <p:sldId id="268" r:id="rId8"/>
    <p:sldId id="256" r:id="rId9"/>
    <p:sldId id="257" r:id="rId10"/>
    <p:sldId id="258" r:id="rId11"/>
    <p:sldId id="259" r:id="rId12"/>
    <p:sldId id="260" r:id="rId13"/>
    <p:sldId id="261" r:id="rId14"/>
    <p:sldId id="264" r:id="rId15"/>
    <p:sldId id="265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93B97-DFA8-43CC-BBF5-027F9D870CDA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2A8A4-3265-4D36-8CDD-6137FB6155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83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2A8A4-3265-4D36-8CDD-6137FB61558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7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15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26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64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46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9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43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84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401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1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578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97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3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74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819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6D6-C41C-4A63-8D09-917667365D15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38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5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89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56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49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4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9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4D5-6AD8-44C9-B0B2-6928E428B9E2}" type="datetimeFigureOut">
              <a:rPr lang="ko-KR" altLang="en-US" smtClean="0"/>
              <a:t>2014-11-18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5684-E42F-4713-8F0F-0C7E8D3A0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7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92546" y="636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조조교</a:t>
            </a:r>
          </a:p>
          <a:p>
            <a:fld id="{CB685684-E42F-4713-8F0F-0C7E8D3A020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6556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조조교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D6D8-B50E-4FC6-A69E-FE3BE596366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59752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국가장학금 신청안내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학년도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학기 국가장학금신청기간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2014.11.20(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목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)~2014.12.08(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년도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학기 국가장학금 지원을 위한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가구원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부모님 혹은 배우자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동의 필요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학생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결혼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x)-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부모님 개인정보 동의필수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학생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결혼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o)-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배우자 개인정보 동의필수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(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공인인증서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필참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57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15"/>
            <a:ext cx="85344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t="65748" r="33087" b="16105"/>
          <a:stretch/>
        </p:blipFill>
        <p:spPr bwMode="auto">
          <a:xfrm>
            <a:off x="131926" y="5434078"/>
            <a:ext cx="3547120" cy="1239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293096"/>
            <a:ext cx="27718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부모님 두 분다 동의필요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아버지 어머니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따로따로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해야함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총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두번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타원 7"/>
          <p:cNvSpPr/>
          <p:nvPr/>
        </p:nvSpPr>
        <p:spPr>
          <a:xfrm>
            <a:off x="3651020" y="4617132"/>
            <a:ext cx="13530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004048" y="4987393"/>
            <a:ext cx="511820" cy="45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590728" y="5434078"/>
            <a:ext cx="511820" cy="45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20216" y="43854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942" y="46221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534" y="5678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아래쪽 화살표 13"/>
          <p:cNvSpPr/>
          <p:nvPr/>
        </p:nvSpPr>
        <p:spPr>
          <a:xfrm rot="18576185">
            <a:off x="3818804" y="4566288"/>
            <a:ext cx="247703" cy="268974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5318677" y="4900783"/>
            <a:ext cx="247703" cy="268974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 rot="14107593">
            <a:off x="4636728" y="5698720"/>
            <a:ext cx="247703" cy="268974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1043608" y="5282631"/>
            <a:ext cx="457251" cy="450625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0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44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51571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779912" y="5157192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44008" y="4365104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72272" y="3212976"/>
            <a:ext cx="4236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9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344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0168" y="2019617"/>
            <a:ext cx="67777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아버지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2327228"/>
            <a:ext cx="122413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아버지 휴대폰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966416" y="2051833"/>
            <a:ext cx="177393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아버지 주민등록번호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455876" y="2604227"/>
            <a:ext cx="133214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아버지 </a:t>
            </a:r>
            <a:r>
              <a:rPr lang="ko-KR" altLang="en-US" sz="1200" dirty="0" err="1" smtClean="0"/>
              <a:t>이메일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501008"/>
            <a:ext cx="267140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- 2014-2 </a:t>
            </a:r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신청한 학생</a:t>
            </a:r>
            <a:r>
              <a:rPr lang="en-US" altLang="ko-KR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자녀</a:t>
            </a:r>
            <a:r>
              <a:rPr lang="en-US" altLang="ko-KR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이 </a:t>
            </a:r>
            <a:endParaRPr lang="en-US" altLang="ko-KR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있을 </a:t>
            </a:r>
            <a:r>
              <a:rPr lang="ko-KR" alt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경우표시됨</a:t>
            </a:r>
            <a:endParaRPr lang="en-US" altLang="ko-KR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altLang="ko-KR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71450" indent="-171450">
              <a:buFontTx/>
              <a:buChar char="-"/>
            </a:pPr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자녀정보가 안 뜰 경우 </a:t>
            </a:r>
            <a:endParaRPr lang="en-US" altLang="ko-KR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altLang="ko-KR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and </a:t>
            </a:r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자녀가 </a:t>
            </a:r>
            <a:r>
              <a:rPr lang="ko-KR" alt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여러명일경우</a:t>
            </a:r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altLang="ko-KR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추가등록 가능</a:t>
            </a:r>
            <a:endParaRPr lang="en-US" altLang="ko-KR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altLang="ko-KR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71450" indent="-171450">
              <a:buFontTx/>
              <a:buChar char="-"/>
            </a:pPr>
            <a:r>
              <a:rPr lang="ko-KR" alt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학생정보입력란이므로 부모님이나 배우자 정보 입력하면 안됨</a:t>
            </a:r>
            <a:r>
              <a:rPr lang="en-US" altLang="ko-KR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  <a:endParaRPr lang="ko-KR" altLang="en-U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55776" y="3501008"/>
            <a:ext cx="52565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99792" y="1484784"/>
            <a:ext cx="288032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부모님 개인정보 입력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80" y="3123285"/>
            <a:ext cx="289633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정보제공받는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학생선택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4193505"/>
            <a:ext cx="289633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개인정보제공 동의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8552" y="4892080"/>
            <a:ext cx="289633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금융정보제공 동의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5413812"/>
            <a:ext cx="590465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동의완료를 클릭 후 공인인증서를 통해 전자서명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5935544"/>
            <a:ext cx="889248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동의가 정상적으로 완료되면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가족정보제공 동의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에 동의 일시가 표시됩니다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아래쪽 화살표 21"/>
          <p:cNvSpPr/>
          <p:nvPr/>
        </p:nvSpPr>
        <p:spPr>
          <a:xfrm rot="10800000">
            <a:off x="4608003" y="1792509"/>
            <a:ext cx="360042" cy="360040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 rot="16200000">
            <a:off x="4139951" y="4202796"/>
            <a:ext cx="360042" cy="360040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아래쪽 화살표 23"/>
          <p:cNvSpPr/>
          <p:nvPr/>
        </p:nvSpPr>
        <p:spPr>
          <a:xfrm rot="16200000">
            <a:off x="4169671" y="4910306"/>
            <a:ext cx="360042" cy="360040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7124524">
            <a:off x="2735794" y="3233740"/>
            <a:ext cx="360042" cy="360040"/>
          </a:xfrm>
          <a:prstGeom prst="downArrow">
            <a:avLst>
              <a:gd name="adj1" fmla="val 40635"/>
              <a:gd name="adj2" fmla="val 55644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7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08720"/>
            <a:ext cx="8208912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가구원</a:t>
            </a:r>
            <a:r>
              <a:rPr lang="ko-KR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정보제공 </a:t>
            </a:r>
            <a:endParaRPr lang="en-US" altLang="ko-KR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o-KR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동의 절차 완료</a:t>
            </a:r>
            <a:r>
              <a:rPr lang="en-US" altLang="ko-K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ko-KR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946248"/>
            <a:ext cx="597666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부모님 두 분다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가구원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정보제공 동의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하여야 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9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한줄요약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ko-KR" altLang="en-US" dirty="0" smtClean="0"/>
              <a:t>부모님 두 분 전</a:t>
            </a:r>
            <a:r>
              <a:rPr lang="ko-KR" altLang="en-US" dirty="0"/>
              <a:t>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가구원</a:t>
            </a:r>
            <a:r>
              <a:rPr lang="ko-KR" altLang="en-US" dirty="0" smtClean="0"/>
              <a:t> 정보제공동의</a:t>
            </a:r>
            <a:r>
              <a:rPr lang="en-US" altLang="ko-KR" dirty="0" smtClean="0"/>
              <a:t>”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공인인증서 </a:t>
            </a:r>
            <a:r>
              <a:rPr lang="ko-KR" altLang="en-US" dirty="0" err="1" smtClean="0"/>
              <a:t>필참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4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877891"/>
          </a:xfrm>
        </p:spPr>
        <p:txBody>
          <a:bodyPr/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거래 은행 및 금융 투자회사 </a:t>
            </a:r>
            <a:r>
              <a:rPr lang="en-US" altLang="ko-KR" dirty="0" smtClean="0"/>
              <a:t>(</a:t>
            </a:r>
            <a:r>
              <a:rPr lang="ko-KR" altLang="en-US" dirty="0" smtClean="0"/>
              <a:t>증권사 등</a:t>
            </a:r>
            <a:r>
              <a:rPr lang="en-US" altLang="ko-KR" dirty="0" smtClean="0"/>
              <a:t>)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지점</a:t>
            </a:r>
            <a:r>
              <a:rPr lang="ko-KR" altLang="en-US" dirty="0" smtClean="0"/>
              <a:t>에서 전자금융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인터넷 </a:t>
            </a:r>
            <a:r>
              <a:rPr lang="ko-KR" altLang="en-US" dirty="0" err="1" smtClean="0"/>
              <a:t>뱅킹등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서비스를 신청한 후 해당 인터넷 </a:t>
            </a:r>
            <a:r>
              <a:rPr lang="ko-KR" altLang="en-US" dirty="0" err="1" smtClean="0"/>
              <a:t>뱅킹</a:t>
            </a:r>
            <a:r>
              <a:rPr lang="ko-KR" altLang="en-US" dirty="0" smtClean="0"/>
              <a:t> 사이트에서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및 </a:t>
            </a:r>
            <a:r>
              <a:rPr lang="ko-KR" altLang="en-US" dirty="0"/>
              <a:t>기</a:t>
            </a:r>
            <a:r>
              <a:rPr lang="ko-KR" altLang="en-US" dirty="0" smtClean="0"/>
              <a:t>타저장 매체로 발급 받습니다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공인인증서 발급방법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02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 </a:t>
            </a:r>
            <a:r>
              <a:rPr lang="ko-KR" altLang="en-US" dirty="0" err="1" smtClean="0"/>
              <a:t>발급시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지참물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신분증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도장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통장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인터넷 및 사이버 </a:t>
            </a:r>
            <a:r>
              <a:rPr lang="ko-KR" altLang="en-US" dirty="0" err="1" smtClean="0"/>
              <a:t>트레이딩</a:t>
            </a:r>
            <a:r>
              <a:rPr lang="ko-KR" altLang="en-US" dirty="0" smtClean="0"/>
              <a:t> 이용자들은 은행을 방문하지 않고 해당 은행 및 증권사 홈페이지에서 인터넷 민원을 위한 공인인증서를 신청 할 수 있습니다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4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신분증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통장을 지참하여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현재 금융거래중인 은행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증권사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우체국 </a:t>
            </a:r>
            <a:r>
              <a:rPr lang="ko-KR" altLang="en-US" dirty="0" smtClean="0"/>
              <a:t>등 공인인증등록 대행기관을 직접 방문하여 인터넷 </a:t>
            </a:r>
            <a:r>
              <a:rPr lang="ko-KR" altLang="en-US" dirty="0" err="1" smtClean="0"/>
              <a:t>뱅킹</a:t>
            </a:r>
            <a:r>
              <a:rPr lang="ko-KR" altLang="en-US" dirty="0" smtClean="0"/>
              <a:t> 또는 사이버 </a:t>
            </a:r>
            <a:r>
              <a:rPr lang="ko-KR" altLang="en-US" dirty="0" err="1" smtClean="0"/>
              <a:t>트레이딩</a:t>
            </a:r>
            <a:r>
              <a:rPr lang="ko-KR" altLang="en-US" dirty="0" smtClean="0"/>
              <a:t> 신청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대행기관은 신분확인 후 참조번호와 인가코드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일종의 임시아이디와 비밀번호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발급</a:t>
            </a:r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 발급절차 </a:t>
            </a:r>
            <a:r>
              <a:rPr lang="en-US" altLang="ko-KR" dirty="0" smtClean="0"/>
              <a:t>1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040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 발급절차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은행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증권사나 우체국 홈페이지에 접속</a:t>
            </a:r>
            <a:r>
              <a:rPr lang="ko-KR" altLang="en-US" dirty="0" smtClean="0"/>
              <a:t>하여 이를 입력한 후 인증서 프로그램을 다운로드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전자 인증서를 휴대용 메모리나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디스크</a:t>
            </a:r>
            <a:r>
              <a:rPr lang="en-US" altLang="ko-KR" dirty="0" smtClean="0"/>
              <a:t>(</a:t>
            </a:r>
            <a:r>
              <a:rPr lang="ko-KR" altLang="en-US" dirty="0" smtClean="0"/>
              <a:t>보안상 권장하지 않음</a:t>
            </a:r>
            <a:r>
              <a:rPr lang="en-US" altLang="ko-KR" dirty="0" smtClean="0"/>
              <a:t>)</a:t>
            </a:r>
            <a:r>
              <a:rPr lang="ko-KR" altLang="en-US" dirty="0" smtClean="0"/>
              <a:t>등에 설치하고 복지로 온라인 신청 서비스를 이용 하실 때마다 수시로 사용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23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한줄요약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본인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부모님 총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r>
              <a:rPr lang="ko-KR" altLang="en-US" dirty="0" smtClean="0"/>
              <a:t> 공인인증서  없으면 은행가서 만들자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은행갈때</a:t>
            </a:r>
            <a:r>
              <a:rPr lang="ko-KR" altLang="en-US" dirty="0" smtClean="0"/>
              <a:t> 신분증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통장 </a:t>
            </a:r>
            <a:r>
              <a:rPr lang="ko-KR" altLang="en-US" dirty="0" err="1" smtClean="0"/>
              <a:t>들고가자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9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0560"/>
            <a:ext cx="85344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타원 3"/>
          <p:cNvSpPr/>
          <p:nvPr/>
        </p:nvSpPr>
        <p:spPr>
          <a:xfrm>
            <a:off x="1115616" y="1484784"/>
            <a:ext cx="180020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44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2699792" y="3942348"/>
            <a:ext cx="720080" cy="350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86768" y="3755394"/>
            <a:ext cx="28174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예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동의합니다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체크하면 새로운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팝업창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뜸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4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44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3024652" y="4221088"/>
            <a:ext cx="511820" cy="45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83968" y="4299674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동의함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두번체크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7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349</Words>
  <Application>Microsoft Office PowerPoint</Application>
  <PresentationFormat>화면 슬라이드 쇼(4:3)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16" baseType="lpstr">
      <vt:lpstr>Office 테마</vt:lpstr>
      <vt:lpstr>디자인 사용자 지정</vt:lpstr>
      <vt:lpstr>국가장학금 신청안내</vt:lpstr>
      <vt:lpstr>공인인증서 발급방법</vt:lpstr>
      <vt:lpstr>공인인증서 발급시 지참물</vt:lpstr>
      <vt:lpstr>공인인증서 발급절차 1</vt:lpstr>
      <vt:lpstr>공인인증서 발급절차 2</vt:lpstr>
      <vt:lpstr>한줄요약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한줄요약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국가장학금 신청안내</dc:title>
  <dc:creator>user</dc:creator>
  <cp:lastModifiedBy>user</cp:lastModifiedBy>
  <cp:revision>15</cp:revision>
  <dcterms:created xsi:type="dcterms:W3CDTF">2014-11-18T04:05:09Z</dcterms:created>
  <dcterms:modified xsi:type="dcterms:W3CDTF">2014-11-18T07:32:51Z</dcterms:modified>
</cp:coreProperties>
</file>