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206400" cy="21602700"/>
  <p:notesSz cx="6858000" cy="9144000"/>
  <p:defaultTextStyle>
    <a:defPPr>
      <a:defRPr lang="ko-KR"/>
    </a:defPPr>
    <a:lvl1pPr marL="0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902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803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7705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3607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9509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5410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21312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7214" algn="l" defTabSz="3291803" rtl="0" eaLnBrk="1" latinLnBrk="1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168" y="-324"/>
      </p:cViewPr>
      <p:guideLst>
        <p:guide orient="horz" pos="6804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3" y="4205329"/>
            <a:ext cx="51225457" cy="12865243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2136" y="5443880"/>
            <a:ext cx="51210023" cy="10423703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43115789" y="4090111"/>
            <a:ext cx="5530291" cy="311078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9275309" y="6077559"/>
            <a:ext cx="2867558" cy="161300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3840480" y="12961620"/>
            <a:ext cx="6810451" cy="3830879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482035" y="6970468"/>
            <a:ext cx="44395949" cy="6941668"/>
          </a:xfrm>
        </p:spPr>
        <p:txBody>
          <a:bodyPr vert="horz" lIns="416052" tIns="208026" rIns="416052" bIns="208026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4160520" rtl="0" eaLnBrk="1" latinLnBrk="0" hangingPunct="1">
              <a:spcBef>
                <a:spcPct val="0"/>
              </a:spcBef>
              <a:buNone/>
              <a:defRPr lang="en-US" sz="21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0640" y="17282160"/>
            <a:ext cx="35844480" cy="2102663"/>
          </a:xfrm>
          <a:prstGeom prst="rect">
            <a:avLst/>
          </a:prstGeom>
        </p:spPr>
        <p:txBody>
          <a:bodyPr vert="horz" lIns="416052" tIns="208026" rIns="416052" bIns="208026" rtlCol="0">
            <a:normAutofit/>
          </a:bodyPr>
          <a:lstStyle>
            <a:lvl1pPr marL="0" indent="0" algn="l" defTabSz="416052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91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080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6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40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2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01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81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61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4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3"/>
            <a:ext cx="51243472" cy="4037739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291" y="-6210"/>
            <a:ext cx="51206691" cy="3446639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45215251" y="1209751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41989248" y="1353769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1177747" y="662483"/>
            <a:ext cx="4659782" cy="262112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2560320" y="2045056"/>
            <a:ext cx="46085760" cy="31395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5760720"/>
            <a:ext cx="46085760" cy="142577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 flipV="1">
            <a:off x="0" y="17610535"/>
            <a:ext cx="51243472" cy="4037739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 flipV="1">
            <a:off x="-291" y="18207852"/>
            <a:ext cx="51206691" cy="3446639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45624903" y="17771821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48390048" y="16418052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1587399" y="17771821"/>
            <a:ext cx="4659782" cy="262112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38814451" y="865110"/>
            <a:ext cx="9831629" cy="17858232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865110"/>
            <a:ext cx="35434829" cy="17944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2560320" y="5674309"/>
            <a:ext cx="46085760" cy="142577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Oval 6"/>
          <p:cNvSpPr/>
          <p:nvPr/>
        </p:nvSpPr>
        <p:spPr bwMode="gray">
          <a:xfrm>
            <a:off x="45727315" y="2102663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44139917" y="4262933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587398" y="2477110"/>
            <a:ext cx="5581498" cy="31395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416052" tIns="208026" rIns="416052" bIns="208026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4160520" rtl="0" eaLnBrk="1" latinLnBrk="0" hangingPunct="1">
              <a:spcBef>
                <a:spcPct val="0"/>
              </a:spcBef>
              <a:buNone/>
              <a:defRPr lang="en-US" sz="164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1344168"/>
            <a:ext cx="51206400" cy="1425778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291" y="0"/>
            <a:ext cx="51206400" cy="1425778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45164045" y="12126316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43627853" y="14286586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1689811" y="12097512"/>
            <a:ext cx="5581498" cy="31395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6400800" y="16158821"/>
            <a:ext cx="40811501" cy="4290536"/>
          </a:xfrm>
        </p:spPr>
        <p:txBody>
          <a:bodyPr vert="horz" lIns="416052" tIns="208026" rIns="416052" bIns="208026" rtlCol="0" anchor="t">
            <a:normAutofit/>
          </a:bodyPr>
          <a:lstStyle>
            <a:lvl1pPr algn="l" defTabSz="4160520" rtl="0" eaLnBrk="1" latinLnBrk="0" hangingPunct="1">
              <a:spcBef>
                <a:spcPct val="0"/>
              </a:spcBef>
              <a:buNone/>
              <a:defRPr lang="en-US" sz="182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400800" y="13940942"/>
            <a:ext cx="40811501" cy="224668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026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6052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407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21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013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48156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5618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420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51206400" cy="6077560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2137" y="720090"/>
            <a:ext cx="51208534" cy="4440555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46546618" y="316840"/>
            <a:ext cx="3430829" cy="19298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42347693" y="547268"/>
            <a:ext cx="2048256" cy="115214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1177747" y="2937967"/>
            <a:ext cx="5581498" cy="31395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720090"/>
            <a:ext cx="46085760" cy="36004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5904740"/>
            <a:ext cx="22616160" cy="14256783"/>
          </a:xfrm>
          <a:prstGeom prst="rect">
            <a:avLst/>
          </a:prstGeo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5904740"/>
            <a:ext cx="22616160" cy="14256783"/>
          </a:xfrm>
          <a:prstGeom prst="rect">
            <a:avLst/>
          </a:prstGeo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8266633"/>
            <a:ext cx="22625053" cy="11636654"/>
          </a:xfrm>
          <a:prstGeom prst="rect">
            <a:avLst/>
          </a:prstGeo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8266633"/>
            <a:ext cx="22633940" cy="11636654"/>
          </a:xfrm>
          <a:prstGeom prst="rect">
            <a:avLst/>
          </a:prstGeo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Oval 9"/>
          <p:cNvSpPr/>
          <p:nvPr/>
        </p:nvSpPr>
        <p:spPr bwMode="gray">
          <a:xfrm>
            <a:off x="46085760" y="3168396"/>
            <a:ext cx="3430829" cy="1929841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43115789" y="3053182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1587398" y="2477110"/>
            <a:ext cx="5581498" cy="31395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2560320" y="5904738"/>
            <a:ext cx="22625053" cy="201525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0900" b="1">
                <a:solidFill>
                  <a:schemeClr val="tx2"/>
                </a:solidFill>
              </a:defRPr>
            </a:lvl1pPr>
            <a:lvl2pPr marL="2080260" indent="0">
              <a:buNone/>
              <a:defRPr sz="9100" b="1"/>
            </a:lvl2pPr>
            <a:lvl3pPr marL="4160520" indent="0">
              <a:buNone/>
              <a:defRPr sz="8200" b="1"/>
            </a:lvl3pPr>
            <a:lvl4pPr marL="6240780" indent="0">
              <a:buNone/>
              <a:defRPr sz="7300" b="1"/>
            </a:lvl4pPr>
            <a:lvl5pPr marL="8321040" indent="0">
              <a:buNone/>
              <a:defRPr sz="7300" b="1"/>
            </a:lvl5pPr>
            <a:lvl6pPr marL="10401300" indent="0">
              <a:buNone/>
              <a:defRPr sz="7300" b="1"/>
            </a:lvl6pPr>
            <a:lvl7pPr marL="12481560" indent="0">
              <a:buNone/>
              <a:defRPr sz="7300" b="1"/>
            </a:lvl7pPr>
            <a:lvl8pPr marL="14561820" indent="0">
              <a:buNone/>
              <a:defRPr sz="7300" b="1"/>
            </a:lvl8pPr>
            <a:lvl9pPr marL="16642080" indent="0">
              <a:buNone/>
              <a:defRPr sz="73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26012143" y="5904738"/>
            <a:ext cx="22633940" cy="201525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0900" b="1">
                <a:solidFill>
                  <a:schemeClr val="tx2"/>
                </a:solidFill>
              </a:defRPr>
            </a:lvl1pPr>
            <a:lvl2pPr marL="2080260" indent="0">
              <a:buNone/>
              <a:defRPr sz="9100" b="1"/>
            </a:lvl2pPr>
            <a:lvl3pPr marL="4160520" indent="0">
              <a:buNone/>
              <a:defRPr sz="8200" b="1"/>
            </a:lvl3pPr>
            <a:lvl4pPr marL="6240780" indent="0">
              <a:buNone/>
              <a:defRPr sz="7300" b="1"/>
            </a:lvl4pPr>
            <a:lvl5pPr marL="8321040" indent="0">
              <a:buNone/>
              <a:defRPr sz="7300" b="1"/>
            </a:lvl5pPr>
            <a:lvl6pPr marL="10401300" indent="0">
              <a:buNone/>
              <a:defRPr sz="7300" b="1"/>
            </a:lvl6pPr>
            <a:lvl7pPr marL="12481560" indent="0">
              <a:buNone/>
              <a:defRPr sz="7300" b="1"/>
            </a:lvl7pPr>
            <a:lvl8pPr marL="14561820" indent="0">
              <a:buNone/>
              <a:defRPr sz="7300" b="1"/>
            </a:lvl8pPr>
            <a:lvl9pPr marL="16642080" indent="0">
              <a:buNone/>
              <a:defRPr sz="73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3"/>
            <a:ext cx="51243472" cy="4037739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Freeform 5"/>
          <p:cNvSpPr/>
          <p:nvPr/>
        </p:nvSpPr>
        <p:spPr bwMode="invGray">
          <a:xfrm>
            <a:off x="-291" y="-6210"/>
            <a:ext cx="51206691" cy="3446639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45215251" y="1209751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41989248" y="1353769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1177747" y="662483"/>
            <a:ext cx="4659782" cy="262112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2713939" y="2563520"/>
            <a:ext cx="46085760" cy="3600450"/>
          </a:xfrm>
        </p:spPr>
        <p:txBody>
          <a:bodyPr vert="horz" lIns="416052" tIns="208026" rIns="416052" bIns="208026" rtlCol="0" anchor="t">
            <a:normAutofit/>
          </a:bodyPr>
          <a:lstStyle>
            <a:lvl1pPr algn="ctr" defTabSz="4160520" rtl="0" eaLnBrk="1" latinLnBrk="0" hangingPunct="1">
              <a:spcBef>
                <a:spcPct val="0"/>
              </a:spcBef>
              <a:buNone/>
              <a:defRPr lang="en-US" sz="16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291" y="-6210"/>
            <a:ext cx="51243763" cy="4043954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45215251" y="1209751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41989248" y="1353769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1177747" y="662483"/>
            <a:ext cx="4659782" cy="262112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7762214" y="7743486"/>
            <a:ext cx="21708597" cy="6184158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069428" y="860108"/>
            <a:ext cx="43576646" cy="2995574"/>
          </a:xfrm>
        </p:spPr>
        <p:txBody>
          <a:bodyPr vert="horz" lIns="416052" tIns="208026" rIns="416052" bIns="208026" rtlCol="0" anchor="b">
            <a:normAutofit/>
          </a:bodyPr>
          <a:lstStyle>
            <a:lvl1pPr algn="l" defTabSz="4160520" rtl="0" eaLnBrk="1" latinLnBrk="0" hangingPunct="1">
              <a:spcBef>
                <a:spcPct val="0"/>
              </a:spcBef>
              <a:buNone/>
              <a:defRPr lang="en-US" sz="109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702" y="4320540"/>
            <a:ext cx="28625800" cy="14977872"/>
          </a:xfrm>
          <a:prstGeom prst="rect">
            <a:avLst/>
          </a:prstGeo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8227" y="4291736"/>
            <a:ext cx="14388998" cy="15006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0260" indent="0">
              <a:buNone/>
              <a:defRPr sz="5500"/>
            </a:lvl2pPr>
            <a:lvl3pPr marL="4160520" indent="0">
              <a:buNone/>
              <a:defRPr sz="4600"/>
            </a:lvl3pPr>
            <a:lvl4pPr marL="6240780" indent="0">
              <a:buNone/>
              <a:defRPr sz="4100"/>
            </a:lvl4pPr>
            <a:lvl5pPr marL="8321040" indent="0">
              <a:buNone/>
              <a:defRPr sz="4100"/>
            </a:lvl5pPr>
            <a:lvl6pPr marL="10401300" indent="0">
              <a:buNone/>
              <a:defRPr sz="4100"/>
            </a:lvl6pPr>
            <a:lvl7pPr marL="12481560" indent="0">
              <a:buNone/>
              <a:defRPr sz="4100"/>
            </a:lvl7pPr>
            <a:lvl8pPr marL="14561820" indent="0">
              <a:buNone/>
              <a:defRPr sz="4100"/>
            </a:lvl8pPr>
            <a:lvl9pPr marL="16642080" indent="0">
              <a:buNone/>
              <a:defRPr sz="4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20640" y="20594574"/>
            <a:ext cx="11948160" cy="777697"/>
          </a:xfrm>
        </p:spPr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29443680" y="3110789"/>
            <a:ext cx="20892211" cy="2505913"/>
          </a:xfrm>
        </p:spPr>
        <p:txBody>
          <a:bodyPr anchor="b"/>
          <a:lstStyle>
            <a:lvl1pPr algn="l">
              <a:defRPr sz="9100" b="1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969971" y="3830879"/>
            <a:ext cx="26012851" cy="14632229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0260" indent="0">
              <a:buNone/>
              <a:defRPr sz="12700"/>
            </a:lvl2pPr>
            <a:lvl3pPr marL="4160520" indent="0">
              <a:buNone/>
              <a:defRPr sz="10900"/>
            </a:lvl3pPr>
            <a:lvl4pPr marL="6240780" indent="0">
              <a:buNone/>
              <a:defRPr sz="9100"/>
            </a:lvl4pPr>
            <a:lvl5pPr marL="8321040" indent="0">
              <a:buNone/>
              <a:defRPr sz="9100"/>
            </a:lvl5pPr>
            <a:lvl6pPr marL="10401300" indent="0">
              <a:buNone/>
              <a:defRPr sz="9100"/>
            </a:lvl6pPr>
            <a:lvl7pPr marL="12481560" indent="0">
              <a:buNone/>
              <a:defRPr sz="9100"/>
            </a:lvl7pPr>
            <a:lvl8pPr marL="14561820" indent="0">
              <a:buNone/>
              <a:defRPr sz="9100"/>
            </a:lvl8pPr>
            <a:lvl9pPr marL="16642080" indent="0">
              <a:buNone/>
              <a:defRPr sz="91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546093" y="5991149"/>
            <a:ext cx="20789798" cy="55302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0260" indent="0">
              <a:buNone/>
              <a:defRPr sz="5500"/>
            </a:lvl2pPr>
            <a:lvl3pPr marL="4160520" indent="0">
              <a:buNone/>
              <a:defRPr sz="4600"/>
            </a:lvl3pPr>
            <a:lvl4pPr marL="6240780" indent="0">
              <a:buNone/>
              <a:defRPr sz="4100"/>
            </a:lvl4pPr>
            <a:lvl5pPr marL="8321040" indent="0">
              <a:buNone/>
              <a:defRPr sz="4100"/>
            </a:lvl5pPr>
            <a:lvl6pPr marL="10401300" indent="0">
              <a:buNone/>
              <a:defRPr sz="4100"/>
            </a:lvl6pPr>
            <a:lvl7pPr marL="12481560" indent="0">
              <a:buNone/>
              <a:defRPr sz="4100"/>
            </a:lvl7pPr>
            <a:lvl8pPr marL="14561820" indent="0">
              <a:buNone/>
              <a:defRPr sz="4100"/>
            </a:lvl8pPr>
            <a:lvl9pPr marL="16642080" indent="0">
              <a:buNone/>
              <a:defRPr sz="4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20640" y="20594574"/>
            <a:ext cx="11948160" cy="777697"/>
          </a:xfrm>
        </p:spPr>
        <p:txBody>
          <a:bodyPr/>
          <a:lstStyle/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7762214" y="7743486"/>
            <a:ext cx="21708597" cy="6184158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38404800" y="12241530"/>
            <a:ext cx="4250131" cy="2390699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32413651" y="14401800"/>
            <a:ext cx="2150669" cy="120975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6810451" y="1209751"/>
            <a:ext cx="4096512" cy="2304288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51257898" cy="586572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291" y="0"/>
            <a:ext cx="51257898" cy="466557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052" tIns="208026" rIns="416052" bIns="208026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2560320" y="0"/>
            <a:ext cx="46085760" cy="3600450"/>
          </a:xfrm>
          <a:prstGeom prst="rect">
            <a:avLst/>
          </a:prstGeom>
        </p:spPr>
        <p:txBody>
          <a:bodyPr vert="horz" lIns="416052" tIns="208026" rIns="416052" bIns="208026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20594574"/>
            <a:ext cx="11948160" cy="777697"/>
          </a:xfrm>
          <a:prstGeom prst="rect">
            <a:avLst/>
          </a:prstGeom>
        </p:spPr>
        <p:txBody>
          <a:bodyPr vert="horz" lIns="416052" tIns="208026" rIns="416052" bIns="20802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661F-B556-4B62-A595-18231A288AF8}" type="datetimeFigureOut">
              <a:rPr lang="ko-KR" altLang="en-US" smtClean="0"/>
              <a:t>2017-03-06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20594574"/>
            <a:ext cx="16215360" cy="777697"/>
          </a:xfrm>
          <a:prstGeom prst="rect">
            <a:avLst/>
          </a:prstGeom>
        </p:spPr>
        <p:txBody>
          <a:bodyPr vert="horz" lIns="416052" tIns="208026" rIns="416052" bIns="20802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20594574"/>
            <a:ext cx="11948160" cy="777697"/>
          </a:xfrm>
          <a:prstGeom prst="rect">
            <a:avLst/>
          </a:prstGeom>
        </p:spPr>
        <p:txBody>
          <a:bodyPr vert="horz" lIns="416052" tIns="208026" rIns="416052" bIns="20802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83946-46A1-45C9-8473-C8D2D214E8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2560320" y="5040632"/>
            <a:ext cx="46085760" cy="14256783"/>
          </a:xfrm>
          <a:prstGeom prst="rect">
            <a:avLst/>
          </a:prstGeom>
        </p:spPr>
        <p:txBody>
          <a:bodyPr vert="horz" lIns="416052" tIns="208026" rIns="416052" bIns="20802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60520" rtl="0" eaLnBrk="1" latinLnBrk="1" hangingPunct="1">
        <a:spcBef>
          <a:spcPct val="0"/>
        </a:spcBef>
        <a:buNone/>
        <a:defRPr lang="en-US" sz="164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1560195" indent="-1560195" algn="l" defTabSz="4160520" rtl="0" eaLnBrk="1" latinLnBrk="1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146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3380423" indent="-1300163" algn="l" defTabSz="4160520" rtl="0" eaLnBrk="1" latinLnBrk="1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127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5200650" indent="-1040130" algn="l" defTabSz="4160520" rtl="0" eaLnBrk="1" latinLnBrk="1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109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7280910" indent="-1040130" algn="l" defTabSz="4160520" rtl="0" eaLnBrk="1" latinLnBrk="1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91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9361170" indent="-1040130" algn="l" defTabSz="4160520" rtl="0" eaLnBrk="1" latinLnBrk="1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91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1441430" indent="-1040130" algn="l" defTabSz="4160520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21690" indent="-1040130" algn="l" defTabSz="4160520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01950" indent="-1040130" algn="l" defTabSz="4160520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82210" indent="-1040130" algn="l" defTabSz="4160520" rtl="0" eaLnBrk="1" latinLnBrk="1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026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6052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4078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0130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56182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42080" algn="l" defTabSz="4160520" rtl="0" eaLnBrk="1" latinLnBrk="1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25751" y="7733451"/>
            <a:ext cx="503335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b="1" dirty="0" smtClean="0">
                <a:solidFill>
                  <a:schemeClr val="tx1"/>
                </a:solidFill>
              </a:rPr>
              <a:t>김봉수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(07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err="1" smtClean="0">
                <a:solidFill>
                  <a:schemeClr val="tx1"/>
                </a:solidFill>
              </a:rPr>
              <a:t>국가직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김건욱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(10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err="1" smtClean="0">
                <a:solidFill>
                  <a:schemeClr val="tx1"/>
                </a:solidFill>
              </a:rPr>
              <a:t>국가직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권성호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(07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err="1" smtClean="0">
                <a:solidFill>
                  <a:schemeClr val="tx1"/>
                </a:solidFill>
              </a:rPr>
              <a:t>국가직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 </a:t>
            </a:r>
          </a:p>
          <a:p>
            <a:r>
              <a:rPr lang="ko-KR" altLang="en-US" sz="7200" b="1" dirty="0" smtClean="0">
                <a:solidFill>
                  <a:schemeClr val="tx1"/>
                </a:solidFill>
              </a:rPr>
              <a:t>권효선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(08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err="1" smtClean="0">
                <a:solidFill>
                  <a:schemeClr val="tx1"/>
                </a:solidFill>
              </a:rPr>
              <a:t>국가직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최동진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(10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err="1" smtClean="0">
                <a:solidFill>
                  <a:schemeClr val="tx1"/>
                </a:solidFill>
              </a:rPr>
              <a:t>국가직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이정혜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 (04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err="1" smtClean="0">
                <a:solidFill>
                  <a:schemeClr val="tx1"/>
                </a:solidFill>
              </a:rPr>
              <a:t>국가직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남정우 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(06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학번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7200" b="1" dirty="0" smtClean="0">
                <a:solidFill>
                  <a:schemeClr val="tx1"/>
                </a:solidFill>
              </a:rPr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ko-KR" altLang="en-US" sz="7200" b="1" dirty="0" smtClean="0"/>
              <a:t>추연석</a:t>
            </a:r>
            <a:r>
              <a:rPr lang="en-US" altLang="ko-KR" sz="7200" b="1" dirty="0" smtClean="0"/>
              <a:t>(07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이주연</a:t>
            </a:r>
            <a:r>
              <a:rPr lang="en-US" altLang="ko-KR" sz="7200" b="1" dirty="0" smtClean="0"/>
              <a:t>(09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황보미</a:t>
            </a:r>
            <a:r>
              <a:rPr lang="en-US" altLang="ko-KR" sz="7200" b="1" dirty="0" smtClean="0"/>
              <a:t>(10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윤지혜</a:t>
            </a:r>
            <a:r>
              <a:rPr lang="en-US" altLang="ko-KR" sz="7200" b="1" dirty="0" smtClean="0"/>
              <a:t>(11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 </a:t>
            </a:r>
          </a:p>
          <a:p>
            <a:r>
              <a:rPr lang="ko-KR" altLang="en-US" sz="7200" b="1" dirty="0" smtClean="0"/>
              <a:t>양윤화</a:t>
            </a:r>
            <a:r>
              <a:rPr lang="en-US" altLang="ko-KR" sz="7200" b="1" dirty="0" smtClean="0"/>
              <a:t>(07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이주희</a:t>
            </a:r>
            <a:r>
              <a:rPr lang="en-US" altLang="ko-KR" sz="7200" b="1" dirty="0" smtClean="0"/>
              <a:t>(09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박선아</a:t>
            </a:r>
            <a:r>
              <a:rPr lang="en-US" altLang="ko-KR" sz="7200" b="1" dirty="0" smtClean="0"/>
              <a:t>(06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임현지</a:t>
            </a:r>
            <a:r>
              <a:rPr lang="en-US" altLang="ko-KR" sz="7200" b="1" dirty="0" smtClean="0"/>
              <a:t>(07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</a:t>
            </a:r>
          </a:p>
          <a:p>
            <a:r>
              <a:rPr lang="ko-KR" altLang="en-US" sz="7200" b="1" dirty="0" smtClean="0"/>
              <a:t>신민아 </a:t>
            </a:r>
            <a:r>
              <a:rPr lang="en-US" altLang="ko-KR" sz="7200" b="1" dirty="0" smtClean="0"/>
              <a:t>(08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16</a:t>
            </a:r>
            <a:r>
              <a:rPr lang="ko-KR" altLang="en-US" sz="7200" b="1" dirty="0" smtClean="0"/>
              <a:t>년 교육행정</a:t>
            </a:r>
            <a:r>
              <a:rPr lang="en-US" altLang="ko-KR" sz="7200" b="1" dirty="0" smtClean="0"/>
              <a:t>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-1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차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오혜림</a:t>
            </a:r>
            <a:r>
              <a:rPr lang="en-US" altLang="ko-KR" sz="7200" b="1" dirty="0" smtClean="0"/>
              <a:t>(09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16</a:t>
            </a:r>
            <a:r>
              <a:rPr lang="ko-KR" altLang="en-US" sz="7200" b="1" dirty="0" smtClean="0"/>
              <a:t>학번 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-1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차</a:t>
            </a:r>
            <a:r>
              <a:rPr lang="en-US" altLang="ko-KR" sz="7200" b="1" dirty="0" smtClean="0"/>
              <a:t>), </a:t>
            </a:r>
            <a:r>
              <a:rPr lang="ko-KR" altLang="en-US" sz="7200" b="1" dirty="0" smtClean="0"/>
              <a:t>전주현 </a:t>
            </a:r>
            <a:r>
              <a:rPr lang="en-US" altLang="ko-KR" sz="7200" b="1" dirty="0" smtClean="0"/>
              <a:t>(04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 </a:t>
            </a:r>
          </a:p>
          <a:p>
            <a:r>
              <a:rPr lang="ko-KR" altLang="en-US" sz="7200" b="1" dirty="0" smtClean="0"/>
              <a:t>전현진</a:t>
            </a:r>
            <a:r>
              <a:rPr lang="en-US" altLang="ko-KR" sz="7200" b="1" dirty="0" smtClean="0"/>
              <a:t>(06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), </a:t>
            </a:r>
            <a:r>
              <a:rPr lang="ko-KR" altLang="en-US" sz="7200" b="1" dirty="0" err="1" smtClean="0"/>
              <a:t>정석욱</a:t>
            </a:r>
            <a:r>
              <a:rPr lang="en-US" altLang="ko-KR" sz="7200" b="1" dirty="0" smtClean="0"/>
              <a:t>(04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지방직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 ), </a:t>
            </a:r>
            <a:r>
              <a:rPr lang="ko-KR" altLang="en-US" sz="7200" b="1" dirty="0" smtClean="0"/>
              <a:t>박용우</a:t>
            </a:r>
            <a:r>
              <a:rPr lang="en-US" altLang="ko-KR" sz="7200" b="1" dirty="0" smtClean="0"/>
              <a:t>(07</a:t>
            </a:r>
            <a:r>
              <a:rPr lang="ko-KR" altLang="en-US" sz="7200" b="1" dirty="0" smtClean="0"/>
              <a:t>학번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경북교육청 </a:t>
            </a:r>
            <a:r>
              <a:rPr lang="en-US" altLang="ko-KR" sz="7200" b="1" dirty="0" smtClean="0">
                <a:solidFill>
                  <a:srgbClr val="C00000"/>
                </a:solidFill>
              </a:rPr>
              <a:t>9</a:t>
            </a:r>
            <a:r>
              <a:rPr lang="ko-KR" altLang="en-US" sz="7200" b="1" dirty="0" smtClean="0">
                <a:solidFill>
                  <a:srgbClr val="C00000"/>
                </a:solidFill>
              </a:rPr>
              <a:t>급</a:t>
            </a:r>
            <a:r>
              <a:rPr lang="en-US" altLang="ko-KR" sz="7200" b="1" dirty="0" smtClean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4853" y="2981957"/>
            <a:ext cx="3773219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9900" dirty="0" smtClean="0"/>
              <a:t>행정학과 최근 공무원 합격자</a:t>
            </a:r>
            <a:endParaRPr lang="ko-KR" altLang="en-US" sz="19900" dirty="0"/>
          </a:p>
        </p:txBody>
      </p:sp>
      <p:sp>
        <p:nvSpPr>
          <p:cNvPr id="11" name="TextBox 10"/>
          <p:cNvSpPr txBox="1"/>
          <p:nvPr/>
        </p:nvSpPr>
        <p:spPr>
          <a:xfrm>
            <a:off x="6737104" y="14877930"/>
            <a:ext cx="37732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600" dirty="0" smtClean="0"/>
              <a:t>대구대학교 행정대학 행정대학</a:t>
            </a:r>
            <a:endParaRPr lang="ko-KR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496991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Natural01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TM10237564[[fn=자연 테마]]</Template>
  <TotalTime>27</TotalTime>
  <Words>214</Words>
  <Application>Microsoft Office PowerPoint</Application>
  <PresentationFormat>사용자 지정</PresentationFormat>
  <Paragraphs>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New_Natural01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2017-03-06T07:00:00Z</dcterms:created>
  <dcterms:modified xsi:type="dcterms:W3CDTF">2017-03-06T07:27:26Z</dcterms:modified>
</cp:coreProperties>
</file>