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0" r:id="rId2"/>
    <p:sldId id="298" r:id="rId3"/>
  </p:sldIdLst>
  <p:sldSz cx="12190413" cy="6859588"/>
  <p:notesSz cx="9144000" cy="6858000"/>
  <p:custDataLst>
    <p:tags r:id="rId5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0" autoAdjust="0"/>
    <p:restoredTop sz="94614" autoAdjust="0"/>
  </p:normalViewPr>
  <p:slideViewPr>
    <p:cSldViewPr>
      <p:cViewPr varScale="1">
        <p:scale>
          <a:sx n="96" d="100"/>
          <a:sy n="96" d="100"/>
        </p:scale>
        <p:origin x="96" y="120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E396A-8AD1-434C-AA1A-99ACC80D1C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2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ko-KO" altLang="ko-KO" sz="8000">
                <a:solidFill>
                  <a:srgbClr val="502800"/>
                </a:solidFill>
                <a:latin typeface="NanumGothic"/>
                <a:ea typeface="NanumGothic"/>
              </a:rPr>
              <a:t>4</a:t>
            </a:r>
            <a:endParaRPr lang="zh-CN" altLang="en-US" sz="800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97352F7-B03A-1BF0-2A4C-1839F1DB815B}"/>
              </a:ext>
            </a:extLst>
          </p:cNvPr>
          <p:cNvSpPr txBox="1"/>
          <p:nvPr/>
        </p:nvSpPr>
        <p:spPr>
          <a:xfrm>
            <a:off x="6432773" y="2716374"/>
            <a:ext cx="6063134" cy="1328928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7200" dirty="0" err="1">
                <a:latin typeface="NanumGothic"/>
                <a:ea typeface="NanumGothic"/>
                <a:sym typeface="印品黑体" panose="00000500000000000000" pitchFamily="2" charset="-122"/>
              </a:rPr>
              <a:t>후시미</a:t>
            </a:r>
            <a:r>
              <a:rPr lang="ko-KR" altLang="en-US" sz="7200" dirty="0">
                <a:latin typeface="NanumGothic"/>
                <a:ea typeface="NanumGothic"/>
                <a:sym typeface="印品黑体" panose="00000500000000000000" pitchFamily="2" charset="-122"/>
              </a:rPr>
              <a:t> </a:t>
            </a:r>
            <a:r>
              <a:rPr lang="ko-KR" altLang="en-US" sz="7200" dirty="0" err="1">
                <a:latin typeface="NanumGothic"/>
                <a:ea typeface="NanumGothic"/>
                <a:sym typeface="印品黑体" panose="00000500000000000000" pitchFamily="2" charset="-122"/>
              </a:rPr>
              <a:t>이나리</a:t>
            </a:r>
            <a:endParaRPr lang="zh-CN" altLang="en-US" sz="7200" b="1" dirty="0">
              <a:solidFill>
                <a:srgbClr val="C00000"/>
              </a:solidFill>
              <a:latin typeface="Yu Gothic Medium" pitchFamily="34" charset="-128"/>
              <a:ea typeface="Yu Gothic Medium" pitchFamily="34" charset="-128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17C6B27-0037-8ED5-4907-51F8563AF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>
            <a:extLst>
              <a:ext uri="{FF2B5EF4-FFF2-40B4-BE49-F238E27FC236}">
                <a16:creationId xmlns:a16="http://schemas.microsoft.com/office/drawing/2014/main" id="{0A493551-6D49-1C31-1019-248796429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2718" y="0"/>
            <a:ext cx="10487695" cy="6924476"/>
          </a:xfrm>
        </p:spPr>
      </p:pic>
      <p:sp>
        <p:nvSpPr>
          <p:cNvPr id="2" name="矩形 1"/>
          <p:cNvSpPr/>
          <p:nvPr/>
        </p:nvSpPr>
        <p:spPr>
          <a:xfrm>
            <a:off x="0" y="12254"/>
            <a:ext cx="5447134" cy="692447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E2ABD-25A0-4C83-F31A-B220C1BC3AFB}"/>
              </a:ext>
            </a:extLst>
          </p:cNvPr>
          <p:cNvSpPr txBox="1"/>
          <p:nvPr/>
        </p:nvSpPr>
        <p:spPr>
          <a:xfrm>
            <a:off x="766614" y="1413570"/>
            <a:ext cx="42484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      </a:t>
            </a:r>
            <a:r>
              <a:rPr lang="ko-KR" altLang="en-US" sz="3200" b="1" dirty="0" err="1">
                <a:solidFill>
                  <a:schemeClr val="bg1"/>
                </a:solidFill>
              </a:rPr>
              <a:t>후시이</a:t>
            </a:r>
            <a:r>
              <a:rPr lang="ko-KR" altLang="en-US" sz="3200" b="1" dirty="0">
                <a:solidFill>
                  <a:schemeClr val="bg1"/>
                </a:solidFill>
              </a:rPr>
              <a:t> 미나리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>
                <a:solidFill>
                  <a:schemeClr val="bg1"/>
                </a:solidFill>
              </a:rPr>
              <a:t>교토 여우 신사는 </a:t>
            </a:r>
            <a:r>
              <a:rPr lang="en-US" altLang="ko-KR" dirty="0">
                <a:solidFill>
                  <a:schemeClr val="bg1"/>
                </a:solidFill>
              </a:rPr>
              <a:t>711</a:t>
            </a:r>
            <a:r>
              <a:rPr lang="ko-KR" altLang="en-US" dirty="0">
                <a:solidFill>
                  <a:schemeClr val="bg1"/>
                </a:solidFill>
              </a:rPr>
              <a:t>년에 창건된 오래된 역사를 자랑하는 신사입니다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 err="1">
                <a:solidFill>
                  <a:schemeClr val="bg1"/>
                </a:solidFill>
              </a:rPr>
              <a:t>인나리</a:t>
            </a:r>
            <a:r>
              <a:rPr lang="ko-KR" altLang="en-US" dirty="0">
                <a:solidFill>
                  <a:schemeClr val="bg1"/>
                </a:solidFill>
              </a:rPr>
              <a:t> 신은 농업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사업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상업 등의 신으로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쌀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술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장인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사업 성공 등을 관장하는 신으로 여겨집니다</a:t>
            </a:r>
            <a:r>
              <a:rPr lang="en-US" altLang="ko-KR" dirty="0">
                <a:solidFill>
                  <a:schemeClr val="bg1"/>
                </a:solidFill>
              </a:rPr>
              <a:t>. </a:t>
            </a:r>
            <a:r>
              <a:rPr lang="ko-KR" altLang="en-US" dirty="0">
                <a:solidFill>
                  <a:schemeClr val="bg1"/>
                </a:solidFill>
              </a:rPr>
              <a:t>특히 여우는 </a:t>
            </a:r>
            <a:r>
              <a:rPr lang="ko-KR" altLang="en-US" dirty="0" err="1">
                <a:solidFill>
                  <a:schemeClr val="bg1"/>
                </a:solidFill>
              </a:rPr>
              <a:t>인나리</a:t>
            </a:r>
            <a:r>
              <a:rPr lang="ko-KR" altLang="en-US" dirty="0">
                <a:solidFill>
                  <a:schemeClr val="bg1"/>
                </a:solidFill>
              </a:rPr>
              <a:t> 신의 사자로 여겨져 신사 곳곳에 여우 조각상이 세워져 있으며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신사 입구에는 여우의 조각상이 늘어선 여우의 길이 있습니다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141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65</Words>
  <Application>Microsoft Office PowerPoint</Application>
  <PresentationFormat>사용자 지정</PresentationFormat>
  <Paragraphs>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Yu Gothic Medium</vt:lpstr>
      <vt:lpstr>NanumGothic</vt:lpstr>
      <vt:lpstr>Arial</vt:lpstr>
      <vt:lpstr>Calibri</vt:lpstr>
      <vt:lpstr>Lato Black</vt:lpstr>
      <vt:lpstr>Office 主题​​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211</cp:revision>
  <dcterms:created xsi:type="dcterms:W3CDTF">2022-10-21T03:24:33Z</dcterms:created>
  <dcterms:modified xsi:type="dcterms:W3CDTF">2024-12-01T07:59:32Z</dcterms:modified>
</cp:coreProperties>
</file>